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jpg" ContentType="image/jp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210802" y="2114203"/>
            <a:ext cx="7343140" cy="5948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702530" y="2114203"/>
            <a:ext cx="7301230" cy="5942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F0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7640"/>
            <a:ext cx="18283555" cy="4109720"/>
          </a:xfrm>
          <a:custGeom>
            <a:avLst/>
            <a:gdLst/>
            <a:ahLst/>
            <a:cxnLst/>
            <a:rect l="l" t="t" r="r" b="b"/>
            <a:pathLst>
              <a:path w="18283555" h="4109720">
                <a:moveTo>
                  <a:pt x="18283438" y="4109359"/>
                </a:moveTo>
                <a:lnTo>
                  <a:pt x="0" y="4109359"/>
                </a:lnTo>
                <a:lnTo>
                  <a:pt x="0" y="0"/>
                </a:lnTo>
                <a:lnTo>
                  <a:pt x="18283438" y="0"/>
                </a:lnTo>
                <a:lnTo>
                  <a:pt x="18283438" y="4109359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11834559" y="230561"/>
            <a:ext cx="5027295" cy="5220970"/>
          </a:xfrm>
          <a:custGeom>
            <a:avLst/>
            <a:gdLst/>
            <a:ahLst/>
            <a:cxnLst/>
            <a:rect l="l" t="t" r="r" b="b"/>
            <a:pathLst>
              <a:path w="5027294" h="5220970">
                <a:moveTo>
                  <a:pt x="2415103" y="5220814"/>
                </a:moveTo>
                <a:lnTo>
                  <a:pt x="2356305" y="5220114"/>
                </a:lnTo>
                <a:lnTo>
                  <a:pt x="2297546" y="5218091"/>
                </a:lnTo>
                <a:lnTo>
                  <a:pt x="2238839" y="5214744"/>
                </a:lnTo>
                <a:lnTo>
                  <a:pt x="2180230" y="5210076"/>
                </a:lnTo>
                <a:lnTo>
                  <a:pt x="2121734" y="5204089"/>
                </a:lnTo>
                <a:lnTo>
                  <a:pt x="2063395" y="5196786"/>
                </a:lnTo>
                <a:lnTo>
                  <a:pt x="2005228" y="5188171"/>
                </a:lnTo>
                <a:lnTo>
                  <a:pt x="1947277" y="5178249"/>
                </a:lnTo>
                <a:lnTo>
                  <a:pt x="1889557" y="5167022"/>
                </a:lnTo>
                <a:lnTo>
                  <a:pt x="1832112" y="5154500"/>
                </a:lnTo>
                <a:lnTo>
                  <a:pt x="1774956" y="5140685"/>
                </a:lnTo>
                <a:lnTo>
                  <a:pt x="1718132" y="5125589"/>
                </a:lnTo>
                <a:lnTo>
                  <a:pt x="1661657" y="5109214"/>
                </a:lnTo>
                <a:lnTo>
                  <a:pt x="1605571" y="5091574"/>
                </a:lnTo>
                <a:lnTo>
                  <a:pt x="1549890" y="5072673"/>
                </a:lnTo>
                <a:lnTo>
                  <a:pt x="1494655" y="5052525"/>
                </a:lnTo>
                <a:lnTo>
                  <a:pt x="1439882" y="5031135"/>
                </a:lnTo>
                <a:lnTo>
                  <a:pt x="1385611" y="5008521"/>
                </a:lnTo>
                <a:lnTo>
                  <a:pt x="1331856" y="4984686"/>
                </a:lnTo>
                <a:lnTo>
                  <a:pt x="1278659" y="4959650"/>
                </a:lnTo>
                <a:lnTo>
                  <a:pt x="1226032" y="4933419"/>
                </a:lnTo>
                <a:lnTo>
                  <a:pt x="1174016" y="4906012"/>
                </a:lnTo>
                <a:lnTo>
                  <a:pt x="1122624" y="4877437"/>
                </a:lnTo>
                <a:lnTo>
                  <a:pt x="1071895" y="4847716"/>
                </a:lnTo>
                <a:lnTo>
                  <a:pt x="1021842" y="4816856"/>
                </a:lnTo>
                <a:lnTo>
                  <a:pt x="972503" y="4784880"/>
                </a:lnTo>
                <a:lnTo>
                  <a:pt x="923891" y="4751797"/>
                </a:lnTo>
                <a:lnTo>
                  <a:pt x="876042" y="4717632"/>
                </a:lnTo>
                <a:lnTo>
                  <a:pt x="828969" y="4682394"/>
                </a:lnTo>
                <a:lnTo>
                  <a:pt x="782707" y="4646109"/>
                </a:lnTo>
                <a:lnTo>
                  <a:pt x="737268" y="4608786"/>
                </a:lnTo>
                <a:lnTo>
                  <a:pt x="692688" y="4570454"/>
                </a:lnTo>
                <a:lnTo>
                  <a:pt x="648976" y="4531123"/>
                </a:lnTo>
                <a:lnTo>
                  <a:pt x="606167" y="4490822"/>
                </a:lnTo>
                <a:lnTo>
                  <a:pt x="564271" y="4449563"/>
                </a:lnTo>
                <a:lnTo>
                  <a:pt x="523320" y="4407375"/>
                </a:lnTo>
                <a:lnTo>
                  <a:pt x="483325" y="4364270"/>
                </a:lnTo>
                <a:lnTo>
                  <a:pt x="444315" y="4320281"/>
                </a:lnTo>
                <a:lnTo>
                  <a:pt x="406301" y="4275419"/>
                </a:lnTo>
                <a:lnTo>
                  <a:pt x="369313" y="4229718"/>
                </a:lnTo>
                <a:lnTo>
                  <a:pt x="333358" y="4183189"/>
                </a:lnTo>
                <a:lnTo>
                  <a:pt x="298465" y="4135868"/>
                </a:lnTo>
                <a:lnTo>
                  <a:pt x="264642" y="4087768"/>
                </a:lnTo>
                <a:lnTo>
                  <a:pt x="231915" y="4038924"/>
                </a:lnTo>
                <a:lnTo>
                  <a:pt x="200293" y="3989349"/>
                </a:lnTo>
                <a:lnTo>
                  <a:pt x="169799" y="3939080"/>
                </a:lnTo>
                <a:lnTo>
                  <a:pt x="140442" y="3888132"/>
                </a:lnTo>
                <a:lnTo>
                  <a:pt x="112243" y="3836541"/>
                </a:lnTo>
                <a:lnTo>
                  <a:pt x="85209" y="3784322"/>
                </a:lnTo>
                <a:lnTo>
                  <a:pt x="59362" y="3731514"/>
                </a:lnTo>
                <a:lnTo>
                  <a:pt x="34708" y="3678130"/>
                </a:lnTo>
                <a:lnTo>
                  <a:pt x="11265" y="3624211"/>
                </a:lnTo>
                <a:lnTo>
                  <a:pt x="0" y="3597054"/>
                </a:lnTo>
                <a:lnTo>
                  <a:pt x="2416765" y="2610407"/>
                </a:lnTo>
                <a:lnTo>
                  <a:pt x="2416765" y="0"/>
                </a:lnTo>
                <a:lnTo>
                  <a:pt x="2475559" y="662"/>
                </a:lnTo>
                <a:lnTo>
                  <a:pt x="2534324" y="2648"/>
                </a:lnTo>
                <a:lnTo>
                  <a:pt x="2593029" y="5957"/>
                </a:lnTo>
                <a:lnTo>
                  <a:pt x="2651644" y="10588"/>
                </a:lnTo>
                <a:lnTo>
                  <a:pt x="2710140" y="16538"/>
                </a:lnTo>
                <a:lnTo>
                  <a:pt x="2768488" y="23804"/>
                </a:lnTo>
                <a:lnTo>
                  <a:pt x="2826657" y="32381"/>
                </a:lnTo>
                <a:lnTo>
                  <a:pt x="2884618" y="42268"/>
                </a:lnTo>
                <a:lnTo>
                  <a:pt x="2942341" y="53456"/>
                </a:lnTo>
                <a:lnTo>
                  <a:pt x="2999798" y="65943"/>
                </a:lnTo>
                <a:lnTo>
                  <a:pt x="3056959" y="79720"/>
                </a:lnTo>
                <a:lnTo>
                  <a:pt x="3113796" y="94781"/>
                </a:lnTo>
                <a:lnTo>
                  <a:pt x="3170279" y="111118"/>
                </a:lnTo>
                <a:lnTo>
                  <a:pt x="3226379" y="128724"/>
                </a:lnTo>
                <a:lnTo>
                  <a:pt x="3282069" y="147588"/>
                </a:lnTo>
                <a:lnTo>
                  <a:pt x="3337319" y="167702"/>
                </a:lnTo>
                <a:lnTo>
                  <a:pt x="3392103" y="189055"/>
                </a:lnTo>
                <a:lnTo>
                  <a:pt x="3446392" y="211637"/>
                </a:lnTo>
                <a:lnTo>
                  <a:pt x="3500158" y="235436"/>
                </a:lnTo>
                <a:lnTo>
                  <a:pt x="3553375" y="260440"/>
                </a:lnTo>
                <a:lnTo>
                  <a:pt x="3606015" y="286636"/>
                </a:lnTo>
                <a:lnTo>
                  <a:pt x="3658052" y="314011"/>
                </a:lnTo>
                <a:lnTo>
                  <a:pt x="3709458" y="342551"/>
                </a:lnTo>
                <a:lnTo>
                  <a:pt x="3760209" y="372242"/>
                </a:lnTo>
                <a:lnTo>
                  <a:pt x="3810279" y="403068"/>
                </a:lnTo>
                <a:lnTo>
                  <a:pt x="3859642" y="435014"/>
                </a:lnTo>
                <a:lnTo>
                  <a:pt x="3908272" y="468064"/>
                </a:lnTo>
                <a:lnTo>
                  <a:pt x="3956146" y="502201"/>
                </a:lnTo>
                <a:lnTo>
                  <a:pt x="4003239" y="537407"/>
                </a:lnTo>
                <a:lnTo>
                  <a:pt x="4049526" y="573665"/>
                </a:lnTo>
                <a:lnTo>
                  <a:pt x="4094986" y="610957"/>
                </a:lnTo>
                <a:lnTo>
                  <a:pt x="4139594" y="649263"/>
                </a:lnTo>
                <a:lnTo>
                  <a:pt x="4183328" y="688563"/>
                </a:lnTo>
                <a:lnTo>
                  <a:pt x="4226165" y="728839"/>
                </a:lnTo>
                <a:lnTo>
                  <a:pt x="4268085" y="770070"/>
                </a:lnTo>
                <a:lnTo>
                  <a:pt x="4309065" y="812234"/>
                </a:lnTo>
                <a:lnTo>
                  <a:pt x="4349085" y="855311"/>
                </a:lnTo>
                <a:lnTo>
                  <a:pt x="4388125" y="899278"/>
                </a:lnTo>
                <a:lnTo>
                  <a:pt x="4426165" y="944113"/>
                </a:lnTo>
                <a:lnTo>
                  <a:pt x="4463185" y="989793"/>
                </a:lnTo>
                <a:lnTo>
                  <a:pt x="4499167" y="1036296"/>
                </a:lnTo>
                <a:lnTo>
                  <a:pt x="4534093" y="1083597"/>
                </a:lnTo>
                <a:lnTo>
                  <a:pt x="4567944" y="1131673"/>
                </a:lnTo>
                <a:lnTo>
                  <a:pt x="4600704" y="1180499"/>
                </a:lnTo>
                <a:lnTo>
                  <a:pt x="4632356" y="1230051"/>
                </a:lnTo>
                <a:lnTo>
                  <a:pt x="4662884" y="1280303"/>
                </a:lnTo>
                <a:lnTo>
                  <a:pt x="4692272" y="1331230"/>
                </a:lnTo>
                <a:lnTo>
                  <a:pt x="4720506" y="1382806"/>
                </a:lnTo>
                <a:lnTo>
                  <a:pt x="4747571" y="1435004"/>
                </a:lnTo>
                <a:lnTo>
                  <a:pt x="4773453" y="1487799"/>
                </a:lnTo>
                <a:lnTo>
                  <a:pt x="4798140" y="1541164"/>
                </a:lnTo>
                <a:lnTo>
                  <a:pt x="4821618" y="1595071"/>
                </a:lnTo>
                <a:lnTo>
                  <a:pt x="4843877" y="1649493"/>
                </a:lnTo>
                <a:lnTo>
                  <a:pt x="4864904" y="1704403"/>
                </a:lnTo>
                <a:lnTo>
                  <a:pt x="4884689" y="1759772"/>
                </a:lnTo>
                <a:lnTo>
                  <a:pt x="4903221" y="1815573"/>
                </a:lnTo>
                <a:lnTo>
                  <a:pt x="4920493" y="1871777"/>
                </a:lnTo>
                <a:lnTo>
                  <a:pt x="4936494" y="1928356"/>
                </a:lnTo>
                <a:lnTo>
                  <a:pt x="4951217" y="1985281"/>
                </a:lnTo>
                <a:lnTo>
                  <a:pt x="4964653" y="2042523"/>
                </a:lnTo>
                <a:lnTo>
                  <a:pt x="4976798" y="2100054"/>
                </a:lnTo>
                <a:lnTo>
                  <a:pt x="4987643" y="2157843"/>
                </a:lnTo>
                <a:lnTo>
                  <a:pt x="4997184" y="2215862"/>
                </a:lnTo>
                <a:lnTo>
                  <a:pt x="5005415" y="2274081"/>
                </a:lnTo>
                <a:lnTo>
                  <a:pt x="5012334" y="2332470"/>
                </a:lnTo>
                <a:lnTo>
                  <a:pt x="5017936" y="2391001"/>
                </a:lnTo>
                <a:lnTo>
                  <a:pt x="5022217" y="2449643"/>
                </a:lnTo>
                <a:lnTo>
                  <a:pt x="5025177" y="2508366"/>
                </a:lnTo>
                <a:lnTo>
                  <a:pt x="5026814" y="2567142"/>
                </a:lnTo>
                <a:lnTo>
                  <a:pt x="5027136" y="2596538"/>
                </a:lnTo>
                <a:lnTo>
                  <a:pt x="5027126" y="2625939"/>
                </a:lnTo>
                <a:lnTo>
                  <a:pt x="5026114" y="2684728"/>
                </a:lnTo>
                <a:lnTo>
                  <a:pt x="5023778" y="2743480"/>
                </a:lnTo>
                <a:lnTo>
                  <a:pt x="5020120" y="2802164"/>
                </a:lnTo>
                <a:lnTo>
                  <a:pt x="5015141" y="2860751"/>
                </a:lnTo>
                <a:lnTo>
                  <a:pt x="5008843" y="2919211"/>
                </a:lnTo>
                <a:lnTo>
                  <a:pt x="5001230" y="2977514"/>
                </a:lnTo>
                <a:lnTo>
                  <a:pt x="4992306" y="3035631"/>
                </a:lnTo>
                <a:lnTo>
                  <a:pt x="4982076" y="3093532"/>
                </a:lnTo>
                <a:lnTo>
                  <a:pt x="4970543" y="3151188"/>
                </a:lnTo>
                <a:lnTo>
                  <a:pt x="4957715" y="3208570"/>
                </a:lnTo>
                <a:lnTo>
                  <a:pt x="4943598" y="3265648"/>
                </a:lnTo>
                <a:lnTo>
                  <a:pt x="4928199" y="3322394"/>
                </a:lnTo>
                <a:lnTo>
                  <a:pt x="4911526" y="3378778"/>
                </a:lnTo>
                <a:lnTo>
                  <a:pt x="4893587" y="3434773"/>
                </a:lnTo>
                <a:lnTo>
                  <a:pt x="4874392" y="3490349"/>
                </a:lnTo>
                <a:lnTo>
                  <a:pt x="4853949" y="3545479"/>
                </a:lnTo>
                <a:lnTo>
                  <a:pt x="4832270" y="3600135"/>
                </a:lnTo>
                <a:lnTo>
                  <a:pt x="4809366" y="3654288"/>
                </a:lnTo>
                <a:lnTo>
                  <a:pt x="4785248" y="3707912"/>
                </a:lnTo>
                <a:lnTo>
                  <a:pt x="4759928" y="3760979"/>
                </a:lnTo>
                <a:lnTo>
                  <a:pt x="4733419" y="3813462"/>
                </a:lnTo>
                <a:lnTo>
                  <a:pt x="4705734" y="3865335"/>
                </a:lnTo>
                <a:lnTo>
                  <a:pt x="4676889" y="3916572"/>
                </a:lnTo>
                <a:lnTo>
                  <a:pt x="4646897" y="3967145"/>
                </a:lnTo>
                <a:lnTo>
                  <a:pt x="4615773" y="4017030"/>
                </a:lnTo>
                <a:lnTo>
                  <a:pt x="4583534" y="4066202"/>
                </a:lnTo>
                <a:lnTo>
                  <a:pt x="4550196" y="4114635"/>
                </a:lnTo>
                <a:lnTo>
                  <a:pt x="4515775" y="4162305"/>
                </a:lnTo>
                <a:lnTo>
                  <a:pt x="4480289" y="4209187"/>
                </a:lnTo>
                <a:lnTo>
                  <a:pt x="4443756" y="4255258"/>
                </a:lnTo>
                <a:lnTo>
                  <a:pt x="4406195" y="4300495"/>
                </a:lnTo>
                <a:lnTo>
                  <a:pt x="4367624" y="4344874"/>
                </a:lnTo>
                <a:lnTo>
                  <a:pt x="4328064" y="4388373"/>
                </a:lnTo>
                <a:lnTo>
                  <a:pt x="4287534" y="4430971"/>
                </a:lnTo>
                <a:lnTo>
                  <a:pt x="4246054" y="4472644"/>
                </a:lnTo>
                <a:lnTo>
                  <a:pt x="4203647" y="4513373"/>
                </a:lnTo>
                <a:lnTo>
                  <a:pt x="4160333" y="4553136"/>
                </a:lnTo>
                <a:lnTo>
                  <a:pt x="4116135" y="4591914"/>
                </a:lnTo>
                <a:lnTo>
                  <a:pt x="4071074" y="4629687"/>
                </a:lnTo>
                <a:lnTo>
                  <a:pt x="4025174" y="4666434"/>
                </a:lnTo>
                <a:lnTo>
                  <a:pt x="3978458" y="4702139"/>
                </a:lnTo>
                <a:lnTo>
                  <a:pt x="3930950" y="4736782"/>
                </a:lnTo>
                <a:lnTo>
                  <a:pt x="3882673" y="4770347"/>
                </a:lnTo>
                <a:lnTo>
                  <a:pt x="3833653" y="4802816"/>
                </a:lnTo>
                <a:lnTo>
                  <a:pt x="3783914" y="4834172"/>
                </a:lnTo>
                <a:lnTo>
                  <a:pt x="3733481" y="4864401"/>
                </a:lnTo>
                <a:lnTo>
                  <a:pt x="3682380" y="4893485"/>
                </a:lnTo>
                <a:lnTo>
                  <a:pt x="3630637" y="4921412"/>
                </a:lnTo>
                <a:lnTo>
                  <a:pt x="3578279" y="4948166"/>
                </a:lnTo>
                <a:lnTo>
                  <a:pt x="3525330" y="4973733"/>
                </a:lnTo>
                <a:lnTo>
                  <a:pt x="3471820" y="4998102"/>
                </a:lnTo>
                <a:lnTo>
                  <a:pt x="3417774" y="5021259"/>
                </a:lnTo>
                <a:lnTo>
                  <a:pt x="3363221" y="5043194"/>
                </a:lnTo>
                <a:lnTo>
                  <a:pt x="3308187" y="5063893"/>
                </a:lnTo>
                <a:lnTo>
                  <a:pt x="3252701" y="5083349"/>
                </a:lnTo>
                <a:lnTo>
                  <a:pt x="3196791" y="5101549"/>
                </a:lnTo>
                <a:lnTo>
                  <a:pt x="3140485" y="5118486"/>
                </a:lnTo>
                <a:lnTo>
                  <a:pt x="3083811" y="5134150"/>
                </a:lnTo>
                <a:lnTo>
                  <a:pt x="3026800" y="5148534"/>
                </a:lnTo>
                <a:lnTo>
                  <a:pt x="2969479" y="5161630"/>
                </a:lnTo>
                <a:lnTo>
                  <a:pt x="2911877" y="5173431"/>
                </a:lnTo>
                <a:lnTo>
                  <a:pt x="2854025" y="5183932"/>
                </a:lnTo>
                <a:lnTo>
                  <a:pt x="2795950" y="5193128"/>
                </a:lnTo>
                <a:lnTo>
                  <a:pt x="2737683" y="5201013"/>
                </a:lnTo>
                <a:lnTo>
                  <a:pt x="2679253" y="5207584"/>
                </a:lnTo>
                <a:lnTo>
                  <a:pt x="2620690" y="5212837"/>
                </a:lnTo>
                <a:lnTo>
                  <a:pt x="2562024" y="5216770"/>
                </a:lnTo>
                <a:lnTo>
                  <a:pt x="2503284" y="5219380"/>
                </a:lnTo>
                <a:lnTo>
                  <a:pt x="2444500" y="5220667"/>
                </a:lnTo>
                <a:lnTo>
                  <a:pt x="2415103" y="5220814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11640951" y="230561"/>
            <a:ext cx="2610485" cy="3597275"/>
          </a:xfrm>
          <a:custGeom>
            <a:avLst/>
            <a:gdLst/>
            <a:ahLst/>
            <a:cxnLst/>
            <a:rect l="l" t="t" r="r" b="b"/>
            <a:pathLst>
              <a:path w="2610484" h="3597275">
                <a:moveTo>
                  <a:pt x="193608" y="3597054"/>
                </a:moveTo>
                <a:lnTo>
                  <a:pt x="178794" y="3559961"/>
                </a:lnTo>
                <a:lnTo>
                  <a:pt x="164553" y="3522655"/>
                </a:lnTo>
                <a:lnTo>
                  <a:pt x="150885" y="3485135"/>
                </a:lnTo>
                <a:lnTo>
                  <a:pt x="137790" y="3447401"/>
                </a:lnTo>
                <a:lnTo>
                  <a:pt x="125272" y="3409472"/>
                </a:lnTo>
                <a:lnTo>
                  <a:pt x="113340" y="3371364"/>
                </a:lnTo>
                <a:lnTo>
                  <a:pt x="101992" y="3333079"/>
                </a:lnTo>
                <a:lnTo>
                  <a:pt x="91229" y="3294615"/>
                </a:lnTo>
                <a:lnTo>
                  <a:pt x="81055" y="3255991"/>
                </a:lnTo>
                <a:lnTo>
                  <a:pt x="71475" y="3217225"/>
                </a:lnTo>
                <a:lnTo>
                  <a:pt x="62490" y="3178317"/>
                </a:lnTo>
                <a:lnTo>
                  <a:pt x="54099" y="3139267"/>
                </a:lnTo>
                <a:lnTo>
                  <a:pt x="46307" y="3100093"/>
                </a:lnTo>
                <a:lnTo>
                  <a:pt x="39116" y="3060814"/>
                </a:lnTo>
                <a:lnTo>
                  <a:pt x="32527" y="3021429"/>
                </a:lnTo>
                <a:lnTo>
                  <a:pt x="26540" y="2981939"/>
                </a:lnTo>
                <a:lnTo>
                  <a:pt x="21158" y="2942362"/>
                </a:lnTo>
                <a:lnTo>
                  <a:pt x="16383" y="2902716"/>
                </a:lnTo>
                <a:lnTo>
                  <a:pt x="12215" y="2863002"/>
                </a:lnTo>
                <a:lnTo>
                  <a:pt x="8655" y="2823220"/>
                </a:lnTo>
                <a:lnTo>
                  <a:pt x="5703" y="2783388"/>
                </a:lnTo>
                <a:lnTo>
                  <a:pt x="3361" y="2743524"/>
                </a:lnTo>
                <a:lnTo>
                  <a:pt x="1630" y="2703630"/>
                </a:lnTo>
                <a:lnTo>
                  <a:pt x="510" y="2663704"/>
                </a:lnTo>
                <a:lnTo>
                  <a:pt x="0" y="2623766"/>
                </a:lnTo>
                <a:lnTo>
                  <a:pt x="100" y="2583834"/>
                </a:lnTo>
                <a:lnTo>
                  <a:pt x="813" y="2543908"/>
                </a:lnTo>
                <a:lnTo>
                  <a:pt x="2136" y="2503989"/>
                </a:lnTo>
                <a:lnTo>
                  <a:pt x="4069" y="2464094"/>
                </a:lnTo>
                <a:lnTo>
                  <a:pt x="6612" y="2424243"/>
                </a:lnTo>
                <a:lnTo>
                  <a:pt x="9764" y="2384436"/>
                </a:lnTo>
                <a:lnTo>
                  <a:pt x="13526" y="2344672"/>
                </a:lnTo>
                <a:lnTo>
                  <a:pt x="17896" y="2304970"/>
                </a:lnTo>
                <a:lnTo>
                  <a:pt x="22871" y="2265350"/>
                </a:lnTo>
                <a:lnTo>
                  <a:pt x="28452" y="2225809"/>
                </a:lnTo>
                <a:lnTo>
                  <a:pt x="34639" y="2186350"/>
                </a:lnTo>
                <a:lnTo>
                  <a:pt x="41429" y="2146990"/>
                </a:lnTo>
                <a:lnTo>
                  <a:pt x="48818" y="2107748"/>
                </a:lnTo>
                <a:lnTo>
                  <a:pt x="56807" y="2068623"/>
                </a:lnTo>
                <a:lnTo>
                  <a:pt x="65396" y="2029616"/>
                </a:lnTo>
                <a:lnTo>
                  <a:pt x="74580" y="1990745"/>
                </a:lnTo>
                <a:lnTo>
                  <a:pt x="84355" y="1952028"/>
                </a:lnTo>
                <a:lnTo>
                  <a:pt x="94722" y="1913465"/>
                </a:lnTo>
                <a:lnTo>
                  <a:pt x="105680" y="1875056"/>
                </a:lnTo>
                <a:lnTo>
                  <a:pt x="117224" y="1836819"/>
                </a:lnTo>
                <a:lnTo>
                  <a:pt x="129349" y="1798773"/>
                </a:lnTo>
                <a:lnTo>
                  <a:pt x="142055" y="1760916"/>
                </a:lnTo>
                <a:lnTo>
                  <a:pt x="155341" y="1723249"/>
                </a:lnTo>
                <a:lnTo>
                  <a:pt x="169203" y="1685790"/>
                </a:lnTo>
                <a:lnTo>
                  <a:pt x="183632" y="1648556"/>
                </a:lnTo>
                <a:lnTo>
                  <a:pt x="198629" y="1611547"/>
                </a:lnTo>
                <a:lnTo>
                  <a:pt x="214195" y="1574764"/>
                </a:lnTo>
                <a:lnTo>
                  <a:pt x="230321" y="1538223"/>
                </a:lnTo>
                <a:lnTo>
                  <a:pt x="247000" y="1501941"/>
                </a:lnTo>
                <a:lnTo>
                  <a:pt x="264232" y="1465918"/>
                </a:lnTo>
                <a:lnTo>
                  <a:pt x="282018" y="1430156"/>
                </a:lnTo>
                <a:lnTo>
                  <a:pt x="300349" y="1394669"/>
                </a:lnTo>
                <a:lnTo>
                  <a:pt x="319216" y="1359475"/>
                </a:lnTo>
                <a:lnTo>
                  <a:pt x="338619" y="1324574"/>
                </a:lnTo>
                <a:lnTo>
                  <a:pt x="358559" y="1289966"/>
                </a:lnTo>
                <a:lnTo>
                  <a:pt x="379026" y="1255667"/>
                </a:lnTo>
                <a:lnTo>
                  <a:pt x="400010" y="1221693"/>
                </a:lnTo>
                <a:lnTo>
                  <a:pt x="421511" y="1188044"/>
                </a:lnTo>
                <a:lnTo>
                  <a:pt x="443530" y="1154720"/>
                </a:lnTo>
                <a:lnTo>
                  <a:pt x="466057" y="1121737"/>
                </a:lnTo>
                <a:lnTo>
                  <a:pt x="489079" y="1089110"/>
                </a:lnTo>
                <a:lnTo>
                  <a:pt x="512598" y="1056839"/>
                </a:lnTo>
                <a:lnTo>
                  <a:pt x="536614" y="1024924"/>
                </a:lnTo>
                <a:lnTo>
                  <a:pt x="561115" y="993381"/>
                </a:lnTo>
                <a:lnTo>
                  <a:pt x="586090" y="962223"/>
                </a:lnTo>
                <a:lnTo>
                  <a:pt x="611539" y="931451"/>
                </a:lnTo>
                <a:lnTo>
                  <a:pt x="637462" y="901064"/>
                </a:lnTo>
                <a:lnTo>
                  <a:pt x="663847" y="871078"/>
                </a:lnTo>
                <a:lnTo>
                  <a:pt x="690681" y="841506"/>
                </a:lnTo>
                <a:lnTo>
                  <a:pt x="717964" y="812348"/>
                </a:lnTo>
                <a:lnTo>
                  <a:pt x="745696" y="783604"/>
                </a:lnTo>
                <a:lnTo>
                  <a:pt x="773865" y="755287"/>
                </a:lnTo>
                <a:lnTo>
                  <a:pt x="802458" y="727412"/>
                </a:lnTo>
                <a:lnTo>
                  <a:pt x="831473" y="699977"/>
                </a:lnTo>
                <a:lnTo>
                  <a:pt x="860912" y="672983"/>
                </a:lnTo>
                <a:lnTo>
                  <a:pt x="890760" y="646442"/>
                </a:lnTo>
                <a:lnTo>
                  <a:pt x="921003" y="620367"/>
                </a:lnTo>
                <a:lnTo>
                  <a:pt x="951642" y="594758"/>
                </a:lnTo>
                <a:lnTo>
                  <a:pt x="982677" y="569615"/>
                </a:lnTo>
                <a:lnTo>
                  <a:pt x="1014092" y="544949"/>
                </a:lnTo>
                <a:lnTo>
                  <a:pt x="1045874" y="520773"/>
                </a:lnTo>
                <a:lnTo>
                  <a:pt x="1078021" y="497086"/>
                </a:lnTo>
                <a:lnTo>
                  <a:pt x="1110535" y="473888"/>
                </a:lnTo>
                <a:lnTo>
                  <a:pt x="1143400" y="451190"/>
                </a:lnTo>
                <a:lnTo>
                  <a:pt x="1176601" y="429002"/>
                </a:lnTo>
                <a:lnTo>
                  <a:pt x="1210137" y="407325"/>
                </a:lnTo>
                <a:lnTo>
                  <a:pt x="1244009" y="386159"/>
                </a:lnTo>
                <a:lnTo>
                  <a:pt x="1278201" y="365514"/>
                </a:lnTo>
                <a:lnTo>
                  <a:pt x="1312697" y="345398"/>
                </a:lnTo>
                <a:lnTo>
                  <a:pt x="1347496" y="325813"/>
                </a:lnTo>
                <a:lnTo>
                  <a:pt x="1382599" y="306758"/>
                </a:lnTo>
                <a:lnTo>
                  <a:pt x="1417989" y="288242"/>
                </a:lnTo>
                <a:lnTo>
                  <a:pt x="1453650" y="270274"/>
                </a:lnTo>
                <a:lnTo>
                  <a:pt x="1489582" y="252854"/>
                </a:lnTo>
                <a:lnTo>
                  <a:pt x="1525785" y="235981"/>
                </a:lnTo>
                <a:lnTo>
                  <a:pt x="1562242" y="219665"/>
                </a:lnTo>
                <a:lnTo>
                  <a:pt x="1598935" y="203911"/>
                </a:lnTo>
                <a:lnTo>
                  <a:pt x="1635865" y="188721"/>
                </a:lnTo>
                <a:lnTo>
                  <a:pt x="1673032" y="174094"/>
                </a:lnTo>
                <a:lnTo>
                  <a:pt x="1710418" y="160038"/>
                </a:lnTo>
                <a:lnTo>
                  <a:pt x="1748006" y="146558"/>
                </a:lnTo>
                <a:lnTo>
                  <a:pt x="1785796" y="133655"/>
                </a:lnTo>
                <a:lnTo>
                  <a:pt x="1823788" y="121328"/>
                </a:lnTo>
                <a:lnTo>
                  <a:pt x="1861964" y="109585"/>
                </a:lnTo>
                <a:lnTo>
                  <a:pt x="1900306" y="98429"/>
                </a:lnTo>
                <a:lnTo>
                  <a:pt x="1938814" y="87861"/>
                </a:lnTo>
                <a:lnTo>
                  <a:pt x="1977489" y="77882"/>
                </a:lnTo>
                <a:lnTo>
                  <a:pt x="2016311" y="68495"/>
                </a:lnTo>
                <a:lnTo>
                  <a:pt x="2055264" y="59705"/>
                </a:lnTo>
                <a:lnTo>
                  <a:pt x="2094346" y="51512"/>
                </a:lnTo>
                <a:lnTo>
                  <a:pt x="2133559" y="43916"/>
                </a:lnTo>
                <a:lnTo>
                  <a:pt x="2172883" y="36921"/>
                </a:lnTo>
                <a:lnTo>
                  <a:pt x="2212300" y="30530"/>
                </a:lnTo>
                <a:lnTo>
                  <a:pt x="2251811" y="24743"/>
                </a:lnTo>
                <a:lnTo>
                  <a:pt x="2291414" y="19559"/>
                </a:lnTo>
                <a:lnTo>
                  <a:pt x="2331093" y="14982"/>
                </a:lnTo>
                <a:lnTo>
                  <a:pt x="2370827" y="11014"/>
                </a:lnTo>
                <a:lnTo>
                  <a:pt x="2410617" y="7654"/>
                </a:lnTo>
                <a:lnTo>
                  <a:pt x="2450464" y="4902"/>
                </a:lnTo>
                <a:lnTo>
                  <a:pt x="2490348" y="2760"/>
                </a:lnTo>
                <a:lnTo>
                  <a:pt x="2530250" y="1229"/>
                </a:lnTo>
                <a:lnTo>
                  <a:pt x="2570172" y="309"/>
                </a:lnTo>
                <a:lnTo>
                  <a:pt x="2610112" y="0"/>
                </a:lnTo>
                <a:lnTo>
                  <a:pt x="2610373" y="2610407"/>
                </a:lnTo>
                <a:lnTo>
                  <a:pt x="193608" y="3597054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6F0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4951" y="963643"/>
            <a:ext cx="17498097" cy="7270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2681" y="2240377"/>
            <a:ext cx="17002760" cy="553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6047074" y="9570592"/>
            <a:ext cx="1566544" cy="35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8574920" y="9570592"/>
            <a:ext cx="1137920" cy="354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27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2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46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5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90.png"/><Relationship Id="rId8" Type="http://schemas.openxmlformats.org/officeDocument/2006/relationships/image" Target="../media/image91.jpg"/><Relationship Id="rId9" Type="http://schemas.openxmlformats.org/officeDocument/2006/relationships/image" Target="../media/image92.jpg"/><Relationship Id="rId10" Type="http://schemas.openxmlformats.org/officeDocument/2006/relationships/image" Target="../media/image93.jpg"/><Relationship Id="rId11" Type="http://schemas.openxmlformats.org/officeDocument/2006/relationships/image" Target="../media/image94.jpg"/><Relationship Id="rId12" Type="http://schemas.openxmlformats.org/officeDocument/2006/relationships/image" Target="../media/image95.jpg"/><Relationship Id="rId13" Type="http://schemas.openxmlformats.org/officeDocument/2006/relationships/image" Target="../media/image96.png"/><Relationship Id="rId14" Type="http://schemas.openxmlformats.org/officeDocument/2006/relationships/image" Target="../media/image97.png"/><Relationship Id="rId15" Type="http://schemas.openxmlformats.org/officeDocument/2006/relationships/image" Target="../media/image98.png"/><Relationship Id="rId16" Type="http://schemas.openxmlformats.org/officeDocument/2006/relationships/hyperlink" Target="https://www.linkedin.com/in/victoria-nikolaeva04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41774" y="5947033"/>
            <a:ext cx="11146790" cy="4340225"/>
            <a:chOff x="7141774" y="5947033"/>
            <a:chExt cx="11146790" cy="4340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519855" y="5947033"/>
              <a:ext cx="5768144" cy="433996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1774" y="6733444"/>
              <a:ext cx="7206055" cy="355355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7047" y="2046925"/>
            <a:ext cx="6638924" cy="36004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093837" y="0"/>
            <a:ext cx="2194560" cy="2976880"/>
          </a:xfrm>
          <a:custGeom>
            <a:avLst/>
            <a:gdLst/>
            <a:ahLst/>
            <a:cxnLst/>
            <a:rect l="l" t="t" r="r" b="b"/>
            <a:pathLst>
              <a:path w="2194559" h="2976880">
                <a:moveTo>
                  <a:pt x="621259" y="1707859"/>
                </a:moveTo>
                <a:lnTo>
                  <a:pt x="571635" y="1705223"/>
                </a:lnTo>
                <a:lnTo>
                  <a:pt x="522590" y="1699174"/>
                </a:lnTo>
                <a:lnTo>
                  <a:pt x="474334" y="1689335"/>
                </a:lnTo>
                <a:lnTo>
                  <a:pt x="427081" y="1675334"/>
                </a:lnTo>
                <a:lnTo>
                  <a:pt x="381613" y="1656697"/>
                </a:lnTo>
                <a:lnTo>
                  <a:pt x="338069" y="1634029"/>
                </a:lnTo>
                <a:lnTo>
                  <a:pt x="296674" y="1607592"/>
                </a:lnTo>
                <a:lnTo>
                  <a:pt x="257648" y="1577650"/>
                </a:lnTo>
                <a:lnTo>
                  <a:pt x="221216" y="1544467"/>
                </a:lnTo>
                <a:lnTo>
                  <a:pt x="187600" y="1508305"/>
                </a:lnTo>
                <a:lnTo>
                  <a:pt x="157024" y="1469428"/>
                </a:lnTo>
                <a:lnTo>
                  <a:pt x="129709" y="1428100"/>
                </a:lnTo>
                <a:lnTo>
                  <a:pt x="104611" y="1385102"/>
                </a:lnTo>
                <a:lnTo>
                  <a:pt x="82421" y="1340533"/>
                </a:lnTo>
                <a:lnTo>
                  <a:pt x="63046" y="1294608"/>
                </a:lnTo>
                <a:lnTo>
                  <a:pt x="46397" y="1247537"/>
                </a:lnTo>
                <a:lnTo>
                  <a:pt x="32382" y="1199535"/>
                </a:lnTo>
                <a:lnTo>
                  <a:pt x="20909" y="1150813"/>
                </a:lnTo>
                <a:lnTo>
                  <a:pt x="11888" y="1101585"/>
                </a:lnTo>
                <a:lnTo>
                  <a:pt x="5228" y="1052063"/>
                </a:lnTo>
                <a:lnTo>
                  <a:pt x="1358" y="1003263"/>
                </a:lnTo>
                <a:lnTo>
                  <a:pt x="0" y="954400"/>
                </a:lnTo>
                <a:lnTo>
                  <a:pt x="964" y="905517"/>
                </a:lnTo>
                <a:lnTo>
                  <a:pt x="4066" y="856655"/>
                </a:lnTo>
                <a:lnTo>
                  <a:pt x="9118" y="807855"/>
                </a:lnTo>
                <a:lnTo>
                  <a:pt x="15933" y="759158"/>
                </a:lnTo>
                <a:lnTo>
                  <a:pt x="24325" y="710607"/>
                </a:lnTo>
                <a:lnTo>
                  <a:pt x="34107" y="662243"/>
                </a:lnTo>
                <a:lnTo>
                  <a:pt x="45093" y="614106"/>
                </a:lnTo>
                <a:lnTo>
                  <a:pt x="57095" y="566240"/>
                </a:lnTo>
                <a:lnTo>
                  <a:pt x="70509" y="518385"/>
                </a:lnTo>
                <a:lnTo>
                  <a:pt x="84744" y="470749"/>
                </a:lnTo>
                <a:lnTo>
                  <a:pt x="99683" y="423289"/>
                </a:lnTo>
                <a:lnTo>
                  <a:pt x="115214" y="375963"/>
                </a:lnTo>
                <a:lnTo>
                  <a:pt x="131222" y="328731"/>
                </a:lnTo>
                <a:lnTo>
                  <a:pt x="147593" y="281551"/>
                </a:lnTo>
                <a:lnTo>
                  <a:pt x="164213" y="234381"/>
                </a:lnTo>
                <a:lnTo>
                  <a:pt x="197743" y="139907"/>
                </a:lnTo>
                <a:lnTo>
                  <a:pt x="214425" y="92519"/>
                </a:lnTo>
                <a:lnTo>
                  <a:pt x="231221" y="45265"/>
                </a:lnTo>
                <a:lnTo>
                  <a:pt x="246986" y="0"/>
                </a:lnTo>
                <a:lnTo>
                  <a:pt x="269621" y="0"/>
                </a:lnTo>
                <a:lnTo>
                  <a:pt x="254195" y="47293"/>
                </a:lnTo>
                <a:lnTo>
                  <a:pt x="237766" y="96842"/>
                </a:lnTo>
                <a:lnTo>
                  <a:pt x="220963" y="146388"/>
                </a:lnTo>
                <a:lnTo>
                  <a:pt x="187070" y="245026"/>
                </a:lnTo>
                <a:lnTo>
                  <a:pt x="170313" y="294209"/>
                </a:lnTo>
                <a:lnTo>
                  <a:pt x="153903" y="343362"/>
                </a:lnTo>
                <a:lnTo>
                  <a:pt x="138008" y="392530"/>
                </a:lnTo>
                <a:lnTo>
                  <a:pt x="122793" y="441759"/>
                </a:lnTo>
                <a:lnTo>
                  <a:pt x="115216" y="466368"/>
                </a:lnTo>
                <a:lnTo>
                  <a:pt x="107557" y="490816"/>
                </a:lnTo>
                <a:lnTo>
                  <a:pt x="99088" y="514940"/>
                </a:lnTo>
                <a:lnTo>
                  <a:pt x="89080" y="538577"/>
                </a:lnTo>
                <a:lnTo>
                  <a:pt x="83960" y="551315"/>
                </a:lnTo>
                <a:lnTo>
                  <a:pt x="79246" y="564619"/>
                </a:lnTo>
                <a:lnTo>
                  <a:pt x="75343" y="578086"/>
                </a:lnTo>
                <a:lnTo>
                  <a:pt x="72655" y="591309"/>
                </a:lnTo>
                <a:lnTo>
                  <a:pt x="64119" y="638680"/>
                </a:lnTo>
                <a:lnTo>
                  <a:pt x="55174" y="685961"/>
                </a:lnTo>
                <a:lnTo>
                  <a:pt x="46366" y="733165"/>
                </a:lnTo>
                <a:lnTo>
                  <a:pt x="38238" y="780309"/>
                </a:lnTo>
                <a:lnTo>
                  <a:pt x="31335" y="827408"/>
                </a:lnTo>
                <a:lnTo>
                  <a:pt x="26201" y="874477"/>
                </a:lnTo>
                <a:lnTo>
                  <a:pt x="23381" y="921530"/>
                </a:lnTo>
                <a:lnTo>
                  <a:pt x="23474" y="954400"/>
                </a:lnTo>
                <a:lnTo>
                  <a:pt x="26466" y="1019470"/>
                </a:lnTo>
                <a:lnTo>
                  <a:pt x="32118" y="1068154"/>
                </a:lnTo>
                <a:lnTo>
                  <a:pt x="40380" y="1116454"/>
                </a:lnTo>
                <a:lnTo>
                  <a:pt x="51152" y="1164226"/>
                </a:lnTo>
                <a:lnTo>
                  <a:pt x="64336" y="1211323"/>
                </a:lnTo>
                <a:lnTo>
                  <a:pt x="79833" y="1257601"/>
                </a:lnTo>
                <a:lnTo>
                  <a:pt x="97544" y="1302914"/>
                </a:lnTo>
                <a:lnTo>
                  <a:pt x="117372" y="1347116"/>
                </a:lnTo>
                <a:lnTo>
                  <a:pt x="139218" y="1390064"/>
                </a:lnTo>
                <a:lnTo>
                  <a:pt x="163748" y="1431109"/>
                </a:lnTo>
                <a:lnTo>
                  <a:pt x="191472" y="1470078"/>
                </a:lnTo>
                <a:lnTo>
                  <a:pt x="222060" y="1506766"/>
                </a:lnTo>
                <a:lnTo>
                  <a:pt x="255179" y="1540963"/>
                </a:lnTo>
                <a:lnTo>
                  <a:pt x="290497" y="1572464"/>
                </a:lnTo>
                <a:lnTo>
                  <a:pt x="328493" y="1600181"/>
                </a:lnTo>
                <a:lnTo>
                  <a:pt x="370135" y="1622387"/>
                </a:lnTo>
                <a:lnTo>
                  <a:pt x="413885" y="1641026"/>
                </a:lnTo>
                <a:lnTo>
                  <a:pt x="458201" y="1658045"/>
                </a:lnTo>
                <a:lnTo>
                  <a:pt x="511082" y="1671633"/>
                </a:lnTo>
                <a:lnTo>
                  <a:pt x="565502" y="1677279"/>
                </a:lnTo>
                <a:lnTo>
                  <a:pt x="620732" y="1680656"/>
                </a:lnTo>
                <a:lnTo>
                  <a:pt x="676044" y="1687437"/>
                </a:lnTo>
                <a:lnTo>
                  <a:pt x="845723" y="1687437"/>
                </a:lnTo>
                <a:lnTo>
                  <a:pt x="821272" y="1691758"/>
                </a:lnTo>
                <a:lnTo>
                  <a:pt x="771466" y="1699030"/>
                </a:lnTo>
                <a:lnTo>
                  <a:pt x="721815" y="1704342"/>
                </a:lnTo>
                <a:lnTo>
                  <a:pt x="722135" y="1704342"/>
                </a:lnTo>
                <a:lnTo>
                  <a:pt x="671247" y="1707455"/>
                </a:lnTo>
                <a:lnTo>
                  <a:pt x="621259" y="1707859"/>
                </a:lnTo>
                <a:close/>
              </a:path>
              <a:path w="2194559" h="2976880">
                <a:moveTo>
                  <a:pt x="1565256" y="1577650"/>
                </a:moveTo>
                <a:lnTo>
                  <a:pt x="1300184" y="1577650"/>
                </a:lnTo>
                <a:lnTo>
                  <a:pt x="1347306" y="1572464"/>
                </a:lnTo>
                <a:lnTo>
                  <a:pt x="1394591" y="1569179"/>
                </a:lnTo>
                <a:lnTo>
                  <a:pt x="1442640" y="1568043"/>
                </a:lnTo>
                <a:lnTo>
                  <a:pt x="1490954" y="1569421"/>
                </a:lnTo>
                <a:lnTo>
                  <a:pt x="1539309" y="1573653"/>
                </a:lnTo>
                <a:lnTo>
                  <a:pt x="1565256" y="1577650"/>
                </a:lnTo>
                <a:close/>
              </a:path>
              <a:path w="2194559" h="2976880">
                <a:moveTo>
                  <a:pt x="845723" y="1687437"/>
                </a:moveTo>
                <a:lnTo>
                  <a:pt x="676044" y="1687437"/>
                </a:lnTo>
                <a:lnTo>
                  <a:pt x="719334" y="1676185"/>
                </a:lnTo>
                <a:lnTo>
                  <a:pt x="764326" y="1670688"/>
                </a:lnTo>
                <a:lnTo>
                  <a:pt x="810128" y="1666649"/>
                </a:lnTo>
                <a:lnTo>
                  <a:pt x="855850" y="1659774"/>
                </a:lnTo>
                <a:lnTo>
                  <a:pt x="1147641" y="1599154"/>
                </a:lnTo>
                <a:lnTo>
                  <a:pt x="1184937" y="1590537"/>
                </a:lnTo>
                <a:lnTo>
                  <a:pt x="1223027" y="1581325"/>
                </a:lnTo>
                <a:lnTo>
                  <a:pt x="1261441" y="1575679"/>
                </a:lnTo>
                <a:lnTo>
                  <a:pt x="1300167" y="1577650"/>
                </a:lnTo>
                <a:lnTo>
                  <a:pt x="1565256" y="1577650"/>
                </a:lnTo>
                <a:lnTo>
                  <a:pt x="1587482" y="1581074"/>
                </a:lnTo>
                <a:lnTo>
                  <a:pt x="1606488" y="1585430"/>
                </a:lnTo>
                <a:lnTo>
                  <a:pt x="1289806" y="1585430"/>
                </a:lnTo>
                <a:lnTo>
                  <a:pt x="1278433" y="1595169"/>
                </a:lnTo>
                <a:lnTo>
                  <a:pt x="1263008" y="1601747"/>
                </a:lnTo>
                <a:lnTo>
                  <a:pt x="1244341" y="1606218"/>
                </a:lnTo>
                <a:lnTo>
                  <a:pt x="1223243" y="1609635"/>
                </a:lnTo>
                <a:lnTo>
                  <a:pt x="1171968" y="1618730"/>
                </a:lnTo>
                <a:lnTo>
                  <a:pt x="1121170" y="1628910"/>
                </a:lnTo>
                <a:lnTo>
                  <a:pt x="920914" y="1672970"/>
                </a:lnTo>
                <a:lnTo>
                  <a:pt x="871128" y="1682946"/>
                </a:lnTo>
                <a:lnTo>
                  <a:pt x="845723" y="1687437"/>
                </a:lnTo>
                <a:close/>
              </a:path>
              <a:path w="2194559" h="2976880">
                <a:moveTo>
                  <a:pt x="2194161" y="2976565"/>
                </a:moveTo>
                <a:lnTo>
                  <a:pt x="2164633" y="2945472"/>
                </a:lnTo>
                <a:lnTo>
                  <a:pt x="2132432" y="2907072"/>
                </a:lnTo>
                <a:lnTo>
                  <a:pt x="2102969" y="2866583"/>
                </a:lnTo>
                <a:lnTo>
                  <a:pt x="2076675" y="2823981"/>
                </a:lnTo>
                <a:lnTo>
                  <a:pt x="2053983" y="2779241"/>
                </a:lnTo>
                <a:lnTo>
                  <a:pt x="2023619" y="2713759"/>
                </a:lnTo>
                <a:lnTo>
                  <a:pt x="2009442" y="2679249"/>
                </a:lnTo>
                <a:lnTo>
                  <a:pt x="2009369" y="2679072"/>
                </a:lnTo>
                <a:lnTo>
                  <a:pt x="1985809" y="2601094"/>
                </a:lnTo>
                <a:lnTo>
                  <a:pt x="1976396" y="2556558"/>
                </a:lnTo>
                <a:lnTo>
                  <a:pt x="1970470" y="2511191"/>
                </a:lnTo>
                <a:lnTo>
                  <a:pt x="1968941" y="2465410"/>
                </a:lnTo>
                <a:lnTo>
                  <a:pt x="1975074" y="2391385"/>
                </a:lnTo>
                <a:lnTo>
                  <a:pt x="1975206" y="2376289"/>
                </a:lnTo>
                <a:lnTo>
                  <a:pt x="1975317" y="2363547"/>
                </a:lnTo>
                <a:lnTo>
                  <a:pt x="1974912" y="2335871"/>
                </a:lnTo>
                <a:lnTo>
                  <a:pt x="1975318" y="2308114"/>
                </a:lnTo>
                <a:lnTo>
                  <a:pt x="1977503" y="2258864"/>
                </a:lnTo>
                <a:lnTo>
                  <a:pt x="1979098" y="2209180"/>
                </a:lnTo>
                <a:lnTo>
                  <a:pt x="1979576" y="2159204"/>
                </a:lnTo>
                <a:lnTo>
                  <a:pt x="1978496" y="2112748"/>
                </a:lnTo>
                <a:lnTo>
                  <a:pt x="1978410" y="2109078"/>
                </a:lnTo>
                <a:lnTo>
                  <a:pt x="1975197" y="2060784"/>
                </a:lnTo>
                <a:lnTo>
                  <a:pt x="1975075" y="2058946"/>
                </a:lnTo>
                <a:lnTo>
                  <a:pt x="1969042" y="2008949"/>
                </a:lnTo>
                <a:lnTo>
                  <a:pt x="1959787" y="1959229"/>
                </a:lnTo>
                <a:lnTo>
                  <a:pt x="1946782" y="1909929"/>
                </a:lnTo>
                <a:lnTo>
                  <a:pt x="1929502" y="1861191"/>
                </a:lnTo>
                <a:lnTo>
                  <a:pt x="1902035" y="1819974"/>
                </a:lnTo>
                <a:lnTo>
                  <a:pt x="1871999" y="1779548"/>
                </a:lnTo>
                <a:lnTo>
                  <a:pt x="1838842" y="1741573"/>
                </a:lnTo>
                <a:lnTo>
                  <a:pt x="1802011" y="1707703"/>
                </a:lnTo>
                <a:lnTo>
                  <a:pt x="1760953" y="1679596"/>
                </a:lnTo>
                <a:lnTo>
                  <a:pt x="1715117" y="1658909"/>
                </a:lnTo>
                <a:lnTo>
                  <a:pt x="1701637" y="1654317"/>
                </a:lnTo>
                <a:lnTo>
                  <a:pt x="1687671" y="1649400"/>
                </a:lnTo>
                <a:lnTo>
                  <a:pt x="1674029" y="1643835"/>
                </a:lnTo>
                <a:lnTo>
                  <a:pt x="1661521" y="1637298"/>
                </a:lnTo>
                <a:lnTo>
                  <a:pt x="1618602" y="1619761"/>
                </a:lnTo>
                <a:lnTo>
                  <a:pt x="1574051" y="1607938"/>
                </a:lnTo>
                <a:lnTo>
                  <a:pt x="1528395" y="1600775"/>
                </a:lnTo>
                <a:lnTo>
                  <a:pt x="1482163" y="1597213"/>
                </a:lnTo>
                <a:lnTo>
                  <a:pt x="1435883" y="1596196"/>
                </a:lnTo>
                <a:lnTo>
                  <a:pt x="1309051" y="1596196"/>
                </a:lnTo>
                <a:lnTo>
                  <a:pt x="1289806" y="1585430"/>
                </a:lnTo>
                <a:lnTo>
                  <a:pt x="1606488" y="1585430"/>
                </a:lnTo>
                <a:lnTo>
                  <a:pt x="1635251" y="1592023"/>
                </a:lnTo>
                <a:lnTo>
                  <a:pt x="1682392" y="1606835"/>
                </a:lnTo>
                <a:lnTo>
                  <a:pt x="1728683" y="1625849"/>
                </a:lnTo>
                <a:lnTo>
                  <a:pt x="1773899" y="1649400"/>
                </a:lnTo>
                <a:lnTo>
                  <a:pt x="1812216" y="1675070"/>
                </a:lnTo>
                <a:lnTo>
                  <a:pt x="1848179" y="1704342"/>
                </a:lnTo>
                <a:lnTo>
                  <a:pt x="1881308" y="1736927"/>
                </a:lnTo>
                <a:lnTo>
                  <a:pt x="1911124" y="1772537"/>
                </a:lnTo>
                <a:lnTo>
                  <a:pt x="1937145" y="1810885"/>
                </a:lnTo>
                <a:lnTo>
                  <a:pt x="1958893" y="1851683"/>
                </a:lnTo>
                <a:lnTo>
                  <a:pt x="1980338" y="1902817"/>
                </a:lnTo>
                <a:lnTo>
                  <a:pt x="1995601" y="1955155"/>
                </a:lnTo>
                <a:lnTo>
                  <a:pt x="2005760" y="2008031"/>
                </a:lnTo>
                <a:lnTo>
                  <a:pt x="2011894" y="2060784"/>
                </a:lnTo>
                <a:lnTo>
                  <a:pt x="2015082" y="2112748"/>
                </a:lnTo>
                <a:lnTo>
                  <a:pt x="2014772" y="2154553"/>
                </a:lnTo>
                <a:lnTo>
                  <a:pt x="2012597" y="2195628"/>
                </a:lnTo>
                <a:lnTo>
                  <a:pt x="2008639" y="2235892"/>
                </a:lnTo>
                <a:lnTo>
                  <a:pt x="2002980" y="2275265"/>
                </a:lnTo>
                <a:lnTo>
                  <a:pt x="2008166" y="2275265"/>
                </a:lnTo>
                <a:lnTo>
                  <a:pt x="2008166" y="2276130"/>
                </a:lnTo>
                <a:lnTo>
                  <a:pt x="2005573" y="2280452"/>
                </a:lnTo>
                <a:lnTo>
                  <a:pt x="2005740" y="2308114"/>
                </a:lnTo>
                <a:lnTo>
                  <a:pt x="2005864" y="2328557"/>
                </a:lnTo>
                <a:lnTo>
                  <a:pt x="2005985" y="2363547"/>
                </a:lnTo>
                <a:lnTo>
                  <a:pt x="2006030" y="2376289"/>
                </a:lnTo>
                <a:lnTo>
                  <a:pt x="2006569" y="2423481"/>
                </a:lnTo>
                <a:lnTo>
                  <a:pt x="2007980" y="2469968"/>
                </a:lnTo>
                <a:lnTo>
                  <a:pt x="2010760" y="2515583"/>
                </a:lnTo>
                <a:lnTo>
                  <a:pt x="2016811" y="2564533"/>
                </a:lnTo>
                <a:lnTo>
                  <a:pt x="2021214" y="2588157"/>
                </a:lnTo>
                <a:lnTo>
                  <a:pt x="2025456" y="2611538"/>
                </a:lnTo>
                <a:lnTo>
                  <a:pt x="2040151" y="2657030"/>
                </a:lnTo>
                <a:lnTo>
                  <a:pt x="2048727" y="2679072"/>
                </a:lnTo>
                <a:lnTo>
                  <a:pt x="2048796" y="2679249"/>
                </a:lnTo>
                <a:lnTo>
                  <a:pt x="2060034" y="2700576"/>
                </a:lnTo>
                <a:lnTo>
                  <a:pt x="2070407" y="2722107"/>
                </a:lnTo>
                <a:lnTo>
                  <a:pt x="2081429" y="2745096"/>
                </a:lnTo>
                <a:lnTo>
                  <a:pt x="2092127" y="2769381"/>
                </a:lnTo>
                <a:lnTo>
                  <a:pt x="2101528" y="2794802"/>
                </a:lnTo>
                <a:lnTo>
                  <a:pt x="2120492" y="2832000"/>
                </a:lnTo>
                <a:lnTo>
                  <a:pt x="2146263" y="2864823"/>
                </a:lnTo>
                <a:lnTo>
                  <a:pt x="2174952" y="2895700"/>
                </a:lnTo>
                <a:lnTo>
                  <a:pt x="2194161" y="2917435"/>
                </a:lnTo>
                <a:lnTo>
                  <a:pt x="2194161" y="2976565"/>
                </a:lnTo>
                <a:close/>
              </a:path>
              <a:path w="2194559" h="2976880">
                <a:moveTo>
                  <a:pt x="1335082" y="1599154"/>
                </a:moveTo>
                <a:lnTo>
                  <a:pt x="1308268" y="1596196"/>
                </a:lnTo>
                <a:lnTo>
                  <a:pt x="1435883" y="1596196"/>
                </a:lnTo>
                <a:lnTo>
                  <a:pt x="1390083" y="1596668"/>
                </a:lnTo>
                <a:lnTo>
                  <a:pt x="1335082" y="1599154"/>
                </a:lnTo>
                <a:close/>
              </a:path>
              <a:path w="2194559" h="2976880">
                <a:moveTo>
                  <a:pt x="2008166" y="2275265"/>
                </a:moveTo>
                <a:lnTo>
                  <a:pt x="2002980" y="2275265"/>
                </a:lnTo>
                <a:lnTo>
                  <a:pt x="2004709" y="2271807"/>
                </a:lnTo>
                <a:lnTo>
                  <a:pt x="2005573" y="2271807"/>
                </a:lnTo>
                <a:lnTo>
                  <a:pt x="2008166" y="2272672"/>
                </a:lnTo>
                <a:lnTo>
                  <a:pt x="2008166" y="2275265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69740" y="2237582"/>
            <a:ext cx="1779539" cy="13461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740460" y="2529051"/>
            <a:ext cx="4547538" cy="76978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18140" y="8031974"/>
            <a:ext cx="7261971" cy="22550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5041388" cy="437161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0901922" y="4631964"/>
            <a:ext cx="7386320" cy="5655310"/>
            <a:chOff x="10901922" y="4631964"/>
            <a:chExt cx="7386320" cy="565531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61478" y="5072108"/>
              <a:ext cx="2026521" cy="41147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087999" y="4631968"/>
              <a:ext cx="5903595" cy="5655310"/>
            </a:xfrm>
            <a:custGeom>
              <a:avLst/>
              <a:gdLst/>
              <a:ahLst/>
              <a:cxnLst/>
              <a:rect l="l" t="t" r="r" b="b"/>
              <a:pathLst>
                <a:path w="5903594" h="5655309">
                  <a:moveTo>
                    <a:pt x="2118055" y="19900"/>
                  </a:moveTo>
                  <a:lnTo>
                    <a:pt x="2087384" y="12865"/>
                  </a:lnTo>
                  <a:lnTo>
                    <a:pt x="2056930" y="11087"/>
                  </a:lnTo>
                  <a:lnTo>
                    <a:pt x="2026031" y="13398"/>
                  </a:lnTo>
                  <a:lnTo>
                    <a:pt x="1605559" y="97561"/>
                  </a:lnTo>
                  <a:lnTo>
                    <a:pt x="1267777" y="193852"/>
                  </a:lnTo>
                  <a:lnTo>
                    <a:pt x="1166850" y="227558"/>
                  </a:lnTo>
                  <a:lnTo>
                    <a:pt x="724814" y="406146"/>
                  </a:lnTo>
                  <a:lnTo>
                    <a:pt x="539521" y="495084"/>
                  </a:lnTo>
                  <a:lnTo>
                    <a:pt x="177863" y="690156"/>
                  </a:lnTo>
                  <a:lnTo>
                    <a:pt x="139585" y="713752"/>
                  </a:lnTo>
                  <a:lnTo>
                    <a:pt x="66675" y="765073"/>
                  </a:lnTo>
                  <a:lnTo>
                    <a:pt x="13462" y="798207"/>
                  </a:lnTo>
                  <a:lnTo>
                    <a:pt x="4229" y="809205"/>
                  </a:lnTo>
                  <a:lnTo>
                    <a:pt x="0" y="819988"/>
                  </a:lnTo>
                  <a:lnTo>
                    <a:pt x="1485" y="828827"/>
                  </a:lnTo>
                  <a:lnTo>
                    <a:pt x="8496" y="834796"/>
                  </a:lnTo>
                  <a:lnTo>
                    <a:pt x="19278" y="837336"/>
                  </a:lnTo>
                  <a:lnTo>
                    <a:pt x="32105" y="835317"/>
                  </a:lnTo>
                  <a:lnTo>
                    <a:pt x="86639" y="798182"/>
                  </a:lnTo>
                  <a:lnTo>
                    <a:pt x="175285" y="754392"/>
                  </a:lnTo>
                  <a:lnTo>
                    <a:pt x="218008" y="729081"/>
                  </a:lnTo>
                  <a:lnTo>
                    <a:pt x="344805" y="645312"/>
                  </a:lnTo>
                  <a:lnTo>
                    <a:pt x="476351" y="567728"/>
                  </a:lnTo>
                  <a:lnTo>
                    <a:pt x="612343" y="496468"/>
                  </a:lnTo>
                  <a:lnTo>
                    <a:pt x="752500" y="431660"/>
                  </a:lnTo>
                  <a:lnTo>
                    <a:pt x="1321206" y="213118"/>
                  </a:lnTo>
                  <a:lnTo>
                    <a:pt x="1516862" y="150888"/>
                  </a:lnTo>
                  <a:lnTo>
                    <a:pt x="1716620" y="100012"/>
                  </a:lnTo>
                  <a:lnTo>
                    <a:pt x="1919566" y="60147"/>
                  </a:lnTo>
                  <a:lnTo>
                    <a:pt x="2021954" y="44234"/>
                  </a:lnTo>
                  <a:lnTo>
                    <a:pt x="2071827" y="38912"/>
                  </a:lnTo>
                  <a:lnTo>
                    <a:pt x="2096198" y="32423"/>
                  </a:lnTo>
                  <a:lnTo>
                    <a:pt x="2118055" y="19900"/>
                  </a:lnTo>
                  <a:close/>
                </a:path>
                <a:path w="5903594" h="5655309">
                  <a:moveTo>
                    <a:pt x="5903226" y="5655030"/>
                  </a:moveTo>
                  <a:lnTo>
                    <a:pt x="5814238" y="5622976"/>
                  </a:lnTo>
                  <a:lnTo>
                    <a:pt x="5592965" y="5465877"/>
                  </a:lnTo>
                  <a:lnTo>
                    <a:pt x="5553494" y="5433580"/>
                  </a:lnTo>
                  <a:lnTo>
                    <a:pt x="5516473" y="5398554"/>
                  </a:lnTo>
                  <a:lnTo>
                    <a:pt x="5388000" y="5254447"/>
                  </a:lnTo>
                  <a:lnTo>
                    <a:pt x="5360759" y="5216347"/>
                  </a:lnTo>
                  <a:lnTo>
                    <a:pt x="5340350" y="5173878"/>
                  </a:lnTo>
                  <a:lnTo>
                    <a:pt x="5312067" y="5103927"/>
                  </a:lnTo>
                  <a:lnTo>
                    <a:pt x="5266156" y="5011267"/>
                  </a:lnTo>
                  <a:lnTo>
                    <a:pt x="5233301" y="4915992"/>
                  </a:lnTo>
                  <a:lnTo>
                    <a:pt x="5215864" y="4815929"/>
                  </a:lnTo>
                  <a:lnTo>
                    <a:pt x="5207673" y="4688878"/>
                  </a:lnTo>
                  <a:lnTo>
                    <a:pt x="5205336" y="4450105"/>
                  </a:lnTo>
                  <a:lnTo>
                    <a:pt x="5208981" y="4444022"/>
                  </a:lnTo>
                  <a:lnTo>
                    <a:pt x="5208981" y="4439158"/>
                  </a:lnTo>
                  <a:lnTo>
                    <a:pt x="5204117" y="4437939"/>
                  </a:lnTo>
                  <a:lnTo>
                    <a:pt x="5201678" y="4442803"/>
                  </a:lnTo>
                  <a:lnTo>
                    <a:pt x="5213286" y="4353547"/>
                  </a:lnTo>
                  <a:lnTo>
                    <a:pt x="5218569" y="4261256"/>
                  </a:lnTo>
                  <a:lnTo>
                    <a:pt x="5218709" y="4214114"/>
                  </a:lnTo>
                  <a:lnTo>
                    <a:pt x="5212512" y="4122509"/>
                  </a:lnTo>
                  <a:lnTo>
                    <a:pt x="5199253" y="4029532"/>
                  </a:lnTo>
                  <a:lnTo>
                    <a:pt x="5189042" y="3983088"/>
                  </a:lnTo>
                  <a:lnTo>
                    <a:pt x="5175948" y="3937000"/>
                  </a:lnTo>
                  <a:lnTo>
                    <a:pt x="5159603" y="3891483"/>
                  </a:lnTo>
                  <a:lnTo>
                    <a:pt x="5139639" y="3846753"/>
                  </a:lnTo>
                  <a:lnTo>
                    <a:pt x="5117287" y="3803396"/>
                  </a:lnTo>
                  <a:lnTo>
                    <a:pt x="5091442" y="3761917"/>
                  </a:lnTo>
                  <a:lnTo>
                    <a:pt x="5062410" y="3722484"/>
                  </a:lnTo>
                  <a:lnTo>
                    <a:pt x="5030470" y="3685273"/>
                  </a:lnTo>
                  <a:lnTo>
                    <a:pt x="4995900" y="3650475"/>
                  </a:lnTo>
                  <a:lnTo>
                    <a:pt x="4959007" y="3618230"/>
                  </a:lnTo>
                  <a:lnTo>
                    <a:pt x="4920056" y="3588715"/>
                  </a:lnTo>
                  <a:lnTo>
                    <a:pt x="4879327" y="3562121"/>
                  </a:lnTo>
                  <a:lnTo>
                    <a:pt x="4834052" y="3537775"/>
                  </a:lnTo>
                  <a:lnTo>
                    <a:pt x="4787951" y="3516757"/>
                  </a:lnTo>
                  <a:lnTo>
                    <a:pt x="4741151" y="3498888"/>
                  </a:lnTo>
                  <a:lnTo>
                    <a:pt x="4693767" y="3484016"/>
                  </a:lnTo>
                  <a:lnTo>
                    <a:pt x="4645901" y="3471938"/>
                  </a:lnTo>
                  <a:lnTo>
                    <a:pt x="4597692" y="3462502"/>
                  </a:lnTo>
                  <a:lnTo>
                    <a:pt x="4500626" y="3450844"/>
                  </a:lnTo>
                  <a:lnTo>
                    <a:pt x="4403509" y="3447656"/>
                  </a:lnTo>
                  <a:lnTo>
                    <a:pt x="4307230" y="3451555"/>
                  </a:lnTo>
                  <a:lnTo>
                    <a:pt x="4212729" y="3461156"/>
                  </a:lnTo>
                  <a:lnTo>
                    <a:pt x="4158221" y="3458375"/>
                  </a:lnTo>
                  <a:lnTo>
                    <a:pt x="4104170" y="3466325"/>
                  </a:lnTo>
                  <a:lnTo>
                    <a:pt x="3997426" y="3491560"/>
                  </a:lnTo>
                  <a:lnTo>
                    <a:pt x="3587496" y="3576713"/>
                  </a:lnTo>
                  <a:lnTo>
                    <a:pt x="3536073" y="3584968"/>
                  </a:lnTo>
                  <a:lnTo>
                    <a:pt x="3433165" y="3594582"/>
                  </a:lnTo>
                  <a:lnTo>
                    <a:pt x="3382975" y="3602126"/>
                  </a:lnTo>
                  <a:lnTo>
                    <a:pt x="3334474" y="3615639"/>
                  </a:lnTo>
                  <a:lnTo>
                    <a:pt x="3282632" y="3608349"/>
                  </a:lnTo>
                  <a:lnTo>
                    <a:pt x="3127679" y="3596894"/>
                  </a:lnTo>
                  <a:lnTo>
                    <a:pt x="3077260" y="3588664"/>
                  </a:lnTo>
                  <a:lnTo>
                    <a:pt x="3027934" y="3574275"/>
                  </a:lnTo>
                  <a:lnTo>
                    <a:pt x="2928404" y="3535045"/>
                  </a:lnTo>
                  <a:lnTo>
                    <a:pt x="2880106" y="3512362"/>
                  </a:lnTo>
                  <a:lnTo>
                    <a:pt x="2834246" y="3485769"/>
                  </a:lnTo>
                  <a:lnTo>
                    <a:pt x="2791955" y="3453854"/>
                  </a:lnTo>
                  <a:lnTo>
                    <a:pt x="2756154" y="3422599"/>
                  </a:lnTo>
                  <a:lnTo>
                    <a:pt x="2721876" y="3389350"/>
                  </a:lnTo>
                  <a:lnTo>
                    <a:pt x="2689275" y="3354235"/>
                  </a:lnTo>
                  <a:lnTo>
                    <a:pt x="2658529" y="3317367"/>
                  </a:lnTo>
                  <a:lnTo>
                    <a:pt x="2629789" y="3278822"/>
                  </a:lnTo>
                  <a:lnTo>
                    <a:pt x="2603258" y="3238728"/>
                  </a:lnTo>
                  <a:lnTo>
                    <a:pt x="2556840" y="3154210"/>
                  </a:lnTo>
                  <a:lnTo>
                    <a:pt x="2516695" y="3065538"/>
                  </a:lnTo>
                  <a:lnTo>
                    <a:pt x="2482659" y="2973730"/>
                  </a:lnTo>
                  <a:lnTo>
                    <a:pt x="2455151" y="2879394"/>
                  </a:lnTo>
                  <a:lnTo>
                    <a:pt x="2434577" y="2783128"/>
                  </a:lnTo>
                  <a:lnTo>
                    <a:pt x="2421331" y="2685516"/>
                  </a:lnTo>
                  <a:lnTo>
                    <a:pt x="2415806" y="2587167"/>
                  </a:lnTo>
                  <a:lnTo>
                    <a:pt x="2416073" y="2537891"/>
                  </a:lnTo>
                  <a:lnTo>
                    <a:pt x="2423706" y="2434882"/>
                  </a:lnTo>
                  <a:lnTo>
                    <a:pt x="2447086" y="2280208"/>
                  </a:lnTo>
                  <a:lnTo>
                    <a:pt x="2489200" y="2054606"/>
                  </a:lnTo>
                  <a:lnTo>
                    <a:pt x="2508529" y="1999018"/>
                  </a:lnTo>
                  <a:lnTo>
                    <a:pt x="2534526" y="1931809"/>
                  </a:lnTo>
                  <a:lnTo>
                    <a:pt x="2781744" y="1180058"/>
                  </a:lnTo>
                  <a:lnTo>
                    <a:pt x="2823527" y="1027074"/>
                  </a:lnTo>
                  <a:lnTo>
                    <a:pt x="2844825" y="922286"/>
                  </a:lnTo>
                  <a:lnTo>
                    <a:pt x="2858211" y="822223"/>
                  </a:lnTo>
                  <a:lnTo>
                    <a:pt x="2865374" y="727646"/>
                  </a:lnTo>
                  <a:lnTo>
                    <a:pt x="2865971" y="632104"/>
                  </a:lnTo>
                  <a:lnTo>
                    <a:pt x="2858084" y="536168"/>
                  </a:lnTo>
                  <a:lnTo>
                    <a:pt x="2850337" y="488226"/>
                  </a:lnTo>
                  <a:lnTo>
                    <a:pt x="2839847" y="440410"/>
                  </a:lnTo>
                  <a:lnTo>
                    <a:pt x="2825686" y="393090"/>
                  </a:lnTo>
                  <a:lnTo>
                    <a:pt x="2807855" y="346773"/>
                  </a:lnTo>
                  <a:lnTo>
                    <a:pt x="2786329" y="301955"/>
                  </a:lnTo>
                  <a:lnTo>
                    <a:pt x="2761094" y="259130"/>
                  </a:lnTo>
                  <a:lnTo>
                    <a:pt x="2732138" y="218808"/>
                  </a:lnTo>
                  <a:lnTo>
                    <a:pt x="2699448" y="181470"/>
                  </a:lnTo>
                  <a:lnTo>
                    <a:pt x="2663012" y="147624"/>
                  </a:lnTo>
                  <a:lnTo>
                    <a:pt x="2623121" y="118186"/>
                  </a:lnTo>
                  <a:lnTo>
                    <a:pt x="2581249" y="92252"/>
                  </a:lnTo>
                  <a:lnTo>
                    <a:pt x="2494115" y="48564"/>
                  </a:lnTo>
                  <a:lnTo>
                    <a:pt x="2450134" y="29629"/>
                  </a:lnTo>
                  <a:lnTo>
                    <a:pt x="2398344" y="12928"/>
                  </a:lnTo>
                  <a:lnTo>
                    <a:pt x="2346655" y="4559"/>
                  </a:lnTo>
                  <a:lnTo>
                    <a:pt x="2178862" y="0"/>
                  </a:lnTo>
                  <a:lnTo>
                    <a:pt x="2166861" y="3632"/>
                  </a:lnTo>
                  <a:lnTo>
                    <a:pt x="2158746" y="9309"/>
                  </a:lnTo>
                  <a:lnTo>
                    <a:pt x="2155761" y="16256"/>
                  </a:lnTo>
                  <a:lnTo>
                    <a:pt x="2159685" y="23101"/>
                  </a:lnTo>
                  <a:lnTo>
                    <a:pt x="2169757" y="26289"/>
                  </a:lnTo>
                  <a:lnTo>
                    <a:pt x="2250046" y="27901"/>
                  </a:lnTo>
                  <a:lnTo>
                    <a:pt x="2301837" y="31889"/>
                  </a:lnTo>
                  <a:lnTo>
                    <a:pt x="2353297" y="39281"/>
                  </a:lnTo>
                  <a:lnTo>
                    <a:pt x="2404072" y="50165"/>
                  </a:lnTo>
                  <a:lnTo>
                    <a:pt x="2453754" y="64630"/>
                  </a:lnTo>
                  <a:lnTo>
                    <a:pt x="2501976" y="82791"/>
                  </a:lnTo>
                  <a:lnTo>
                    <a:pt x="2548331" y="104749"/>
                  </a:lnTo>
                  <a:lnTo>
                    <a:pt x="2592463" y="130594"/>
                  </a:lnTo>
                  <a:lnTo>
                    <a:pt x="2632633" y="158648"/>
                  </a:lnTo>
                  <a:lnTo>
                    <a:pt x="2669540" y="191350"/>
                  </a:lnTo>
                  <a:lnTo>
                    <a:pt x="2702928" y="228104"/>
                  </a:lnTo>
                  <a:lnTo>
                    <a:pt x="2732506" y="268351"/>
                  </a:lnTo>
                  <a:lnTo>
                    <a:pt x="2757995" y="311518"/>
                  </a:lnTo>
                  <a:lnTo>
                    <a:pt x="2779115" y="357022"/>
                  </a:lnTo>
                  <a:lnTo>
                    <a:pt x="2795600" y="404291"/>
                  </a:lnTo>
                  <a:lnTo>
                    <a:pt x="2809443" y="452081"/>
                  </a:lnTo>
                  <a:lnTo>
                    <a:pt x="2819946" y="500456"/>
                  </a:lnTo>
                  <a:lnTo>
                    <a:pt x="2827490" y="549287"/>
                  </a:lnTo>
                  <a:lnTo>
                    <a:pt x="2835237" y="647700"/>
                  </a:lnTo>
                  <a:lnTo>
                    <a:pt x="2835745" y="746099"/>
                  </a:lnTo>
                  <a:lnTo>
                    <a:pt x="2829166" y="845985"/>
                  </a:lnTo>
                  <a:lnTo>
                    <a:pt x="2813951" y="944600"/>
                  </a:lnTo>
                  <a:lnTo>
                    <a:pt x="2791828" y="1041908"/>
                  </a:lnTo>
                  <a:lnTo>
                    <a:pt x="2749461" y="1185278"/>
                  </a:lnTo>
                  <a:lnTo>
                    <a:pt x="2520391" y="1846313"/>
                  </a:lnTo>
                  <a:lnTo>
                    <a:pt x="2463520" y="2037943"/>
                  </a:lnTo>
                  <a:lnTo>
                    <a:pt x="2429091" y="2182736"/>
                  </a:lnTo>
                  <a:lnTo>
                    <a:pt x="2402624" y="2328964"/>
                  </a:lnTo>
                  <a:lnTo>
                    <a:pt x="2390660" y="2426970"/>
                  </a:lnTo>
                  <a:lnTo>
                    <a:pt x="2384145" y="2525179"/>
                  </a:lnTo>
                  <a:lnTo>
                    <a:pt x="2383853" y="2623439"/>
                  </a:lnTo>
                  <a:lnTo>
                    <a:pt x="2390533" y="2721572"/>
                  </a:lnTo>
                  <a:lnTo>
                    <a:pt x="2405253" y="2822816"/>
                  </a:lnTo>
                  <a:lnTo>
                    <a:pt x="2427135" y="2922892"/>
                  </a:lnTo>
                  <a:lnTo>
                    <a:pt x="2456548" y="3020885"/>
                  </a:lnTo>
                  <a:lnTo>
                    <a:pt x="2493911" y="3115881"/>
                  </a:lnTo>
                  <a:lnTo>
                    <a:pt x="2539606" y="3206940"/>
                  </a:lnTo>
                  <a:lnTo>
                    <a:pt x="2593187" y="3293338"/>
                  </a:lnTo>
                  <a:lnTo>
                    <a:pt x="2623147" y="3334181"/>
                  </a:lnTo>
                  <a:lnTo>
                    <a:pt x="2655455" y="3373120"/>
                  </a:lnTo>
                  <a:lnTo>
                    <a:pt x="2689999" y="3410000"/>
                  </a:lnTo>
                  <a:lnTo>
                    <a:pt x="2726652" y="3444684"/>
                  </a:lnTo>
                  <a:lnTo>
                    <a:pt x="2765298" y="3477018"/>
                  </a:lnTo>
                  <a:lnTo>
                    <a:pt x="2805811" y="3506876"/>
                  </a:lnTo>
                  <a:lnTo>
                    <a:pt x="2848064" y="3534105"/>
                  </a:lnTo>
                  <a:lnTo>
                    <a:pt x="2891955" y="3558565"/>
                  </a:lnTo>
                  <a:lnTo>
                    <a:pt x="2937357" y="3580117"/>
                  </a:lnTo>
                  <a:lnTo>
                    <a:pt x="2984144" y="3598608"/>
                  </a:lnTo>
                  <a:lnTo>
                    <a:pt x="3032353" y="3613543"/>
                  </a:lnTo>
                  <a:lnTo>
                    <a:pt x="3081350" y="3625304"/>
                  </a:lnTo>
                  <a:lnTo>
                    <a:pt x="3131020" y="3634079"/>
                  </a:lnTo>
                  <a:lnTo>
                    <a:pt x="3181248" y="3640099"/>
                  </a:lnTo>
                  <a:lnTo>
                    <a:pt x="3282924" y="3644633"/>
                  </a:lnTo>
                  <a:lnTo>
                    <a:pt x="3385451" y="3640531"/>
                  </a:lnTo>
                  <a:lnTo>
                    <a:pt x="3487915" y="3629406"/>
                  </a:lnTo>
                  <a:lnTo>
                    <a:pt x="3640836" y="3603117"/>
                  </a:lnTo>
                  <a:lnTo>
                    <a:pt x="4051922" y="3515296"/>
                  </a:lnTo>
                  <a:lnTo>
                    <a:pt x="4134154" y="3501352"/>
                  </a:lnTo>
                  <a:lnTo>
                    <a:pt x="4160431" y="3495065"/>
                  </a:lnTo>
                  <a:lnTo>
                    <a:pt x="4182135" y="3485807"/>
                  </a:lnTo>
                  <a:lnTo>
                    <a:pt x="4198137" y="3472103"/>
                  </a:lnTo>
                  <a:lnTo>
                    <a:pt x="4225480" y="3487407"/>
                  </a:lnTo>
                  <a:lnTo>
                    <a:pt x="4261840" y="3491407"/>
                  </a:lnTo>
                  <a:lnTo>
                    <a:pt x="4387481" y="3487280"/>
                  </a:lnTo>
                  <a:lnTo>
                    <a:pt x="4485106" y="3489541"/>
                  </a:lnTo>
                  <a:lnTo>
                    <a:pt x="4533862" y="3493693"/>
                  </a:lnTo>
                  <a:lnTo>
                    <a:pt x="4582172" y="3500691"/>
                  </a:lnTo>
                  <a:lnTo>
                    <a:pt x="4629696" y="3511181"/>
                  </a:lnTo>
                  <a:lnTo>
                    <a:pt x="4676140" y="3525761"/>
                  </a:lnTo>
                  <a:lnTo>
                    <a:pt x="4757991" y="3562121"/>
                  </a:lnTo>
                  <a:lnTo>
                    <a:pt x="4796612" y="3575494"/>
                  </a:lnTo>
                  <a:lnTo>
                    <a:pt x="4840402" y="3593630"/>
                  </a:lnTo>
                  <a:lnTo>
                    <a:pt x="4881080" y="3616744"/>
                  </a:lnTo>
                  <a:lnTo>
                    <a:pt x="4918888" y="3644150"/>
                  </a:lnTo>
                  <a:lnTo>
                    <a:pt x="4954054" y="3675176"/>
                  </a:lnTo>
                  <a:lnTo>
                    <a:pt x="4986807" y="3709098"/>
                  </a:lnTo>
                  <a:lnTo>
                    <a:pt x="5017376" y="3745255"/>
                  </a:lnTo>
                  <a:lnTo>
                    <a:pt x="5072888" y="3821468"/>
                  </a:lnTo>
                  <a:lnTo>
                    <a:pt x="5098288" y="3860139"/>
                  </a:lnTo>
                  <a:lnTo>
                    <a:pt x="5115801" y="3907523"/>
                  </a:lnTo>
                  <a:lnTo>
                    <a:pt x="5130317" y="3955326"/>
                  </a:lnTo>
                  <a:lnTo>
                    <a:pt x="5142077" y="4003459"/>
                  </a:lnTo>
                  <a:lnTo>
                    <a:pt x="5158359" y="4100487"/>
                  </a:lnTo>
                  <a:lnTo>
                    <a:pt x="5166601" y="4198099"/>
                  </a:lnTo>
                  <a:lnTo>
                    <a:pt x="5168189" y="4344416"/>
                  </a:lnTo>
                  <a:lnTo>
                    <a:pt x="5162181" y="4528083"/>
                  </a:lnTo>
                  <a:lnTo>
                    <a:pt x="5162410" y="4606201"/>
                  </a:lnTo>
                  <a:lnTo>
                    <a:pt x="5154117" y="4699609"/>
                  </a:lnTo>
                  <a:lnTo>
                    <a:pt x="5154460" y="4753356"/>
                  </a:lnTo>
                  <a:lnTo>
                    <a:pt x="5159413" y="4806823"/>
                  </a:lnTo>
                  <a:lnTo>
                    <a:pt x="5168201" y="4859680"/>
                  </a:lnTo>
                  <a:lnTo>
                    <a:pt x="5180114" y="4911585"/>
                  </a:lnTo>
                  <a:lnTo>
                    <a:pt x="5194389" y="4962220"/>
                  </a:lnTo>
                  <a:lnTo>
                    <a:pt x="5210670" y="5011026"/>
                  </a:lnTo>
                  <a:lnTo>
                    <a:pt x="5273446" y="5151971"/>
                  </a:lnTo>
                  <a:lnTo>
                    <a:pt x="5296903" y="5199481"/>
                  </a:lnTo>
                  <a:lnTo>
                    <a:pt x="5323281" y="5245278"/>
                  </a:lnTo>
                  <a:lnTo>
                    <a:pt x="5352351" y="5289397"/>
                  </a:lnTo>
                  <a:lnTo>
                    <a:pt x="5383835" y="5331853"/>
                  </a:lnTo>
                  <a:lnTo>
                    <a:pt x="5417490" y="5372659"/>
                  </a:lnTo>
                  <a:lnTo>
                    <a:pt x="5490286" y="5449354"/>
                  </a:lnTo>
                  <a:lnTo>
                    <a:pt x="5567337" y="5518201"/>
                  </a:lnTo>
                  <a:lnTo>
                    <a:pt x="5648350" y="5578576"/>
                  </a:lnTo>
                  <a:lnTo>
                    <a:pt x="5734291" y="5631472"/>
                  </a:lnTo>
                  <a:lnTo>
                    <a:pt x="5778893" y="5655030"/>
                  </a:lnTo>
                  <a:lnTo>
                    <a:pt x="5903226" y="5655030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01922" y="9201425"/>
              <a:ext cx="5676899" cy="962024"/>
            </a:xfrm>
            <a:prstGeom prst="rect">
              <a:avLst/>
            </a:prstGeom>
          </p:spPr>
        </p:pic>
      </p:grp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586685" y="487752"/>
            <a:ext cx="17235170" cy="984250"/>
          </a:xfrm>
          <a:prstGeom prst="rect"/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6250" spc="590" b="0">
                <a:latin typeface="Arial Black"/>
                <a:cs typeface="Arial Black"/>
              </a:rPr>
              <a:t>“My</a:t>
            </a:r>
            <a:r>
              <a:rPr dirty="0" sz="6250" spc="60" b="0">
                <a:latin typeface="Arial Black"/>
                <a:cs typeface="Arial Black"/>
              </a:rPr>
              <a:t> </a:t>
            </a:r>
            <a:r>
              <a:rPr dirty="0" sz="6250" spc="330" b="0">
                <a:latin typeface="Arial Black"/>
                <a:cs typeface="Arial Black"/>
              </a:rPr>
              <a:t>Brain</a:t>
            </a:r>
            <a:r>
              <a:rPr dirty="0" sz="6250" spc="60" b="0">
                <a:latin typeface="Arial Black"/>
                <a:cs typeface="Arial Black"/>
              </a:rPr>
              <a:t> </a:t>
            </a:r>
            <a:r>
              <a:rPr dirty="0" sz="6250" b="0">
                <a:latin typeface="Arial Black"/>
                <a:cs typeface="Arial Black"/>
              </a:rPr>
              <a:t>is</a:t>
            </a:r>
            <a:r>
              <a:rPr dirty="0" sz="6250" spc="60" b="0">
                <a:latin typeface="Arial Black"/>
                <a:cs typeface="Arial Black"/>
              </a:rPr>
              <a:t> </a:t>
            </a:r>
            <a:r>
              <a:rPr dirty="0" sz="6250" spc="85" b="0">
                <a:latin typeface="Arial Black"/>
                <a:cs typeface="Arial Black"/>
              </a:rPr>
              <a:t>Like</a:t>
            </a:r>
            <a:r>
              <a:rPr dirty="0" sz="6250" spc="60" b="0">
                <a:latin typeface="Arial Black"/>
                <a:cs typeface="Arial Black"/>
              </a:rPr>
              <a:t> </a:t>
            </a:r>
            <a:r>
              <a:rPr dirty="0" sz="6250" spc="300" b="0">
                <a:latin typeface="Arial Black"/>
                <a:cs typeface="Arial Black"/>
              </a:rPr>
              <a:t>Cooked</a:t>
            </a:r>
            <a:r>
              <a:rPr dirty="0" sz="6250" spc="60" b="0">
                <a:latin typeface="Arial Black"/>
                <a:cs typeface="Arial Black"/>
              </a:rPr>
              <a:t> </a:t>
            </a:r>
            <a:r>
              <a:rPr dirty="0" sz="6250" spc="285" b="0">
                <a:latin typeface="Arial Black"/>
                <a:cs typeface="Arial Black"/>
              </a:rPr>
              <a:t>Spaghetti”:</a:t>
            </a:r>
            <a:endParaRPr sz="625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198590" y="0"/>
            <a:ext cx="1089660" cy="697865"/>
          </a:xfrm>
          <a:custGeom>
            <a:avLst/>
            <a:gdLst/>
            <a:ahLst/>
            <a:cxnLst/>
            <a:rect l="l" t="t" r="r" b="b"/>
            <a:pathLst>
              <a:path w="1089659" h="697865">
                <a:moveTo>
                  <a:pt x="619326" y="697354"/>
                </a:moveTo>
                <a:lnTo>
                  <a:pt x="569702" y="694719"/>
                </a:lnTo>
                <a:lnTo>
                  <a:pt x="520656" y="688669"/>
                </a:lnTo>
                <a:lnTo>
                  <a:pt x="472401" y="678831"/>
                </a:lnTo>
                <a:lnTo>
                  <a:pt x="425148" y="664829"/>
                </a:lnTo>
                <a:lnTo>
                  <a:pt x="379680" y="646193"/>
                </a:lnTo>
                <a:lnTo>
                  <a:pt x="336136" y="623524"/>
                </a:lnTo>
                <a:lnTo>
                  <a:pt x="294740" y="597088"/>
                </a:lnTo>
                <a:lnTo>
                  <a:pt x="255715" y="567146"/>
                </a:lnTo>
                <a:lnTo>
                  <a:pt x="219283" y="533962"/>
                </a:lnTo>
                <a:lnTo>
                  <a:pt x="185667" y="497800"/>
                </a:lnTo>
                <a:lnTo>
                  <a:pt x="155091" y="458924"/>
                </a:lnTo>
                <a:lnTo>
                  <a:pt x="127776" y="417595"/>
                </a:lnTo>
                <a:lnTo>
                  <a:pt x="102678" y="374597"/>
                </a:lnTo>
                <a:lnTo>
                  <a:pt x="80488" y="330029"/>
                </a:lnTo>
                <a:lnTo>
                  <a:pt x="61113" y="284103"/>
                </a:lnTo>
                <a:lnTo>
                  <a:pt x="44464" y="237033"/>
                </a:lnTo>
                <a:lnTo>
                  <a:pt x="30449" y="189030"/>
                </a:lnTo>
                <a:lnTo>
                  <a:pt x="18976" y="140308"/>
                </a:lnTo>
                <a:lnTo>
                  <a:pt x="9955" y="91080"/>
                </a:lnTo>
                <a:lnTo>
                  <a:pt x="3295" y="41558"/>
                </a:lnTo>
                <a:lnTo>
                  <a:pt x="0" y="0"/>
                </a:lnTo>
                <a:lnTo>
                  <a:pt x="23993" y="0"/>
                </a:lnTo>
                <a:lnTo>
                  <a:pt x="24532" y="8965"/>
                </a:lnTo>
                <a:lnTo>
                  <a:pt x="30185" y="57649"/>
                </a:lnTo>
                <a:lnTo>
                  <a:pt x="38447" y="105950"/>
                </a:lnTo>
                <a:lnTo>
                  <a:pt x="49219" y="153721"/>
                </a:lnTo>
                <a:lnTo>
                  <a:pt x="62402" y="200818"/>
                </a:lnTo>
                <a:lnTo>
                  <a:pt x="77900" y="247096"/>
                </a:lnTo>
                <a:lnTo>
                  <a:pt x="95611" y="292409"/>
                </a:lnTo>
                <a:lnTo>
                  <a:pt x="115439" y="336612"/>
                </a:lnTo>
                <a:lnTo>
                  <a:pt x="137285" y="379560"/>
                </a:lnTo>
                <a:lnTo>
                  <a:pt x="161815" y="420604"/>
                </a:lnTo>
                <a:lnTo>
                  <a:pt x="189539" y="459574"/>
                </a:lnTo>
                <a:lnTo>
                  <a:pt x="220127" y="496261"/>
                </a:lnTo>
                <a:lnTo>
                  <a:pt x="253246" y="530459"/>
                </a:lnTo>
                <a:lnTo>
                  <a:pt x="288564" y="561960"/>
                </a:lnTo>
                <a:lnTo>
                  <a:pt x="326560" y="589676"/>
                </a:lnTo>
                <a:lnTo>
                  <a:pt x="368202" y="611882"/>
                </a:lnTo>
                <a:lnTo>
                  <a:pt x="411951" y="630522"/>
                </a:lnTo>
                <a:lnTo>
                  <a:pt x="456268" y="647541"/>
                </a:lnTo>
                <a:lnTo>
                  <a:pt x="509149" y="661129"/>
                </a:lnTo>
                <a:lnTo>
                  <a:pt x="563569" y="666775"/>
                </a:lnTo>
                <a:lnTo>
                  <a:pt x="618799" y="670151"/>
                </a:lnTo>
                <a:lnTo>
                  <a:pt x="674111" y="676932"/>
                </a:lnTo>
                <a:lnTo>
                  <a:pt x="843790" y="676932"/>
                </a:lnTo>
                <a:lnTo>
                  <a:pt x="819339" y="681254"/>
                </a:lnTo>
                <a:lnTo>
                  <a:pt x="769533" y="688525"/>
                </a:lnTo>
                <a:lnTo>
                  <a:pt x="719454" y="693883"/>
                </a:lnTo>
                <a:lnTo>
                  <a:pt x="669314" y="696951"/>
                </a:lnTo>
                <a:lnTo>
                  <a:pt x="619326" y="697354"/>
                </a:lnTo>
                <a:close/>
              </a:path>
              <a:path w="1089659" h="697865">
                <a:moveTo>
                  <a:pt x="843790" y="676932"/>
                </a:moveTo>
                <a:lnTo>
                  <a:pt x="674111" y="676932"/>
                </a:lnTo>
                <a:lnTo>
                  <a:pt x="717401" y="665681"/>
                </a:lnTo>
                <a:lnTo>
                  <a:pt x="762393" y="660183"/>
                </a:lnTo>
                <a:lnTo>
                  <a:pt x="808195" y="656145"/>
                </a:lnTo>
                <a:lnTo>
                  <a:pt x="853917" y="649270"/>
                </a:lnTo>
                <a:lnTo>
                  <a:pt x="1089409" y="600354"/>
                </a:lnTo>
                <a:lnTo>
                  <a:pt x="1089409" y="624848"/>
                </a:lnTo>
                <a:lnTo>
                  <a:pt x="918981" y="662465"/>
                </a:lnTo>
                <a:lnTo>
                  <a:pt x="869195" y="672442"/>
                </a:lnTo>
                <a:lnTo>
                  <a:pt x="843790" y="67693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" name="object 17"/>
          <p:cNvGrpSpPr/>
          <p:nvPr/>
        </p:nvGrpSpPr>
        <p:grpSpPr>
          <a:xfrm>
            <a:off x="0" y="0"/>
            <a:ext cx="7948295" cy="8260080"/>
            <a:chOff x="0" y="0"/>
            <a:chExt cx="7948295" cy="8260080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1170834"/>
              <a:ext cx="4326286" cy="708873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991321" y="0"/>
              <a:ext cx="3956685" cy="4620260"/>
            </a:xfrm>
            <a:custGeom>
              <a:avLst/>
              <a:gdLst/>
              <a:ahLst/>
              <a:cxnLst/>
              <a:rect l="l" t="t" r="r" b="b"/>
              <a:pathLst>
                <a:path w="3956684" h="4620260">
                  <a:moveTo>
                    <a:pt x="3893599" y="4619195"/>
                  </a:moveTo>
                  <a:lnTo>
                    <a:pt x="3729674" y="4605515"/>
                  </a:lnTo>
                  <a:lnTo>
                    <a:pt x="3630929" y="4584758"/>
                  </a:lnTo>
                  <a:lnTo>
                    <a:pt x="3534347" y="4555627"/>
                  </a:lnTo>
                  <a:lnTo>
                    <a:pt x="3440620" y="4518348"/>
                  </a:lnTo>
                  <a:lnTo>
                    <a:pt x="3350439" y="4473146"/>
                  </a:lnTo>
                  <a:lnTo>
                    <a:pt x="3264497" y="4420245"/>
                  </a:lnTo>
                  <a:lnTo>
                    <a:pt x="3183485" y="4359870"/>
                  </a:lnTo>
                  <a:lnTo>
                    <a:pt x="3106428" y="4291025"/>
                  </a:lnTo>
                  <a:lnTo>
                    <a:pt x="3033642" y="4214329"/>
                  </a:lnTo>
                  <a:lnTo>
                    <a:pt x="2999986" y="4173529"/>
                  </a:lnTo>
                  <a:lnTo>
                    <a:pt x="2968497" y="4131075"/>
                  </a:lnTo>
                  <a:lnTo>
                    <a:pt x="2939431" y="4086954"/>
                  </a:lnTo>
                  <a:lnTo>
                    <a:pt x="2913046" y="4041151"/>
                  </a:lnTo>
                  <a:lnTo>
                    <a:pt x="2889596" y="3993651"/>
                  </a:lnTo>
                  <a:lnTo>
                    <a:pt x="2826817" y="3852698"/>
                  </a:lnTo>
                  <a:lnTo>
                    <a:pt x="2810529" y="3803889"/>
                  </a:lnTo>
                  <a:lnTo>
                    <a:pt x="2796258" y="3753261"/>
                  </a:lnTo>
                  <a:lnTo>
                    <a:pt x="2784353" y="3701350"/>
                  </a:lnTo>
                  <a:lnTo>
                    <a:pt x="2775557" y="3648492"/>
                  </a:lnTo>
                  <a:lnTo>
                    <a:pt x="2770612" y="3595025"/>
                  </a:lnTo>
                  <a:lnTo>
                    <a:pt x="2770263" y="3541289"/>
                  </a:lnTo>
                  <a:lnTo>
                    <a:pt x="2778559" y="3447877"/>
                  </a:lnTo>
                  <a:lnTo>
                    <a:pt x="2778331" y="3369760"/>
                  </a:lnTo>
                  <a:lnTo>
                    <a:pt x="2784338" y="3186089"/>
                  </a:lnTo>
                  <a:lnTo>
                    <a:pt x="2782749" y="3039771"/>
                  </a:lnTo>
                  <a:lnTo>
                    <a:pt x="2774508" y="2942165"/>
                  </a:lnTo>
                  <a:lnTo>
                    <a:pt x="2758228" y="2845131"/>
                  </a:lnTo>
                  <a:lnTo>
                    <a:pt x="2746458" y="2796994"/>
                  </a:lnTo>
                  <a:lnTo>
                    <a:pt x="2731941" y="2749199"/>
                  </a:lnTo>
                  <a:lnTo>
                    <a:pt x="2714431" y="2701813"/>
                  </a:lnTo>
                  <a:lnTo>
                    <a:pt x="2689028" y="2663138"/>
                  </a:lnTo>
                  <a:lnTo>
                    <a:pt x="2633517" y="2586929"/>
                  </a:lnTo>
                  <a:lnTo>
                    <a:pt x="2602948" y="2550777"/>
                  </a:lnTo>
                  <a:lnTo>
                    <a:pt x="2570196" y="2516847"/>
                  </a:lnTo>
                  <a:lnTo>
                    <a:pt x="2535032" y="2485831"/>
                  </a:lnTo>
                  <a:lnTo>
                    <a:pt x="2497225" y="2458419"/>
                  </a:lnTo>
                  <a:lnTo>
                    <a:pt x="2456544" y="2435302"/>
                  </a:lnTo>
                  <a:lnTo>
                    <a:pt x="2412759" y="2417171"/>
                  </a:lnTo>
                  <a:lnTo>
                    <a:pt x="2374138" y="2403790"/>
                  </a:lnTo>
                  <a:lnTo>
                    <a:pt x="2292291" y="2367440"/>
                  </a:lnTo>
                  <a:lnTo>
                    <a:pt x="2245844" y="2352853"/>
                  </a:lnTo>
                  <a:lnTo>
                    <a:pt x="2198313" y="2342370"/>
                  </a:lnTo>
                  <a:lnTo>
                    <a:pt x="2150013" y="2335366"/>
                  </a:lnTo>
                  <a:lnTo>
                    <a:pt x="2101256" y="2331213"/>
                  </a:lnTo>
                  <a:lnTo>
                    <a:pt x="2003629" y="2328952"/>
                  </a:lnTo>
                  <a:lnTo>
                    <a:pt x="1877991" y="2333086"/>
                  </a:lnTo>
                  <a:lnTo>
                    <a:pt x="1841631" y="2329075"/>
                  </a:lnTo>
                  <a:lnTo>
                    <a:pt x="1814281" y="2313775"/>
                  </a:lnTo>
                  <a:lnTo>
                    <a:pt x="1798278" y="2327479"/>
                  </a:lnTo>
                  <a:lnTo>
                    <a:pt x="1776572" y="2336735"/>
                  </a:lnTo>
                  <a:lnTo>
                    <a:pt x="1750305" y="2343026"/>
                  </a:lnTo>
                  <a:lnTo>
                    <a:pt x="1668071" y="2356969"/>
                  </a:lnTo>
                  <a:lnTo>
                    <a:pt x="1256985" y="2444785"/>
                  </a:lnTo>
                  <a:lnTo>
                    <a:pt x="1104062" y="2471081"/>
                  </a:lnTo>
                  <a:lnTo>
                    <a:pt x="1001597" y="2482205"/>
                  </a:lnTo>
                  <a:lnTo>
                    <a:pt x="899067" y="2486311"/>
                  </a:lnTo>
                  <a:lnTo>
                    <a:pt x="797392" y="2481774"/>
                  </a:lnTo>
                  <a:lnTo>
                    <a:pt x="747163" y="2475758"/>
                  </a:lnTo>
                  <a:lnTo>
                    <a:pt x="697494" y="2466973"/>
                  </a:lnTo>
                  <a:lnTo>
                    <a:pt x="648499" y="2455215"/>
                  </a:lnTo>
                  <a:lnTo>
                    <a:pt x="600294" y="2440283"/>
                  </a:lnTo>
                  <a:lnTo>
                    <a:pt x="553507" y="2421789"/>
                  </a:lnTo>
                  <a:lnTo>
                    <a:pt x="508107" y="2400240"/>
                  </a:lnTo>
                  <a:lnTo>
                    <a:pt x="464216" y="2375780"/>
                  </a:lnTo>
                  <a:lnTo>
                    <a:pt x="421953" y="2348551"/>
                  </a:lnTo>
                  <a:lnTo>
                    <a:pt x="381439" y="2318695"/>
                  </a:lnTo>
                  <a:lnTo>
                    <a:pt x="342795" y="2286356"/>
                  </a:lnTo>
                  <a:lnTo>
                    <a:pt x="306141" y="2251674"/>
                  </a:lnTo>
                  <a:lnTo>
                    <a:pt x="271599" y="2214794"/>
                  </a:lnTo>
                  <a:lnTo>
                    <a:pt x="239289" y="2175858"/>
                  </a:lnTo>
                  <a:lnTo>
                    <a:pt x="209330" y="2135008"/>
                  </a:lnTo>
                  <a:lnTo>
                    <a:pt x="155749" y="2048615"/>
                  </a:lnTo>
                  <a:lnTo>
                    <a:pt x="110056" y="1957550"/>
                  </a:lnTo>
                  <a:lnTo>
                    <a:pt x="72697" y="1862560"/>
                  </a:lnTo>
                  <a:lnTo>
                    <a:pt x="43278" y="1764565"/>
                  </a:lnTo>
                  <a:lnTo>
                    <a:pt x="21404" y="1664486"/>
                  </a:lnTo>
                  <a:lnTo>
                    <a:pt x="6681" y="1563244"/>
                  </a:lnTo>
                  <a:lnTo>
                    <a:pt x="0" y="1465115"/>
                  </a:lnTo>
                  <a:lnTo>
                    <a:pt x="297" y="1366858"/>
                  </a:lnTo>
                  <a:lnTo>
                    <a:pt x="6809" y="1268643"/>
                  </a:lnTo>
                  <a:lnTo>
                    <a:pt x="18767" y="1170642"/>
                  </a:lnTo>
                  <a:lnTo>
                    <a:pt x="45243" y="1024411"/>
                  </a:lnTo>
                  <a:lnTo>
                    <a:pt x="79666" y="879616"/>
                  </a:lnTo>
                  <a:lnTo>
                    <a:pt x="136536" y="687989"/>
                  </a:lnTo>
                  <a:lnTo>
                    <a:pt x="374160" y="0"/>
                  </a:lnTo>
                  <a:lnTo>
                    <a:pt x="404315" y="0"/>
                  </a:lnTo>
                  <a:lnTo>
                    <a:pt x="150674" y="773484"/>
                  </a:lnTo>
                  <a:lnTo>
                    <a:pt x="124674" y="840691"/>
                  </a:lnTo>
                  <a:lnTo>
                    <a:pt x="105344" y="896285"/>
                  </a:lnTo>
                  <a:lnTo>
                    <a:pt x="63237" y="1121881"/>
                  </a:lnTo>
                  <a:lnTo>
                    <a:pt x="39855" y="1276561"/>
                  </a:lnTo>
                  <a:lnTo>
                    <a:pt x="32226" y="1379565"/>
                  </a:lnTo>
                  <a:lnTo>
                    <a:pt x="31957" y="1428836"/>
                  </a:lnTo>
                  <a:lnTo>
                    <a:pt x="37472" y="1527193"/>
                  </a:lnTo>
                  <a:lnTo>
                    <a:pt x="50722" y="1624804"/>
                  </a:lnTo>
                  <a:lnTo>
                    <a:pt x="71303" y="1721075"/>
                  </a:lnTo>
                  <a:lnTo>
                    <a:pt x="98810" y="1815409"/>
                  </a:lnTo>
                  <a:lnTo>
                    <a:pt x="132839" y="1907212"/>
                  </a:lnTo>
                  <a:lnTo>
                    <a:pt x="172985" y="1995886"/>
                  </a:lnTo>
                  <a:lnTo>
                    <a:pt x="219402" y="2080404"/>
                  </a:lnTo>
                  <a:lnTo>
                    <a:pt x="245940" y="2120496"/>
                  </a:lnTo>
                  <a:lnTo>
                    <a:pt x="274669" y="2159035"/>
                  </a:lnTo>
                  <a:lnTo>
                    <a:pt x="305420" y="2195914"/>
                  </a:lnTo>
                  <a:lnTo>
                    <a:pt x="338022" y="2231027"/>
                  </a:lnTo>
                  <a:lnTo>
                    <a:pt x="372305" y="2264268"/>
                  </a:lnTo>
                  <a:lnTo>
                    <a:pt x="408099" y="2295529"/>
                  </a:lnTo>
                  <a:lnTo>
                    <a:pt x="450392" y="2327439"/>
                  </a:lnTo>
                  <a:lnTo>
                    <a:pt x="496246" y="2354034"/>
                  </a:lnTo>
                  <a:lnTo>
                    <a:pt x="544552" y="2376718"/>
                  </a:lnTo>
                  <a:lnTo>
                    <a:pt x="644085" y="2415955"/>
                  </a:lnTo>
                  <a:lnTo>
                    <a:pt x="693400" y="2430338"/>
                  </a:lnTo>
                  <a:lnTo>
                    <a:pt x="743831" y="2438571"/>
                  </a:lnTo>
                  <a:lnTo>
                    <a:pt x="898773" y="2450026"/>
                  </a:lnTo>
                  <a:lnTo>
                    <a:pt x="950623" y="2457313"/>
                  </a:lnTo>
                  <a:lnTo>
                    <a:pt x="999124" y="2443806"/>
                  </a:lnTo>
                  <a:lnTo>
                    <a:pt x="1049318" y="2436255"/>
                  </a:lnTo>
                  <a:lnTo>
                    <a:pt x="1152217" y="2426640"/>
                  </a:lnTo>
                  <a:lnTo>
                    <a:pt x="1203638" y="2418388"/>
                  </a:lnTo>
                  <a:lnTo>
                    <a:pt x="1613571" y="2333238"/>
                  </a:lnTo>
                  <a:lnTo>
                    <a:pt x="1720312" y="2307998"/>
                  </a:lnTo>
                  <a:lnTo>
                    <a:pt x="1774367" y="2300053"/>
                  </a:lnTo>
                  <a:lnTo>
                    <a:pt x="1828877" y="2302828"/>
                  </a:lnTo>
                  <a:lnTo>
                    <a:pt x="1923382" y="2293228"/>
                  </a:lnTo>
                  <a:lnTo>
                    <a:pt x="2019653" y="2289330"/>
                  </a:lnTo>
                  <a:lnTo>
                    <a:pt x="2116775" y="2292519"/>
                  </a:lnTo>
                  <a:lnTo>
                    <a:pt x="2213834" y="2304176"/>
                  </a:lnTo>
                  <a:lnTo>
                    <a:pt x="2262053" y="2313612"/>
                  </a:lnTo>
                  <a:lnTo>
                    <a:pt x="2309913" y="2325685"/>
                  </a:lnTo>
                  <a:lnTo>
                    <a:pt x="2357300" y="2340566"/>
                  </a:lnTo>
                  <a:lnTo>
                    <a:pt x="2404099" y="2358429"/>
                  </a:lnTo>
                  <a:lnTo>
                    <a:pt x="2450195" y="2379446"/>
                  </a:lnTo>
                  <a:lnTo>
                    <a:pt x="2495476" y="2403791"/>
                  </a:lnTo>
                  <a:lnTo>
                    <a:pt x="2536197" y="2430391"/>
                  </a:lnTo>
                  <a:lnTo>
                    <a:pt x="2575151" y="2459898"/>
                  </a:lnTo>
                  <a:lnTo>
                    <a:pt x="2612052" y="2492143"/>
                  </a:lnTo>
                  <a:lnTo>
                    <a:pt x="2646616" y="2526953"/>
                  </a:lnTo>
                  <a:lnTo>
                    <a:pt x="2678556" y="2564159"/>
                  </a:lnTo>
                  <a:lnTo>
                    <a:pt x="2707589" y="2603588"/>
                  </a:lnTo>
                  <a:lnTo>
                    <a:pt x="2733428" y="2645070"/>
                  </a:lnTo>
                  <a:lnTo>
                    <a:pt x="2755789" y="2688433"/>
                  </a:lnTo>
                  <a:lnTo>
                    <a:pt x="2775751" y="2733156"/>
                  </a:lnTo>
                  <a:lnTo>
                    <a:pt x="2792092" y="2778676"/>
                  </a:lnTo>
                  <a:lnTo>
                    <a:pt x="2805183" y="2824767"/>
                  </a:lnTo>
                  <a:lnTo>
                    <a:pt x="2815394" y="2871200"/>
                  </a:lnTo>
                  <a:lnTo>
                    <a:pt x="2828661" y="2964180"/>
                  </a:lnTo>
                  <a:lnTo>
                    <a:pt x="2834857" y="3055792"/>
                  </a:lnTo>
                  <a:lnTo>
                    <a:pt x="2834721" y="3102931"/>
                  </a:lnTo>
                  <a:lnTo>
                    <a:pt x="2829427" y="3195223"/>
                  </a:lnTo>
                  <a:lnTo>
                    <a:pt x="2817827" y="3284479"/>
                  </a:lnTo>
                  <a:lnTo>
                    <a:pt x="2820260" y="3279613"/>
                  </a:lnTo>
                  <a:lnTo>
                    <a:pt x="2825125" y="3280830"/>
                  </a:lnTo>
                  <a:lnTo>
                    <a:pt x="2825125" y="3285695"/>
                  </a:lnTo>
                  <a:lnTo>
                    <a:pt x="2821476" y="3291777"/>
                  </a:lnTo>
                  <a:lnTo>
                    <a:pt x="2823817" y="3530558"/>
                  </a:lnTo>
                  <a:lnTo>
                    <a:pt x="2832006" y="3657597"/>
                  </a:lnTo>
                  <a:lnTo>
                    <a:pt x="2849454" y="3757666"/>
                  </a:lnTo>
                  <a:lnTo>
                    <a:pt x="2882297" y="3852946"/>
                  </a:lnTo>
                  <a:lnTo>
                    <a:pt x="2928217" y="3945603"/>
                  </a:lnTo>
                  <a:lnTo>
                    <a:pt x="2956499" y="4015547"/>
                  </a:lnTo>
                  <a:lnTo>
                    <a:pt x="2976906" y="4058025"/>
                  </a:lnTo>
                  <a:lnTo>
                    <a:pt x="3004144" y="4096123"/>
                  </a:lnTo>
                  <a:lnTo>
                    <a:pt x="3132619" y="4240224"/>
                  </a:lnTo>
                  <a:lnTo>
                    <a:pt x="3169639" y="4275253"/>
                  </a:lnTo>
                  <a:lnTo>
                    <a:pt x="3209110" y="4307545"/>
                  </a:lnTo>
                  <a:lnTo>
                    <a:pt x="3430390" y="4464653"/>
                  </a:lnTo>
                  <a:lnTo>
                    <a:pt x="3569177" y="4513986"/>
                  </a:lnTo>
                  <a:lnTo>
                    <a:pt x="3664702" y="4542746"/>
                  </a:lnTo>
                  <a:lnTo>
                    <a:pt x="3761588" y="4564739"/>
                  </a:lnTo>
                  <a:lnTo>
                    <a:pt x="3860157" y="4578201"/>
                  </a:lnTo>
                  <a:lnTo>
                    <a:pt x="3917622" y="4581810"/>
                  </a:lnTo>
                  <a:lnTo>
                    <a:pt x="3945448" y="4590914"/>
                  </a:lnTo>
                  <a:lnTo>
                    <a:pt x="3956397" y="4604294"/>
                  </a:lnTo>
                  <a:lnTo>
                    <a:pt x="3925853" y="4614253"/>
                  </a:lnTo>
                  <a:lnTo>
                    <a:pt x="3893599" y="4619195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2124" y="9227937"/>
            <a:ext cx="2409824" cy="100012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15339" y="6013432"/>
            <a:ext cx="17575530" cy="395477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59170" marR="2107565" indent="-3662045">
              <a:lnSpc>
                <a:spcPct val="116799"/>
              </a:lnSpc>
              <a:spcBef>
                <a:spcPts val="95"/>
              </a:spcBef>
            </a:pPr>
            <a:r>
              <a:rPr dirty="0" sz="4450" spc="50" b="1">
                <a:latin typeface="Calibri"/>
                <a:cs typeface="Calibri"/>
              </a:rPr>
              <a:t>Designing</a:t>
            </a:r>
            <a:r>
              <a:rPr dirty="0" sz="4450" spc="90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Intelligent</a:t>
            </a:r>
            <a:r>
              <a:rPr dirty="0" sz="4450" spc="100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Interface</a:t>
            </a:r>
            <a:r>
              <a:rPr dirty="0" sz="4450" spc="95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with</a:t>
            </a:r>
            <a:r>
              <a:rPr dirty="0" sz="4450" spc="100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GenAI</a:t>
            </a:r>
            <a:r>
              <a:rPr dirty="0" sz="4450" spc="100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for</a:t>
            </a:r>
            <a:r>
              <a:rPr dirty="0" sz="4450" spc="100" b="1">
                <a:latin typeface="Calibri"/>
                <a:cs typeface="Calibri"/>
              </a:rPr>
              <a:t> </a:t>
            </a:r>
            <a:r>
              <a:rPr dirty="0" sz="4450" spc="-10" b="1">
                <a:latin typeface="Calibri"/>
                <a:cs typeface="Calibri"/>
              </a:rPr>
              <a:t>Everyday </a:t>
            </a:r>
            <a:r>
              <a:rPr dirty="0" sz="4450" spc="114" b="1">
                <a:latin typeface="Calibri"/>
                <a:cs typeface="Calibri"/>
              </a:rPr>
              <a:t>ADHD</a:t>
            </a:r>
            <a:r>
              <a:rPr dirty="0" sz="4450" spc="70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support</a:t>
            </a:r>
            <a:r>
              <a:rPr dirty="0" sz="4450" spc="85" b="1">
                <a:latin typeface="Calibri"/>
                <a:cs typeface="Calibri"/>
              </a:rPr>
              <a:t> </a:t>
            </a:r>
            <a:r>
              <a:rPr dirty="0" sz="4450" b="1">
                <a:latin typeface="Calibri"/>
                <a:cs typeface="Calibri"/>
              </a:rPr>
              <a:t>in</a:t>
            </a:r>
            <a:r>
              <a:rPr dirty="0" sz="4450" spc="85" b="1">
                <a:latin typeface="Calibri"/>
                <a:cs typeface="Calibri"/>
              </a:rPr>
              <a:t> </a:t>
            </a:r>
            <a:r>
              <a:rPr dirty="0" sz="4450" spc="50" b="1">
                <a:latin typeface="Calibri"/>
                <a:cs typeface="Calibri"/>
              </a:rPr>
              <a:t>Adults</a:t>
            </a:r>
            <a:endParaRPr sz="445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3170"/>
              </a:spcBef>
            </a:pPr>
            <a:r>
              <a:rPr dirty="0" sz="1900" spc="-55" b="1" i="1">
                <a:latin typeface="Calibri"/>
                <a:cs typeface="Calibri"/>
              </a:rPr>
              <a:t>Moath</a:t>
            </a:r>
            <a:r>
              <a:rPr dirty="0" sz="1900" spc="40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Erqsous,</a:t>
            </a:r>
            <a:r>
              <a:rPr dirty="0" sz="1900" spc="45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Victoria</a:t>
            </a:r>
            <a:r>
              <a:rPr dirty="0" sz="1900" spc="40" b="1" i="1">
                <a:latin typeface="Calibri"/>
                <a:cs typeface="Calibri"/>
              </a:rPr>
              <a:t> </a:t>
            </a:r>
            <a:r>
              <a:rPr dirty="0" sz="1900" spc="-20" b="1" i="1">
                <a:latin typeface="Calibri"/>
                <a:cs typeface="Calibri"/>
              </a:rPr>
              <a:t>Nikolaeva,</a:t>
            </a:r>
            <a:r>
              <a:rPr dirty="0" sz="1900" spc="45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Liam</a:t>
            </a:r>
            <a:r>
              <a:rPr dirty="0" sz="1900" spc="40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Roth,</a:t>
            </a:r>
            <a:r>
              <a:rPr dirty="0" sz="1900" spc="45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Xander</a:t>
            </a:r>
            <a:r>
              <a:rPr dirty="0" sz="1900" spc="45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Clawson,</a:t>
            </a:r>
            <a:r>
              <a:rPr dirty="0" sz="1900" spc="40" b="1" i="1">
                <a:latin typeface="Calibri"/>
                <a:cs typeface="Calibri"/>
              </a:rPr>
              <a:t> </a:t>
            </a:r>
            <a:r>
              <a:rPr dirty="0" sz="1900" spc="-170" b="1" i="1">
                <a:latin typeface="Calibri"/>
                <a:cs typeface="Calibri"/>
              </a:rPr>
              <a:t>&amp;</a:t>
            </a:r>
            <a:r>
              <a:rPr dirty="0" sz="1900" spc="45" b="1" i="1">
                <a:latin typeface="Calibri"/>
                <a:cs typeface="Calibri"/>
              </a:rPr>
              <a:t> </a:t>
            </a:r>
            <a:r>
              <a:rPr dirty="0" sz="1900" spc="-55" b="1" i="1">
                <a:latin typeface="Calibri"/>
                <a:cs typeface="Calibri"/>
              </a:rPr>
              <a:t>Matthew</a:t>
            </a:r>
            <a:r>
              <a:rPr dirty="0" sz="1900" spc="40" b="1" i="1">
                <a:latin typeface="Calibri"/>
                <a:cs typeface="Calibri"/>
              </a:rPr>
              <a:t> </a:t>
            </a:r>
            <a:r>
              <a:rPr dirty="0" sz="1900" b="1" i="1">
                <a:latin typeface="Calibri"/>
                <a:cs typeface="Calibri"/>
              </a:rPr>
              <a:t>Louis</a:t>
            </a:r>
            <a:r>
              <a:rPr dirty="0" sz="1900" spc="45" b="1" i="1">
                <a:latin typeface="Calibri"/>
                <a:cs typeface="Calibri"/>
              </a:rPr>
              <a:t> </a:t>
            </a:r>
            <a:r>
              <a:rPr dirty="0" sz="1900" spc="-10" b="1" i="1">
                <a:latin typeface="Calibri"/>
                <a:cs typeface="Calibri"/>
              </a:rPr>
              <a:t>Mauriello</a:t>
            </a:r>
            <a:endParaRPr sz="1900">
              <a:latin typeface="Calibri"/>
              <a:cs typeface="Calibri"/>
            </a:endParaRPr>
          </a:p>
          <a:p>
            <a:pPr marL="50800" marR="14369415">
              <a:lnSpc>
                <a:spcPts val="3279"/>
              </a:lnSpc>
              <a:spcBef>
                <a:spcPts val="155"/>
              </a:spcBef>
            </a:pPr>
            <a:r>
              <a:rPr dirty="0" sz="1900" spc="-10">
                <a:latin typeface="Calibri"/>
                <a:cs typeface="Calibri"/>
              </a:rPr>
              <a:t>Presented</a:t>
            </a:r>
            <a:r>
              <a:rPr dirty="0" sz="1900" spc="-50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by:</a:t>
            </a:r>
            <a:r>
              <a:rPr dirty="0" sz="1900" spc="-5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Victoria</a:t>
            </a:r>
            <a:r>
              <a:rPr dirty="0" sz="1900" spc="-5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Nikolaeva September</a:t>
            </a:r>
            <a:r>
              <a:rPr dirty="0" sz="1900" spc="-7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2</a:t>
            </a:r>
            <a:r>
              <a:rPr dirty="0" baseline="38647" sz="1725" spc="-15">
                <a:latin typeface="Calibri"/>
                <a:cs typeface="Calibri"/>
              </a:rPr>
              <a:t>nd</a:t>
            </a:r>
            <a:r>
              <a:rPr dirty="0" sz="1900" spc="-10">
                <a:latin typeface="Calibri"/>
                <a:cs typeface="Calibri"/>
              </a:rPr>
              <a:t>,</a:t>
            </a:r>
            <a:r>
              <a:rPr dirty="0" sz="1900" spc="-65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2026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95"/>
              </a:spcBef>
            </a:pPr>
            <a:endParaRPr sz="1900">
              <a:latin typeface="Calibri"/>
              <a:cs typeface="Calibri"/>
            </a:endParaRPr>
          </a:p>
          <a:p>
            <a:pPr algn="r" marR="17780">
              <a:lnSpc>
                <a:spcPct val="100000"/>
              </a:lnSpc>
            </a:pPr>
            <a:r>
              <a:rPr dirty="0" sz="1900" b="1" i="1">
                <a:latin typeface="Calibri"/>
                <a:cs typeface="Calibri"/>
              </a:rPr>
              <a:t>MobileHCI</a:t>
            </a:r>
            <a:r>
              <a:rPr dirty="0" sz="1900" spc="-20" b="1" i="1">
                <a:latin typeface="Calibri"/>
                <a:cs typeface="Calibri"/>
              </a:rPr>
              <a:t> 2026</a:t>
            </a:r>
            <a:endParaRPr sz="19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682645" y="9201425"/>
            <a:ext cx="3495674" cy="8762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797145" cy="9191625"/>
            <a:chOff x="0" y="0"/>
            <a:chExt cx="17797145" cy="9191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7957450" cy="87955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956436" y="882279"/>
              <a:ext cx="9840595" cy="1004569"/>
            </a:xfrm>
            <a:custGeom>
              <a:avLst/>
              <a:gdLst/>
              <a:ahLst/>
              <a:cxnLst/>
              <a:rect l="l" t="t" r="r" b="b"/>
              <a:pathLst>
                <a:path w="9840594" h="1004569">
                  <a:moveTo>
                    <a:pt x="9355544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3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8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55544" y="0"/>
                  </a:lnTo>
                  <a:lnTo>
                    <a:pt x="9403557" y="2377"/>
                  </a:lnTo>
                  <a:lnTo>
                    <a:pt x="9450757" y="9420"/>
                  </a:lnTo>
                  <a:lnTo>
                    <a:pt x="9496825" y="20997"/>
                  </a:lnTo>
                  <a:lnTo>
                    <a:pt x="9541443" y="36977"/>
                  </a:lnTo>
                  <a:lnTo>
                    <a:pt x="9584291" y="57227"/>
                  </a:lnTo>
                  <a:lnTo>
                    <a:pt x="9625052" y="81615"/>
                  </a:lnTo>
                  <a:lnTo>
                    <a:pt x="9663408" y="110010"/>
                  </a:lnTo>
                  <a:lnTo>
                    <a:pt x="9699039" y="142280"/>
                  </a:lnTo>
                  <a:lnTo>
                    <a:pt x="9731308" y="177911"/>
                  </a:lnTo>
                  <a:lnTo>
                    <a:pt x="9759703" y="216266"/>
                  </a:lnTo>
                  <a:lnTo>
                    <a:pt x="9784092" y="257028"/>
                  </a:lnTo>
                  <a:lnTo>
                    <a:pt x="9804342" y="299876"/>
                  </a:lnTo>
                  <a:lnTo>
                    <a:pt x="9820322" y="344494"/>
                  </a:lnTo>
                  <a:lnTo>
                    <a:pt x="9831900" y="390562"/>
                  </a:lnTo>
                  <a:lnTo>
                    <a:pt x="9838943" y="437762"/>
                  </a:lnTo>
                  <a:lnTo>
                    <a:pt x="9840094" y="461017"/>
                  </a:lnTo>
                  <a:lnTo>
                    <a:pt x="9840094" y="542994"/>
                  </a:lnTo>
                  <a:lnTo>
                    <a:pt x="9831900" y="613448"/>
                  </a:lnTo>
                  <a:lnTo>
                    <a:pt x="9820322" y="659516"/>
                  </a:lnTo>
                  <a:lnTo>
                    <a:pt x="9804342" y="704134"/>
                  </a:lnTo>
                  <a:lnTo>
                    <a:pt x="9784092" y="746983"/>
                  </a:lnTo>
                  <a:lnTo>
                    <a:pt x="9759703" y="787744"/>
                  </a:lnTo>
                  <a:lnTo>
                    <a:pt x="9731308" y="826100"/>
                  </a:lnTo>
                  <a:lnTo>
                    <a:pt x="9699039" y="861731"/>
                  </a:lnTo>
                  <a:lnTo>
                    <a:pt x="9663408" y="894000"/>
                  </a:lnTo>
                  <a:lnTo>
                    <a:pt x="9625052" y="922395"/>
                  </a:lnTo>
                  <a:lnTo>
                    <a:pt x="9584291" y="946783"/>
                  </a:lnTo>
                  <a:lnTo>
                    <a:pt x="9541443" y="967033"/>
                  </a:lnTo>
                  <a:lnTo>
                    <a:pt x="9496825" y="983013"/>
                  </a:lnTo>
                  <a:lnTo>
                    <a:pt x="9450757" y="994591"/>
                  </a:lnTo>
                  <a:lnTo>
                    <a:pt x="9403557" y="1001634"/>
                  </a:lnTo>
                  <a:lnTo>
                    <a:pt x="9355544" y="1004011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15803" y="710565"/>
              <a:ext cx="9855835" cy="1004569"/>
            </a:xfrm>
            <a:custGeom>
              <a:avLst/>
              <a:gdLst/>
              <a:ahLst/>
              <a:cxnLst/>
              <a:rect l="l" t="t" r="r" b="b"/>
              <a:pathLst>
                <a:path w="9855835" h="1004569">
                  <a:moveTo>
                    <a:pt x="9370967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0"/>
                  </a:lnTo>
                  <a:lnTo>
                    <a:pt x="344494" y="983013"/>
                  </a:lnTo>
                  <a:lnTo>
                    <a:pt x="299877" y="967033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8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70967" y="0"/>
                  </a:lnTo>
                  <a:lnTo>
                    <a:pt x="9418980" y="2377"/>
                  </a:lnTo>
                  <a:lnTo>
                    <a:pt x="9466180" y="9420"/>
                  </a:lnTo>
                  <a:lnTo>
                    <a:pt x="9512248" y="20997"/>
                  </a:lnTo>
                  <a:lnTo>
                    <a:pt x="9556866" y="36977"/>
                  </a:lnTo>
                  <a:lnTo>
                    <a:pt x="9599715" y="57227"/>
                  </a:lnTo>
                  <a:lnTo>
                    <a:pt x="9640476" y="81615"/>
                  </a:lnTo>
                  <a:lnTo>
                    <a:pt x="9678832" y="110010"/>
                  </a:lnTo>
                  <a:lnTo>
                    <a:pt x="9714463" y="142280"/>
                  </a:lnTo>
                  <a:lnTo>
                    <a:pt x="9746732" y="177911"/>
                  </a:lnTo>
                  <a:lnTo>
                    <a:pt x="9775126" y="216266"/>
                  </a:lnTo>
                  <a:lnTo>
                    <a:pt x="9799515" y="257028"/>
                  </a:lnTo>
                  <a:lnTo>
                    <a:pt x="9819765" y="299876"/>
                  </a:lnTo>
                  <a:lnTo>
                    <a:pt x="9835745" y="344494"/>
                  </a:lnTo>
                  <a:lnTo>
                    <a:pt x="9847322" y="390562"/>
                  </a:lnTo>
                  <a:lnTo>
                    <a:pt x="9854365" y="437762"/>
                  </a:lnTo>
                  <a:lnTo>
                    <a:pt x="9855782" y="466378"/>
                  </a:lnTo>
                  <a:lnTo>
                    <a:pt x="9855782" y="537633"/>
                  </a:lnTo>
                  <a:lnTo>
                    <a:pt x="9847322" y="613448"/>
                  </a:lnTo>
                  <a:lnTo>
                    <a:pt x="9835745" y="659516"/>
                  </a:lnTo>
                  <a:lnTo>
                    <a:pt x="9819765" y="704134"/>
                  </a:lnTo>
                  <a:lnTo>
                    <a:pt x="9799515" y="746983"/>
                  </a:lnTo>
                  <a:lnTo>
                    <a:pt x="9775126" y="787744"/>
                  </a:lnTo>
                  <a:lnTo>
                    <a:pt x="9746732" y="826100"/>
                  </a:lnTo>
                  <a:lnTo>
                    <a:pt x="9714463" y="861731"/>
                  </a:lnTo>
                  <a:lnTo>
                    <a:pt x="9678832" y="894000"/>
                  </a:lnTo>
                  <a:lnTo>
                    <a:pt x="9640476" y="922395"/>
                  </a:lnTo>
                  <a:lnTo>
                    <a:pt x="9599715" y="946783"/>
                  </a:lnTo>
                  <a:lnTo>
                    <a:pt x="9556866" y="967033"/>
                  </a:lnTo>
                  <a:lnTo>
                    <a:pt x="9512248" y="983013"/>
                  </a:lnTo>
                  <a:lnTo>
                    <a:pt x="9466180" y="994590"/>
                  </a:lnTo>
                  <a:lnTo>
                    <a:pt x="9418980" y="1001634"/>
                  </a:lnTo>
                  <a:lnTo>
                    <a:pt x="9370967" y="100401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956436" y="2341667"/>
              <a:ext cx="9840595" cy="1004569"/>
            </a:xfrm>
            <a:custGeom>
              <a:avLst/>
              <a:gdLst/>
              <a:ahLst/>
              <a:cxnLst/>
              <a:rect l="l" t="t" r="r" b="b"/>
              <a:pathLst>
                <a:path w="9840594" h="1004570">
                  <a:moveTo>
                    <a:pt x="9355544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4"/>
                  </a:lnTo>
                  <a:lnTo>
                    <a:pt x="257028" y="946784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8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55544" y="0"/>
                  </a:lnTo>
                  <a:lnTo>
                    <a:pt x="9403557" y="2377"/>
                  </a:lnTo>
                  <a:lnTo>
                    <a:pt x="9450757" y="9420"/>
                  </a:lnTo>
                  <a:lnTo>
                    <a:pt x="9496825" y="20997"/>
                  </a:lnTo>
                  <a:lnTo>
                    <a:pt x="9541443" y="36977"/>
                  </a:lnTo>
                  <a:lnTo>
                    <a:pt x="9584291" y="57227"/>
                  </a:lnTo>
                  <a:lnTo>
                    <a:pt x="9625052" y="81615"/>
                  </a:lnTo>
                  <a:lnTo>
                    <a:pt x="9663408" y="110010"/>
                  </a:lnTo>
                  <a:lnTo>
                    <a:pt x="9699039" y="142280"/>
                  </a:lnTo>
                  <a:lnTo>
                    <a:pt x="9731308" y="177911"/>
                  </a:lnTo>
                  <a:lnTo>
                    <a:pt x="9759703" y="216266"/>
                  </a:lnTo>
                  <a:lnTo>
                    <a:pt x="9784092" y="257028"/>
                  </a:lnTo>
                  <a:lnTo>
                    <a:pt x="9804342" y="299877"/>
                  </a:lnTo>
                  <a:lnTo>
                    <a:pt x="9820322" y="344494"/>
                  </a:lnTo>
                  <a:lnTo>
                    <a:pt x="9831900" y="390562"/>
                  </a:lnTo>
                  <a:lnTo>
                    <a:pt x="9838943" y="437762"/>
                  </a:lnTo>
                  <a:lnTo>
                    <a:pt x="9840094" y="461017"/>
                  </a:lnTo>
                  <a:lnTo>
                    <a:pt x="9840094" y="542994"/>
                  </a:lnTo>
                  <a:lnTo>
                    <a:pt x="9831900" y="613448"/>
                  </a:lnTo>
                  <a:lnTo>
                    <a:pt x="9820322" y="659516"/>
                  </a:lnTo>
                  <a:lnTo>
                    <a:pt x="9804342" y="704134"/>
                  </a:lnTo>
                  <a:lnTo>
                    <a:pt x="9784092" y="746983"/>
                  </a:lnTo>
                  <a:lnTo>
                    <a:pt x="9759703" y="787744"/>
                  </a:lnTo>
                  <a:lnTo>
                    <a:pt x="9731308" y="826100"/>
                  </a:lnTo>
                  <a:lnTo>
                    <a:pt x="9699039" y="861731"/>
                  </a:lnTo>
                  <a:lnTo>
                    <a:pt x="9663408" y="894000"/>
                  </a:lnTo>
                  <a:lnTo>
                    <a:pt x="9625052" y="922395"/>
                  </a:lnTo>
                  <a:lnTo>
                    <a:pt x="9584291" y="946784"/>
                  </a:lnTo>
                  <a:lnTo>
                    <a:pt x="9541443" y="967034"/>
                  </a:lnTo>
                  <a:lnTo>
                    <a:pt x="9496825" y="983013"/>
                  </a:lnTo>
                  <a:lnTo>
                    <a:pt x="9450757" y="994591"/>
                  </a:lnTo>
                  <a:lnTo>
                    <a:pt x="9403557" y="1001634"/>
                  </a:lnTo>
                  <a:lnTo>
                    <a:pt x="9355544" y="1004011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815803" y="2169952"/>
              <a:ext cx="9855835" cy="1004569"/>
            </a:xfrm>
            <a:custGeom>
              <a:avLst/>
              <a:gdLst/>
              <a:ahLst/>
              <a:cxnLst/>
              <a:rect l="l" t="t" r="r" b="b"/>
              <a:pathLst>
                <a:path w="9855835" h="1004569">
                  <a:moveTo>
                    <a:pt x="9370967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4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8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70967" y="0"/>
                  </a:lnTo>
                  <a:lnTo>
                    <a:pt x="9418980" y="2377"/>
                  </a:lnTo>
                  <a:lnTo>
                    <a:pt x="9466180" y="9420"/>
                  </a:lnTo>
                  <a:lnTo>
                    <a:pt x="9512248" y="20997"/>
                  </a:lnTo>
                  <a:lnTo>
                    <a:pt x="9556866" y="36977"/>
                  </a:lnTo>
                  <a:lnTo>
                    <a:pt x="9599715" y="57227"/>
                  </a:lnTo>
                  <a:lnTo>
                    <a:pt x="9640476" y="81615"/>
                  </a:lnTo>
                  <a:lnTo>
                    <a:pt x="9678832" y="110010"/>
                  </a:lnTo>
                  <a:lnTo>
                    <a:pt x="9714463" y="142280"/>
                  </a:lnTo>
                  <a:lnTo>
                    <a:pt x="9746732" y="177911"/>
                  </a:lnTo>
                  <a:lnTo>
                    <a:pt x="9775126" y="216266"/>
                  </a:lnTo>
                  <a:lnTo>
                    <a:pt x="9799515" y="257028"/>
                  </a:lnTo>
                  <a:lnTo>
                    <a:pt x="9819765" y="299877"/>
                  </a:lnTo>
                  <a:lnTo>
                    <a:pt x="9835745" y="344494"/>
                  </a:lnTo>
                  <a:lnTo>
                    <a:pt x="9847322" y="390562"/>
                  </a:lnTo>
                  <a:lnTo>
                    <a:pt x="9854365" y="437762"/>
                  </a:lnTo>
                  <a:lnTo>
                    <a:pt x="9855782" y="466378"/>
                  </a:lnTo>
                  <a:lnTo>
                    <a:pt x="9855782" y="537633"/>
                  </a:lnTo>
                  <a:lnTo>
                    <a:pt x="9847322" y="613448"/>
                  </a:lnTo>
                  <a:lnTo>
                    <a:pt x="9835745" y="659516"/>
                  </a:lnTo>
                  <a:lnTo>
                    <a:pt x="9819765" y="704134"/>
                  </a:lnTo>
                  <a:lnTo>
                    <a:pt x="9799515" y="746983"/>
                  </a:lnTo>
                  <a:lnTo>
                    <a:pt x="9775126" y="787744"/>
                  </a:lnTo>
                  <a:lnTo>
                    <a:pt x="9746732" y="826100"/>
                  </a:lnTo>
                  <a:lnTo>
                    <a:pt x="9714463" y="861731"/>
                  </a:lnTo>
                  <a:lnTo>
                    <a:pt x="9678832" y="894000"/>
                  </a:lnTo>
                  <a:lnTo>
                    <a:pt x="9640476" y="922395"/>
                  </a:lnTo>
                  <a:lnTo>
                    <a:pt x="9599715" y="946783"/>
                  </a:lnTo>
                  <a:lnTo>
                    <a:pt x="9556866" y="967034"/>
                  </a:lnTo>
                  <a:lnTo>
                    <a:pt x="9512248" y="983013"/>
                  </a:lnTo>
                  <a:lnTo>
                    <a:pt x="9466180" y="994591"/>
                  </a:lnTo>
                  <a:lnTo>
                    <a:pt x="9418980" y="1001634"/>
                  </a:lnTo>
                  <a:lnTo>
                    <a:pt x="9370967" y="100401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7956436" y="3803142"/>
              <a:ext cx="9840595" cy="1004569"/>
            </a:xfrm>
            <a:custGeom>
              <a:avLst/>
              <a:gdLst/>
              <a:ahLst/>
              <a:cxnLst/>
              <a:rect l="l" t="t" r="r" b="b"/>
              <a:pathLst>
                <a:path w="9840594" h="1004570">
                  <a:moveTo>
                    <a:pt x="9355544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3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8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55544" y="0"/>
                  </a:lnTo>
                  <a:lnTo>
                    <a:pt x="9403557" y="2377"/>
                  </a:lnTo>
                  <a:lnTo>
                    <a:pt x="9450757" y="9420"/>
                  </a:lnTo>
                  <a:lnTo>
                    <a:pt x="9496825" y="20997"/>
                  </a:lnTo>
                  <a:lnTo>
                    <a:pt x="9541443" y="36977"/>
                  </a:lnTo>
                  <a:lnTo>
                    <a:pt x="9584291" y="57227"/>
                  </a:lnTo>
                  <a:lnTo>
                    <a:pt x="9625052" y="81615"/>
                  </a:lnTo>
                  <a:lnTo>
                    <a:pt x="9663408" y="110010"/>
                  </a:lnTo>
                  <a:lnTo>
                    <a:pt x="9699039" y="142280"/>
                  </a:lnTo>
                  <a:lnTo>
                    <a:pt x="9731308" y="177911"/>
                  </a:lnTo>
                  <a:lnTo>
                    <a:pt x="9759703" y="216266"/>
                  </a:lnTo>
                  <a:lnTo>
                    <a:pt x="9784092" y="257028"/>
                  </a:lnTo>
                  <a:lnTo>
                    <a:pt x="9804342" y="299876"/>
                  </a:lnTo>
                  <a:lnTo>
                    <a:pt x="9820322" y="344494"/>
                  </a:lnTo>
                  <a:lnTo>
                    <a:pt x="9831900" y="390562"/>
                  </a:lnTo>
                  <a:lnTo>
                    <a:pt x="9838943" y="437762"/>
                  </a:lnTo>
                  <a:lnTo>
                    <a:pt x="9840094" y="461017"/>
                  </a:lnTo>
                  <a:lnTo>
                    <a:pt x="9840094" y="542994"/>
                  </a:lnTo>
                  <a:lnTo>
                    <a:pt x="9831900" y="613448"/>
                  </a:lnTo>
                  <a:lnTo>
                    <a:pt x="9820322" y="659516"/>
                  </a:lnTo>
                  <a:lnTo>
                    <a:pt x="9804342" y="704134"/>
                  </a:lnTo>
                  <a:lnTo>
                    <a:pt x="9784092" y="746983"/>
                  </a:lnTo>
                  <a:lnTo>
                    <a:pt x="9759703" y="787744"/>
                  </a:lnTo>
                  <a:lnTo>
                    <a:pt x="9731308" y="826100"/>
                  </a:lnTo>
                  <a:lnTo>
                    <a:pt x="9699039" y="861731"/>
                  </a:lnTo>
                  <a:lnTo>
                    <a:pt x="9663408" y="894000"/>
                  </a:lnTo>
                  <a:lnTo>
                    <a:pt x="9625052" y="922395"/>
                  </a:lnTo>
                  <a:lnTo>
                    <a:pt x="9584291" y="946783"/>
                  </a:lnTo>
                  <a:lnTo>
                    <a:pt x="9541443" y="967033"/>
                  </a:lnTo>
                  <a:lnTo>
                    <a:pt x="9496825" y="983013"/>
                  </a:lnTo>
                  <a:lnTo>
                    <a:pt x="9450757" y="994591"/>
                  </a:lnTo>
                  <a:lnTo>
                    <a:pt x="9403557" y="1001634"/>
                  </a:lnTo>
                  <a:lnTo>
                    <a:pt x="9355544" y="1004011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815803" y="3631428"/>
              <a:ext cx="9855835" cy="1004569"/>
            </a:xfrm>
            <a:custGeom>
              <a:avLst/>
              <a:gdLst/>
              <a:ahLst/>
              <a:cxnLst/>
              <a:rect l="l" t="t" r="r" b="b"/>
              <a:pathLst>
                <a:path w="9855835" h="1004570">
                  <a:moveTo>
                    <a:pt x="9370967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3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8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70967" y="0"/>
                  </a:lnTo>
                  <a:lnTo>
                    <a:pt x="9418980" y="2377"/>
                  </a:lnTo>
                  <a:lnTo>
                    <a:pt x="9466180" y="9420"/>
                  </a:lnTo>
                  <a:lnTo>
                    <a:pt x="9512248" y="20997"/>
                  </a:lnTo>
                  <a:lnTo>
                    <a:pt x="9556866" y="36977"/>
                  </a:lnTo>
                  <a:lnTo>
                    <a:pt x="9599715" y="57227"/>
                  </a:lnTo>
                  <a:lnTo>
                    <a:pt x="9640476" y="81615"/>
                  </a:lnTo>
                  <a:lnTo>
                    <a:pt x="9678832" y="110010"/>
                  </a:lnTo>
                  <a:lnTo>
                    <a:pt x="9714463" y="142280"/>
                  </a:lnTo>
                  <a:lnTo>
                    <a:pt x="9746732" y="177911"/>
                  </a:lnTo>
                  <a:lnTo>
                    <a:pt x="9775126" y="216266"/>
                  </a:lnTo>
                  <a:lnTo>
                    <a:pt x="9799515" y="257028"/>
                  </a:lnTo>
                  <a:lnTo>
                    <a:pt x="9819765" y="299876"/>
                  </a:lnTo>
                  <a:lnTo>
                    <a:pt x="9835745" y="344494"/>
                  </a:lnTo>
                  <a:lnTo>
                    <a:pt x="9847322" y="390562"/>
                  </a:lnTo>
                  <a:lnTo>
                    <a:pt x="9854365" y="437762"/>
                  </a:lnTo>
                  <a:lnTo>
                    <a:pt x="9855782" y="466378"/>
                  </a:lnTo>
                  <a:lnTo>
                    <a:pt x="9855782" y="537633"/>
                  </a:lnTo>
                  <a:lnTo>
                    <a:pt x="9847322" y="613448"/>
                  </a:lnTo>
                  <a:lnTo>
                    <a:pt x="9835745" y="659516"/>
                  </a:lnTo>
                  <a:lnTo>
                    <a:pt x="9819765" y="704134"/>
                  </a:lnTo>
                  <a:lnTo>
                    <a:pt x="9799515" y="746983"/>
                  </a:lnTo>
                  <a:lnTo>
                    <a:pt x="9775126" y="787744"/>
                  </a:lnTo>
                  <a:lnTo>
                    <a:pt x="9746732" y="826100"/>
                  </a:lnTo>
                  <a:lnTo>
                    <a:pt x="9714463" y="861731"/>
                  </a:lnTo>
                  <a:lnTo>
                    <a:pt x="9678832" y="894000"/>
                  </a:lnTo>
                  <a:lnTo>
                    <a:pt x="9640476" y="922395"/>
                  </a:lnTo>
                  <a:lnTo>
                    <a:pt x="9599715" y="946783"/>
                  </a:lnTo>
                  <a:lnTo>
                    <a:pt x="9556866" y="967033"/>
                  </a:lnTo>
                  <a:lnTo>
                    <a:pt x="9512248" y="983013"/>
                  </a:lnTo>
                  <a:lnTo>
                    <a:pt x="9466180" y="994591"/>
                  </a:lnTo>
                  <a:lnTo>
                    <a:pt x="9418980" y="1001634"/>
                  </a:lnTo>
                  <a:lnTo>
                    <a:pt x="9370967" y="100401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956436" y="5264617"/>
              <a:ext cx="9840595" cy="1004569"/>
            </a:xfrm>
            <a:custGeom>
              <a:avLst/>
              <a:gdLst/>
              <a:ahLst/>
              <a:cxnLst/>
              <a:rect l="l" t="t" r="r" b="b"/>
              <a:pathLst>
                <a:path w="9840594" h="1004570">
                  <a:moveTo>
                    <a:pt x="9355544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3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7"/>
                  </a:lnTo>
                  <a:lnTo>
                    <a:pt x="9420" y="613449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55544" y="0"/>
                  </a:lnTo>
                  <a:lnTo>
                    <a:pt x="9403557" y="2377"/>
                  </a:lnTo>
                  <a:lnTo>
                    <a:pt x="9450757" y="9420"/>
                  </a:lnTo>
                  <a:lnTo>
                    <a:pt x="9496825" y="20997"/>
                  </a:lnTo>
                  <a:lnTo>
                    <a:pt x="9541443" y="36977"/>
                  </a:lnTo>
                  <a:lnTo>
                    <a:pt x="9584291" y="57227"/>
                  </a:lnTo>
                  <a:lnTo>
                    <a:pt x="9625052" y="81615"/>
                  </a:lnTo>
                  <a:lnTo>
                    <a:pt x="9663408" y="110010"/>
                  </a:lnTo>
                  <a:lnTo>
                    <a:pt x="9699039" y="142280"/>
                  </a:lnTo>
                  <a:lnTo>
                    <a:pt x="9731308" y="177911"/>
                  </a:lnTo>
                  <a:lnTo>
                    <a:pt x="9759703" y="216266"/>
                  </a:lnTo>
                  <a:lnTo>
                    <a:pt x="9784092" y="257028"/>
                  </a:lnTo>
                  <a:lnTo>
                    <a:pt x="9804342" y="299876"/>
                  </a:lnTo>
                  <a:lnTo>
                    <a:pt x="9820322" y="344494"/>
                  </a:lnTo>
                  <a:lnTo>
                    <a:pt x="9831900" y="390562"/>
                  </a:lnTo>
                  <a:lnTo>
                    <a:pt x="9838943" y="437762"/>
                  </a:lnTo>
                  <a:lnTo>
                    <a:pt x="9840094" y="461016"/>
                  </a:lnTo>
                  <a:lnTo>
                    <a:pt x="9840094" y="542994"/>
                  </a:lnTo>
                  <a:lnTo>
                    <a:pt x="9831900" y="613449"/>
                  </a:lnTo>
                  <a:lnTo>
                    <a:pt x="9820322" y="659517"/>
                  </a:lnTo>
                  <a:lnTo>
                    <a:pt x="9804342" y="704134"/>
                  </a:lnTo>
                  <a:lnTo>
                    <a:pt x="9784092" y="746983"/>
                  </a:lnTo>
                  <a:lnTo>
                    <a:pt x="9759703" y="787744"/>
                  </a:lnTo>
                  <a:lnTo>
                    <a:pt x="9731308" y="826100"/>
                  </a:lnTo>
                  <a:lnTo>
                    <a:pt x="9699039" y="861731"/>
                  </a:lnTo>
                  <a:lnTo>
                    <a:pt x="9663408" y="894000"/>
                  </a:lnTo>
                  <a:lnTo>
                    <a:pt x="9625052" y="922395"/>
                  </a:lnTo>
                  <a:lnTo>
                    <a:pt x="9584291" y="946783"/>
                  </a:lnTo>
                  <a:lnTo>
                    <a:pt x="9541443" y="967033"/>
                  </a:lnTo>
                  <a:lnTo>
                    <a:pt x="9496825" y="983013"/>
                  </a:lnTo>
                  <a:lnTo>
                    <a:pt x="9450757" y="994591"/>
                  </a:lnTo>
                  <a:lnTo>
                    <a:pt x="9403557" y="1001634"/>
                  </a:lnTo>
                  <a:lnTo>
                    <a:pt x="9355544" y="1004011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815803" y="5092903"/>
              <a:ext cx="9855835" cy="1004569"/>
            </a:xfrm>
            <a:custGeom>
              <a:avLst/>
              <a:gdLst/>
              <a:ahLst/>
              <a:cxnLst/>
              <a:rect l="l" t="t" r="r" b="b"/>
              <a:pathLst>
                <a:path w="9855835" h="1004570">
                  <a:moveTo>
                    <a:pt x="9370967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3"/>
                  </a:lnTo>
                  <a:lnTo>
                    <a:pt x="257028" y="946783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9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70967" y="0"/>
                  </a:lnTo>
                  <a:lnTo>
                    <a:pt x="9418980" y="2377"/>
                  </a:lnTo>
                  <a:lnTo>
                    <a:pt x="9466180" y="9420"/>
                  </a:lnTo>
                  <a:lnTo>
                    <a:pt x="9512248" y="20997"/>
                  </a:lnTo>
                  <a:lnTo>
                    <a:pt x="9556866" y="36977"/>
                  </a:lnTo>
                  <a:lnTo>
                    <a:pt x="9599715" y="57227"/>
                  </a:lnTo>
                  <a:lnTo>
                    <a:pt x="9640476" y="81616"/>
                  </a:lnTo>
                  <a:lnTo>
                    <a:pt x="9678832" y="110010"/>
                  </a:lnTo>
                  <a:lnTo>
                    <a:pt x="9714463" y="142280"/>
                  </a:lnTo>
                  <a:lnTo>
                    <a:pt x="9746732" y="177911"/>
                  </a:lnTo>
                  <a:lnTo>
                    <a:pt x="9775126" y="216266"/>
                  </a:lnTo>
                  <a:lnTo>
                    <a:pt x="9799515" y="257028"/>
                  </a:lnTo>
                  <a:lnTo>
                    <a:pt x="9819765" y="299876"/>
                  </a:lnTo>
                  <a:lnTo>
                    <a:pt x="9835745" y="344494"/>
                  </a:lnTo>
                  <a:lnTo>
                    <a:pt x="9847322" y="390562"/>
                  </a:lnTo>
                  <a:lnTo>
                    <a:pt x="9854365" y="437762"/>
                  </a:lnTo>
                  <a:lnTo>
                    <a:pt x="9855782" y="466378"/>
                  </a:lnTo>
                  <a:lnTo>
                    <a:pt x="9855782" y="537633"/>
                  </a:lnTo>
                  <a:lnTo>
                    <a:pt x="9847322" y="613449"/>
                  </a:lnTo>
                  <a:lnTo>
                    <a:pt x="9835745" y="659516"/>
                  </a:lnTo>
                  <a:lnTo>
                    <a:pt x="9819765" y="704134"/>
                  </a:lnTo>
                  <a:lnTo>
                    <a:pt x="9799515" y="746983"/>
                  </a:lnTo>
                  <a:lnTo>
                    <a:pt x="9775126" y="787744"/>
                  </a:lnTo>
                  <a:lnTo>
                    <a:pt x="9746732" y="826100"/>
                  </a:lnTo>
                  <a:lnTo>
                    <a:pt x="9714463" y="861731"/>
                  </a:lnTo>
                  <a:lnTo>
                    <a:pt x="9678832" y="894000"/>
                  </a:lnTo>
                  <a:lnTo>
                    <a:pt x="9640476" y="922395"/>
                  </a:lnTo>
                  <a:lnTo>
                    <a:pt x="9599715" y="946783"/>
                  </a:lnTo>
                  <a:lnTo>
                    <a:pt x="9556866" y="967033"/>
                  </a:lnTo>
                  <a:lnTo>
                    <a:pt x="9512248" y="983013"/>
                  </a:lnTo>
                  <a:lnTo>
                    <a:pt x="9466180" y="994591"/>
                  </a:lnTo>
                  <a:lnTo>
                    <a:pt x="9418980" y="1001634"/>
                  </a:lnTo>
                  <a:lnTo>
                    <a:pt x="9370967" y="100401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956436" y="6726094"/>
              <a:ext cx="9840595" cy="1004569"/>
            </a:xfrm>
            <a:custGeom>
              <a:avLst/>
              <a:gdLst/>
              <a:ahLst/>
              <a:cxnLst/>
              <a:rect l="l" t="t" r="r" b="b"/>
              <a:pathLst>
                <a:path w="9840594" h="1004570">
                  <a:moveTo>
                    <a:pt x="9355544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4"/>
                  </a:lnTo>
                  <a:lnTo>
                    <a:pt x="257028" y="946784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9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55544" y="0"/>
                  </a:lnTo>
                  <a:lnTo>
                    <a:pt x="9403557" y="2377"/>
                  </a:lnTo>
                  <a:lnTo>
                    <a:pt x="9450757" y="9420"/>
                  </a:lnTo>
                  <a:lnTo>
                    <a:pt x="9496825" y="20997"/>
                  </a:lnTo>
                  <a:lnTo>
                    <a:pt x="9541443" y="36977"/>
                  </a:lnTo>
                  <a:lnTo>
                    <a:pt x="9584291" y="57227"/>
                  </a:lnTo>
                  <a:lnTo>
                    <a:pt x="9625052" y="81616"/>
                  </a:lnTo>
                  <a:lnTo>
                    <a:pt x="9663408" y="110011"/>
                  </a:lnTo>
                  <a:lnTo>
                    <a:pt x="9699039" y="142280"/>
                  </a:lnTo>
                  <a:lnTo>
                    <a:pt x="9731308" y="177911"/>
                  </a:lnTo>
                  <a:lnTo>
                    <a:pt x="9759703" y="216266"/>
                  </a:lnTo>
                  <a:lnTo>
                    <a:pt x="9784092" y="257028"/>
                  </a:lnTo>
                  <a:lnTo>
                    <a:pt x="9804342" y="299877"/>
                  </a:lnTo>
                  <a:lnTo>
                    <a:pt x="9820322" y="344494"/>
                  </a:lnTo>
                  <a:lnTo>
                    <a:pt x="9831900" y="390562"/>
                  </a:lnTo>
                  <a:lnTo>
                    <a:pt x="9838943" y="437762"/>
                  </a:lnTo>
                  <a:lnTo>
                    <a:pt x="9840094" y="461017"/>
                  </a:lnTo>
                  <a:lnTo>
                    <a:pt x="9840094" y="542994"/>
                  </a:lnTo>
                  <a:lnTo>
                    <a:pt x="9831900" y="613449"/>
                  </a:lnTo>
                  <a:lnTo>
                    <a:pt x="9820322" y="659516"/>
                  </a:lnTo>
                  <a:lnTo>
                    <a:pt x="9804342" y="704134"/>
                  </a:lnTo>
                  <a:lnTo>
                    <a:pt x="9784092" y="746983"/>
                  </a:lnTo>
                  <a:lnTo>
                    <a:pt x="9759703" y="787744"/>
                  </a:lnTo>
                  <a:lnTo>
                    <a:pt x="9731308" y="826100"/>
                  </a:lnTo>
                  <a:lnTo>
                    <a:pt x="9699039" y="861731"/>
                  </a:lnTo>
                  <a:lnTo>
                    <a:pt x="9663408" y="894000"/>
                  </a:lnTo>
                  <a:lnTo>
                    <a:pt x="9625052" y="922395"/>
                  </a:lnTo>
                  <a:lnTo>
                    <a:pt x="9584291" y="946784"/>
                  </a:lnTo>
                  <a:lnTo>
                    <a:pt x="9541443" y="967034"/>
                  </a:lnTo>
                  <a:lnTo>
                    <a:pt x="9496825" y="983013"/>
                  </a:lnTo>
                  <a:lnTo>
                    <a:pt x="9450757" y="994591"/>
                  </a:lnTo>
                  <a:lnTo>
                    <a:pt x="9403557" y="1001634"/>
                  </a:lnTo>
                  <a:lnTo>
                    <a:pt x="9355544" y="1004011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7815803" y="6554379"/>
              <a:ext cx="9855835" cy="1004569"/>
            </a:xfrm>
            <a:custGeom>
              <a:avLst/>
              <a:gdLst/>
              <a:ahLst/>
              <a:cxnLst/>
              <a:rect l="l" t="t" r="r" b="b"/>
              <a:pathLst>
                <a:path w="9855835" h="1004570">
                  <a:moveTo>
                    <a:pt x="9370967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3"/>
                  </a:lnTo>
                  <a:lnTo>
                    <a:pt x="299877" y="967034"/>
                  </a:lnTo>
                  <a:lnTo>
                    <a:pt x="257028" y="946784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6"/>
                  </a:lnTo>
                  <a:lnTo>
                    <a:pt x="9420" y="613449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70967" y="0"/>
                  </a:lnTo>
                  <a:lnTo>
                    <a:pt x="9418980" y="2377"/>
                  </a:lnTo>
                  <a:lnTo>
                    <a:pt x="9466180" y="9420"/>
                  </a:lnTo>
                  <a:lnTo>
                    <a:pt x="9512248" y="20997"/>
                  </a:lnTo>
                  <a:lnTo>
                    <a:pt x="9556866" y="36977"/>
                  </a:lnTo>
                  <a:lnTo>
                    <a:pt x="9599715" y="57227"/>
                  </a:lnTo>
                  <a:lnTo>
                    <a:pt x="9640476" y="81616"/>
                  </a:lnTo>
                  <a:lnTo>
                    <a:pt x="9678832" y="110011"/>
                  </a:lnTo>
                  <a:lnTo>
                    <a:pt x="9714463" y="142280"/>
                  </a:lnTo>
                  <a:lnTo>
                    <a:pt x="9746732" y="177911"/>
                  </a:lnTo>
                  <a:lnTo>
                    <a:pt x="9775126" y="216266"/>
                  </a:lnTo>
                  <a:lnTo>
                    <a:pt x="9799515" y="257028"/>
                  </a:lnTo>
                  <a:lnTo>
                    <a:pt x="9819765" y="299877"/>
                  </a:lnTo>
                  <a:lnTo>
                    <a:pt x="9835745" y="344494"/>
                  </a:lnTo>
                  <a:lnTo>
                    <a:pt x="9847322" y="390562"/>
                  </a:lnTo>
                  <a:lnTo>
                    <a:pt x="9854365" y="437762"/>
                  </a:lnTo>
                  <a:lnTo>
                    <a:pt x="9855782" y="466378"/>
                  </a:lnTo>
                  <a:lnTo>
                    <a:pt x="9855782" y="537633"/>
                  </a:lnTo>
                  <a:lnTo>
                    <a:pt x="9847322" y="613449"/>
                  </a:lnTo>
                  <a:lnTo>
                    <a:pt x="9835745" y="659516"/>
                  </a:lnTo>
                  <a:lnTo>
                    <a:pt x="9819765" y="704134"/>
                  </a:lnTo>
                  <a:lnTo>
                    <a:pt x="9799515" y="746983"/>
                  </a:lnTo>
                  <a:lnTo>
                    <a:pt x="9775126" y="787744"/>
                  </a:lnTo>
                  <a:lnTo>
                    <a:pt x="9746732" y="826100"/>
                  </a:lnTo>
                  <a:lnTo>
                    <a:pt x="9714463" y="861731"/>
                  </a:lnTo>
                  <a:lnTo>
                    <a:pt x="9678832" y="894000"/>
                  </a:lnTo>
                  <a:lnTo>
                    <a:pt x="9640476" y="922395"/>
                  </a:lnTo>
                  <a:lnTo>
                    <a:pt x="9599715" y="946784"/>
                  </a:lnTo>
                  <a:lnTo>
                    <a:pt x="9556866" y="967034"/>
                  </a:lnTo>
                  <a:lnTo>
                    <a:pt x="9512248" y="983013"/>
                  </a:lnTo>
                  <a:lnTo>
                    <a:pt x="9466180" y="994591"/>
                  </a:lnTo>
                  <a:lnTo>
                    <a:pt x="9418980" y="1001634"/>
                  </a:lnTo>
                  <a:lnTo>
                    <a:pt x="9370967" y="100401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956436" y="8187569"/>
              <a:ext cx="9840595" cy="1004569"/>
            </a:xfrm>
            <a:custGeom>
              <a:avLst/>
              <a:gdLst/>
              <a:ahLst/>
              <a:cxnLst/>
              <a:rect l="l" t="t" r="r" b="b"/>
              <a:pathLst>
                <a:path w="9840594" h="1004570">
                  <a:moveTo>
                    <a:pt x="9355544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4"/>
                  </a:lnTo>
                  <a:lnTo>
                    <a:pt x="299877" y="967034"/>
                  </a:lnTo>
                  <a:lnTo>
                    <a:pt x="257028" y="946784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7"/>
                  </a:lnTo>
                  <a:lnTo>
                    <a:pt x="9420" y="613449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55544" y="0"/>
                  </a:lnTo>
                  <a:lnTo>
                    <a:pt x="9403557" y="2377"/>
                  </a:lnTo>
                  <a:lnTo>
                    <a:pt x="9450757" y="9420"/>
                  </a:lnTo>
                  <a:lnTo>
                    <a:pt x="9496825" y="20997"/>
                  </a:lnTo>
                  <a:lnTo>
                    <a:pt x="9541443" y="36977"/>
                  </a:lnTo>
                  <a:lnTo>
                    <a:pt x="9584291" y="57227"/>
                  </a:lnTo>
                  <a:lnTo>
                    <a:pt x="9625052" y="81616"/>
                  </a:lnTo>
                  <a:lnTo>
                    <a:pt x="9663408" y="110011"/>
                  </a:lnTo>
                  <a:lnTo>
                    <a:pt x="9699039" y="142280"/>
                  </a:lnTo>
                  <a:lnTo>
                    <a:pt x="9731308" y="177911"/>
                  </a:lnTo>
                  <a:lnTo>
                    <a:pt x="9759703" y="216266"/>
                  </a:lnTo>
                  <a:lnTo>
                    <a:pt x="9784092" y="257028"/>
                  </a:lnTo>
                  <a:lnTo>
                    <a:pt x="9804342" y="299877"/>
                  </a:lnTo>
                  <a:lnTo>
                    <a:pt x="9820322" y="344494"/>
                  </a:lnTo>
                  <a:lnTo>
                    <a:pt x="9831900" y="390562"/>
                  </a:lnTo>
                  <a:lnTo>
                    <a:pt x="9838943" y="437762"/>
                  </a:lnTo>
                  <a:lnTo>
                    <a:pt x="9840094" y="461017"/>
                  </a:lnTo>
                  <a:lnTo>
                    <a:pt x="9840094" y="542994"/>
                  </a:lnTo>
                  <a:lnTo>
                    <a:pt x="9831900" y="613449"/>
                  </a:lnTo>
                  <a:lnTo>
                    <a:pt x="9820322" y="659517"/>
                  </a:lnTo>
                  <a:lnTo>
                    <a:pt x="9804342" y="704134"/>
                  </a:lnTo>
                  <a:lnTo>
                    <a:pt x="9784092" y="746983"/>
                  </a:lnTo>
                  <a:lnTo>
                    <a:pt x="9759703" y="787744"/>
                  </a:lnTo>
                  <a:lnTo>
                    <a:pt x="9731308" y="826100"/>
                  </a:lnTo>
                  <a:lnTo>
                    <a:pt x="9699039" y="861731"/>
                  </a:lnTo>
                  <a:lnTo>
                    <a:pt x="9663408" y="894000"/>
                  </a:lnTo>
                  <a:lnTo>
                    <a:pt x="9625052" y="922395"/>
                  </a:lnTo>
                  <a:lnTo>
                    <a:pt x="9584291" y="946784"/>
                  </a:lnTo>
                  <a:lnTo>
                    <a:pt x="9541443" y="967034"/>
                  </a:lnTo>
                  <a:lnTo>
                    <a:pt x="9496825" y="983014"/>
                  </a:lnTo>
                  <a:lnTo>
                    <a:pt x="9450757" y="994591"/>
                  </a:lnTo>
                  <a:lnTo>
                    <a:pt x="9403557" y="1001634"/>
                  </a:lnTo>
                  <a:lnTo>
                    <a:pt x="9355544" y="1004011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815803" y="8015854"/>
              <a:ext cx="9855835" cy="1004569"/>
            </a:xfrm>
            <a:custGeom>
              <a:avLst/>
              <a:gdLst/>
              <a:ahLst/>
              <a:cxnLst/>
              <a:rect l="l" t="t" r="r" b="b"/>
              <a:pathLst>
                <a:path w="9855835" h="1004570">
                  <a:moveTo>
                    <a:pt x="9370967" y="1004011"/>
                  </a:moveTo>
                  <a:lnTo>
                    <a:pt x="485775" y="1004011"/>
                  </a:lnTo>
                  <a:lnTo>
                    <a:pt x="437762" y="1001634"/>
                  </a:lnTo>
                  <a:lnTo>
                    <a:pt x="390562" y="994591"/>
                  </a:lnTo>
                  <a:lnTo>
                    <a:pt x="344494" y="983014"/>
                  </a:lnTo>
                  <a:lnTo>
                    <a:pt x="299877" y="967034"/>
                  </a:lnTo>
                  <a:lnTo>
                    <a:pt x="257028" y="946784"/>
                  </a:lnTo>
                  <a:lnTo>
                    <a:pt x="216266" y="922395"/>
                  </a:lnTo>
                  <a:lnTo>
                    <a:pt x="177911" y="894000"/>
                  </a:lnTo>
                  <a:lnTo>
                    <a:pt x="142280" y="861731"/>
                  </a:lnTo>
                  <a:lnTo>
                    <a:pt x="110011" y="826100"/>
                  </a:lnTo>
                  <a:lnTo>
                    <a:pt x="81616" y="787744"/>
                  </a:lnTo>
                  <a:lnTo>
                    <a:pt x="57227" y="746983"/>
                  </a:lnTo>
                  <a:lnTo>
                    <a:pt x="36977" y="704134"/>
                  </a:lnTo>
                  <a:lnTo>
                    <a:pt x="20997" y="659517"/>
                  </a:lnTo>
                  <a:lnTo>
                    <a:pt x="9420" y="613449"/>
                  </a:lnTo>
                  <a:lnTo>
                    <a:pt x="2377" y="566249"/>
                  </a:lnTo>
                  <a:lnTo>
                    <a:pt x="0" y="518236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9370967" y="0"/>
                  </a:lnTo>
                  <a:lnTo>
                    <a:pt x="9418980" y="2377"/>
                  </a:lnTo>
                  <a:lnTo>
                    <a:pt x="9466180" y="9420"/>
                  </a:lnTo>
                  <a:lnTo>
                    <a:pt x="9512248" y="20997"/>
                  </a:lnTo>
                  <a:lnTo>
                    <a:pt x="9556866" y="36977"/>
                  </a:lnTo>
                  <a:lnTo>
                    <a:pt x="9599715" y="57227"/>
                  </a:lnTo>
                  <a:lnTo>
                    <a:pt x="9640476" y="81616"/>
                  </a:lnTo>
                  <a:lnTo>
                    <a:pt x="9678832" y="110011"/>
                  </a:lnTo>
                  <a:lnTo>
                    <a:pt x="9714463" y="142280"/>
                  </a:lnTo>
                  <a:lnTo>
                    <a:pt x="9746732" y="177911"/>
                  </a:lnTo>
                  <a:lnTo>
                    <a:pt x="9775126" y="216266"/>
                  </a:lnTo>
                  <a:lnTo>
                    <a:pt x="9799515" y="257028"/>
                  </a:lnTo>
                  <a:lnTo>
                    <a:pt x="9819765" y="299877"/>
                  </a:lnTo>
                  <a:lnTo>
                    <a:pt x="9835745" y="344494"/>
                  </a:lnTo>
                  <a:lnTo>
                    <a:pt x="9847322" y="390562"/>
                  </a:lnTo>
                  <a:lnTo>
                    <a:pt x="9854365" y="437762"/>
                  </a:lnTo>
                  <a:lnTo>
                    <a:pt x="9855782" y="466378"/>
                  </a:lnTo>
                  <a:lnTo>
                    <a:pt x="9855782" y="537633"/>
                  </a:lnTo>
                  <a:lnTo>
                    <a:pt x="9847322" y="613449"/>
                  </a:lnTo>
                  <a:lnTo>
                    <a:pt x="9835745" y="659517"/>
                  </a:lnTo>
                  <a:lnTo>
                    <a:pt x="9819765" y="704134"/>
                  </a:lnTo>
                  <a:lnTo>
                    <a:pt x="9799515" y="746983"/>
                  </a:lnTo>
                  <a:lnTo>
                    <a:pt x="9775126" y="787744"/>
                  </a:lnTo>
                  <a:lnTo>
                    <a:pt x="9746732" y="826100"/>
                  </a:lnTo>
                  <a:lnTo>
                    <a:pt x="9714463" y="861731"/>
                  </a:lnTo>
                  <a:lnTo>
                    <a:pt x="9678832" y="894000"/>
                  </a:lnTo>
                  <a:lnTo>
                    <a:pt x="9640476" y="922395"/>
                  </a:lnTo>
                  <a:lnTo>
                    <a:pt x="9599715" y="946784"/>
                  </a:lnTo>
                  <a:lnTo>
                    <a:pt x="9556866" y="967034"/>
                  </a:lnTo>
                  <a:lnTo>
                    <a:pt x="9512248" y="983014"/>
                  </a:lnTo>
                  <a:lnTo>
                    <a:pt x="9466180" y="994591"/>
                  </a:lnTo>
                  <a:lnTo>
                    <a:pt x="9418980" y="1001634"/>
                  </a:lnTo>
                  <a:lnTo>
                    <a:pt x="9370967" y="100401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3127" y="1028700"/>
              <a:ext cx="1276349" cy="476249"/>
            </a:xfrm>
            <a:prstGeom prst="rect">
              <a:avLst/>
            </a:prstGeom>
          </p:spPr>
        </p:pic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568503" y="550671"/>
            <a:ext cx="2719705" cy="10083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6450" spc="-45"/>
              <a:t>Content</a:t>
            </a:r>
            <a:endParaRPr sz="6450"/>
          </a:p>
        </p:txBody>
      </p:sp>
      <p:sp>
        <p:nvSpPr>
          <p:cNvPr id="18" name="object 18"/>
          <p:cNvSpPr txBox="1"/>
          <p:nvPr/>
        </p:nvSpPr>
        <p:spPr>
          <a:xfrm>
            <a:off x="642161" y="9573246"/>
            <a:ext cx="222504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0">
                <a:latin typeface="Calibri"/>
                <a:cs typeface="Calibri"/>
              </a:rPr>
              <a:t>University</a:t>
            </a:r>
            <a:r>
              <a:rPr dirty="0" sz="1900" spc="-45">
                <a:latin typeface="Calibri"/>
                <a:cs typeface="Calibri"/>
              </a:rPr>
              <a:t> </a:t>
            </a:r>
            <a:r>
              <a:rPr dirty="0" sz="1900">
                <a:latin typeface="Calibri"/>
                <a:cs typeface="Calibri"/>
              </a:rPr>
              <a:t>of</a:t>
            </a:r>
            <a:r>
              <a:rPr dirty="0" sz="1900" spc="-4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74920" y="9573246"/>
            <a:ext cx="113792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latin typeface="Calibri"/>
                <a:cs typeface="Calibri"/>
              </a:rPr>
              <a:t>Sensify</a:t>
            </a:r>
            <a:r>
              <a:rPr dirty="0" sz="1900" spc="55">
                <a:latin typeface="Calibri"/>
                <a:cs typeface="Calibri"/>
              </a:rPr>
              <a:t> </a:t>
            </a:r>
            <a:r>
              <a:rPr dirty="0" sz="1900" spc="-25">
                <a:latin typeface="Calibri"/>
                <a:cs typeface="Calibri"/>
              </a:rPr>
              <a:t>Lab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047074" y="9573246"/>
            <a:ext cx="156654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MobileHCI</a:t>
            </a:r>
            <a:r>
              <a:rPr dirty="0" sz="1900" spc="-50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2026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276079" y="816157"/>
            <a:ext cx="606361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3420" algn="l"/>
              </a:tabLst>
            </a:pPr>
            <a:r>
              <a:rPr dirty="0" sz="4200" spc="-25">
                <a:solidFill>
                  <a:srgbClr val="FFFFFF"/>
                </a:solidFill>
                <a:latin typeface="Calibri"/>
                <a:cs typeface="Calibri"/>
              </a:rPr>
              <a:t>1.</a:t>
            </a:r>
            <a:r>
              <a:rPr dirty="0" sz="42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4200" spc="-25">
                <a:solidFill>
                  <a:srgbClr val="FFFFFF"/>
                </a:solidFill>
                <a:latin typeface="Calibri"/>
                <a:cs typeface="Calibri"/>
              </a:rPr>
              <a:t>Background</a:t>
            </a:r>
            <a:r>
              <a:rPr dirty="0" sz="4200" spc="-1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200" spc="-43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42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200" spc="-95">
                <a:solidFill>
                  <a:srgbClr val="FFFFFF"/>
                </a:solidFill>
                <a:latin typeface="Calibri"/>
                <a:cs typeface="Calibri"/>
              </a:rPr>
              <a:t>Motivation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76079" y="2290627"/>
            <a:ext cx="4935855" cy="658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93420" indent="-680720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693420" algn="l"/>
              </a:tabLst>
            </a:pPr>
            <a:r>
              <a:rPr dirty="0" sz="420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r>
              <a:rPr dirty="0" sz="4200" spc="-2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200" spc="-20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endParaRPr sz="4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40"/>
              </a:spcBef>
              <a:buClr>
                <a:srgbClr val="FFFFFF"/>
              </a:buClr>
              <a:buFont typeface="Calibri"/>
              <a:buAutoNum type="arabicPeriod" startAt="2"/>
            </a:pPr>
            <a:endParaRPr sz="4200">
              <a:latin typeface="Calibri"/>
              <a:cs typeface="Calibri"/>
            </a:endParaRPr>
          </a:p>
          <a:p>
            <a:pPr marL="693420" indent="-680720">
              <a:lnSpc>
                <a:spcPct val="100000"/>
              </a:lnSpc>
              <a:buAutoNum type="arabicPeriod" startAt="2"/>
              <a:tabLst>
                <a:tab pos="693420" algn="l"/>
              </a:tabLst>
            </a:pPr>
            <a:r>
              <a:rPr dirty="0" sz="4200" spc="-10">
                <a:solidFill>
                  <a:srgbClr val="FFFFFF"/>
                </a:solidFill>
                <a:latin typeface="Calibri"/>
                <a:cs typeface="Calibri"/>
              </a:rPr>
              <a:t>Methodology</a:t>
            </a:r>
            <a:endParaRPr sz="4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45"/>
              </a:spcBef>
              <a:buClr>
                <a:srgbClr val="FFFFFF"/>
              </a:buClr>
              <a:buFont typeface="Calibri"/>
              <a:buAutoNum type="arabicPeriod" startAt="2"/>
            </a:pPr>
            <a:endParaRPr sz="4200">
              <a:latin typeface="Calibri"/>
              <a:cs typeface="Calibri"/>
            </a:endParaRPr>
          </a:p>
          <a:p>
            <a:pPr marL="693420" indent="-680720">
              <a:lnSpc>
                <a:spcPct val="100000"/>
              </a:lnSpc>
              <a:buAutoNum type="arabicPeriod" startAt="2"/>
              <a:tabLst>
                <a:tab pos="693420" algn="l"/>
              </a:tabLst>
            </a:pPr>
            <a:r>
              <a:rPr dirty="0" sz="4200" spc="-10">
                <a:solidFill>
                  <a:srgbClr val="FFFFFF"/>
                </a:solidFill>
                <a:latin typeface="Calibri"/>
                <a:cs typeface="Calibri"/>
              </a:rPr>
              <a:t>Findings</a:t>
            </a:r>
            <a:endParaRPr sz="4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40"/>
              </a:spcBef>
              <a:buClr>
                <a:srgbClr val="FFFFFF"/>
              </a:buClr>
              <a:buFont typeface="Calibri"/>
              <a:buAutoNum type="arabicPeriod" startAt="2"/>
            </a:pPr>
            <a:endParaRPr sz="4200">
              <a:latin typeface="Calibri"/>
              <a:cs typeface="Calibri"/>
            </a:endParaRPr>
          </a:p>
          <a:p>
            <a:pPr marL="693420" indent="-68072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693420" algn="l"/>
              </a:tabLst>
            </a:pPr>
            <a:r>
              <a:rPr dirty="0" sz="4200" spc="-10">
                <a:solidFill>
                  <a:srgbClr val="FFFFFF"/>
                </a:solidFill>
                <a:latin typeface="Calibri"/>
                <a:cs typeface="Calibri"/>
              </a:rPr>
              <a:t>Discussion</a:t>
            </a:r>
            <a:endParaRPr sz="4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39"/>
              </a:spcBef>
              <a:buClr>
                <a:srgbClr val="FFFFFF"/>
              </a:buClr>
              <a:buFont typeface="Calibri"/>
              <a:buAutoNum type="arabicPeriod" startAt="2"/>
            </a:pPr>
            <a:endParaRPr sz="4200">
              <a:latin typeface="Calibri"/>
              <a:cs typeface="Calibri"/>
            </a:endParaRPr>
          </a:p>
          <a:p>
            <a:pPr marL="693420" indent="-680720">
              <a:lnSpc>
                <a:spcPct val="100000"/>
              </a:lnSpc>
              <a:buAutoNum type="arabicPeriod" startAt="2"/>
              <a:tabLst>
                <a:tab pos="693420" algn="l"/>
              </a:tabLst>
            </a:pPr>
            <a:r>
              <a:rPr dirty="0" sz="4200" spc="-10">
                <a:solidFill>
                  <a:srgbClr val="FFFFFF"/>
                </a:solidFill>
                <a:latin typeface="Calibri"/>
                <a:cs typeface="Calibri"/>
              </a:rPr>
              <a:t>Conclusion</a:t>
            </a:r>
            <a:endParaRPr sz="4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4788953" y="0"/>
            <a:ext cx="3499485" cy="8806815"/>
            <a:chOff x="14788953" y="0"/>
            <a:chExt cx="3499485" cy="8806815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3127" y="2502682"/>
              <a:ext cx="1276349" cy="47624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3127" y="3964157"/>
              <a:ext cx="1276349" cy="4762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3127" y="5427367"/>
              <a:ext cx="1276349" cy="4762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3127" y="6897279"/>
              <a:ext cx="1276349" cy="47624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3127" y="8330179"/>
              <a:ext cx="1276349" cy="47624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788953" y="0"/>
              <a:ext cx="3499047" cy="31270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853295" cy="10287000"/>
            <a:chOff x="0" y="0"/>
            <a:chExt cx="9853295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853295" cy="10276840"/>
            </a:xfrm>
            <a:custGeom>
              <a:avLst/>
              <a:gdLst/>
              <a:ahLst/>
              <a:cxnLst/>
              <a:rect l="l" t="t" r="r" b="b"/>
              <a:pathLst>
                <a:path w="9853295" h="10276840">
                  <a:moveTo>
                    <a:pt x="9852862" y="10276227"/>
                  </a:moveTo>
                  <a:lnTo>
                    <a:pt x="0" y="10276227"/>
                  </a:lnTo>
                  <a:lnTo>
                    <a:pt x="0" y="0"/>
                  </a:lnTo>
                  <a:lnTo>
                    <a:pt x="9852862" y="0"/>
                  </a:lnTo>
                  <a:lnTo>
                    <a:pt x="9852862" y="10276227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8540381"/>
              <a:ext cx="544195" cy="1746885"/>
            </a:xfrm>
            <a:custGeom>
              <a:avLst/>
              <a:gdLst/>
              <a:ahLst/>
              <a:cxnLst/>
              <a:rect l="l" t="t" r="r" b="b"/>
              <a:pathLst>
                <a:path w="544195" h="1746884">
                  <a:moveTo>
                    <a:pt x="136652" y="1270050"/>
                  </a:moveTo>
                  <a:lnTo>
                    <a:pt x="135890" y="1223810"/>
                  </a:lnTo>
                  <a:lnTo>
                    <a:pt x="133400" y="1177112"/>
                  </a:lnTo>
                  <a:lnTo>
                    <a:pt x="128765" y="1130160"/>
                  </a:lnTo>
                  <a:lnTo>
                    <a:pt x="121627" y="1083157"/>
                  </a:lnTo>
                  <a:lnTo>
                    <a:pt x="111594" y="1036307"/>
                  </a:lnTo>
                  <a:lnTo>
                    <a:pt x="98285" y="989812"/>
                  </a:lnTo>
                  <a:lnTo>
                    <a:pt x="81305" y="943876"/>
                  </a:lnTo>
                  <a:lnTo>
                    <a:pt x="61849" y="899134"/>
                  </a:lnTo>
                  <a:lnTo>
                    <a:pt x="38785" y="856043"/>
                  </a:lnTo>
                  <a:lnTo>
                    <a:pt x="12407" y="814793"/>
                  </a:lnTo>
                  <a:lnTo>
                    <a:pt x="0" y="798245"/>
                  </a:lnTo>
                  <a:lnTo>
                    <a:pt x="0" y="887183"/>
                  </a:lnTo>
                  <a:lnTo>
                    <a:pt x="16357" y="914247"/>
                  </a:lnTo>
                  <a:lnTo>
                    <a:pt x="39154" y="954506"/>
                  </a:lnTo>
                  <a:lnTo>
                    <a:pt x="53517" y="1002944"/>
                  </a:lnTo>
                  <a:lnTo>
                    <a:pt x="64858" y="1051585"/>
                  </a:lnTo>
                  <a:lnTo>
                    <a:pt x="73444" y="1100391"/>
                  </a:lnTo>
                  <a:lnTo>
                    <a:pt x="79502" y="1149311"/>
                  </a:lnTo>
                  <a:lnTo>
                    <a:pt x="83312" y="1198283"/>
                  </a:lnTo>
                  <a:lnTo>
                    <a:pt x="85090" y="1247279"/>
                  </a:lnTo>
                  <a:lnTo>
                    <a:pt x="85115" y="1296225"/>
                  </a:lnTo>
                  <a:lnTo>
                    <a:pt x="83616" y="1345082"/>
                  </a:lnTo>
                  <a:lnTo>
                    <a:pt x="80860" y="1393799"/>
                  </a:lnTo>
                  <a:lnTo>
                    <a:pt x="77089" y="1442326"/>
                  </a:lnTo>
                  <a:lnTo>
                    <a:pt x="72542" y="1490624"/>
                  </a:lnTo>
                  <a:lnTo>
                    <a:pt x="67157" y="1541500"/>
                  </a:lnTo>
                  <a:lnTo>
                    <a:pt x="62153" y="1586268"/>
                  </a:lnTo>
                  <a:lnTo>
                    <a:pt x="59016" y="1625206"/>
                  </a:lnTo>
                  <a:lnTo>
                    <a:pt x="57023" y="1664106"/>
                  </a:lnTo>
                  <a:lnTo>
                    <a:pt x="54114" y="1703171"/>
                  </a:lnTo>
                  <a:lnTo>
                    <a:pt x="48056" y="1743494"/>
                  </a:lnTo>
                  <a:lnTo>
                    <a:pt x="47561" y="1746631"/>
                  </a:lnTo>
                  <a:lnTo>
                    <a:pt x="95605" y="1746631"/>
                  </a:lnTo>
                  <a:lnTo>
                    <a:pt x="95821" y="1741728"/>
                  </a:lnTo>
                  <a:lnTo>
                    <a:pt x="98399" y="1694357"/>
                  </a:lnTo>
                  <a:lnTo>
                    <a:pt x="100088" y="1666938"/>
                  </a:lnTo>
                  <a:lnTo>
                    <a:pt x="101333" y="1646605"/>
                  </a:lnTo>
                  <a:lnTo>
                    <a:pt x="102501" y="1628076"/>
                  </a:lnTo>
                  <a:lnTo>
                    <a:pt x="104355" y="1598549"/>
                  </a:lnTo>
                  <a:lnTo>
                    <a:pt x="104914" y="1589087"/>
                  </a:lnTo>
                  <a:lnTo>
                    <a:pt x="107188" y="1550225"/>
                  </a:lnTo>
                  <a:lnTo>
                    <a:pt x="111239" y="1544396"/>
                  </a:lnTo>
                  <a:lnTo>
                    <a:pt x="111315" y="1543189"/>
                  </a:lnTo>
                  <a:lnTo>
                    <a:pt x="111556" y="1539544"/>
                  </a:lnTo>
                  <a:lnTo>
                    <a:pt x="107988" y="1538097"/>
                  </a:lnTo>
                  <a:lnTo>
                    <a:pt x="106781" y="1538008"/>
                  </a:lnTo>
                  <a:lnTo>
                    <a:pt x="104038" y="1542707"/>
                  </a:lnTo>
                  <a:lnTo>
                    <a:pt x="113487" y="1499019"/>
                  </a:lnTo>
                  <a:lnTo>
                    <a:pt x="121475" y="1454404"/>
                  </a:lnTo>
                  <a:lnTo>
                    <a:pt x="127939" y="1408938"/>
                  </a:lnTo>
                  <a:lnTo>
                    <a:pt x="132816" y="1362659"/>
                  </a:lnTo>
                  <a:lnTo>
                    <a:pt x="136055" y="1315631"/>
                  </a:lnTo>
                  <a:lnTo>
                    <a:pt x="136652" y="1270050"/>
                  </a:lnTo>
                  <a:close/>
                </a:path>
                <a:path w="544195" h="1746884">
                  <a:moveTo>
                    <a:pt x="308140" y="994270"/>
                  </a:moveTo>
                  <a:lnTo>
                    <a:pt x="307378" y="948029"/>
                  </a:lnTo>
                  <a:lnTo>
                    <a:pt x="304876" y="901331"/>
                  </a:lnTo>
                  <a:lnTo>
                    <a:pt x="300253" y="854379"/>
                  </a:lnTo>
                  <a:lnTo>
                    <a:pt x="293116" y="807377"/>
                  </a:lnTo>
                  <a:lnTo>
                    <a:pt x="283083" y="760526"/>
                  </a:lnTo>
                  <a:lnTo>
                    <a:pt x="269760" y="714032"/>
                  </a:lnTo>
                  <a:lnTo>
                    <a:pt x="252793" y="668096"/>
                  </a:lnTo>
                  <a:lnTo>
                    <a:pt x="233324" y="623354"/>
                  </a:lnTo>
                  <a:lnTo>
                    <a:pt x="210273" y="580263"/>
                  </a:lnTo>
                  <a:lnTo>
                    <a:pt x="183896" y="539013"/>
                  </a:lnTo>
                  <a:lnTo>
                    <a:pt x="154470" y="499783"/>
                  </a:lnTo>
                  <a:lnTo>
                    <a:pt x="122262" y="462775"/>
                  </a:lnTo>
                  <a:lnTo>
                    <a:pt x="87566" y="428180"/>
                  </a:lnTo>
                  <a:lnTo>
                    <a:pt x="50634" y="396176"/>
                  </a:lnTo>
                  <a:lnTo>
                    <a:pt x="11747" y="366953"/>
                  </a:lnTo>
                  <a:lnTo>
                    <a:pt x="0" y="359600"/>
                  </a:lnTo>
                  <a:lnTo>
                    <a:pt x="0" y="415048"/>
                  </a:lnTo>
                  <a:lnTo>
                    <a:pt x="9906" y="421576"/>
                  </a:lnTo>
                  <a:lnTo>
                    <a:pt x="45821" y="451421"/>
                  </a:lnTo>
                  <a:lnTo>
                    <a:pt x="78879" y="484682"/>
                  </a:lnTo>
                  <a:lnTo>
                    <a:pt x="109321" y="520687"/>
                  </a:lnTo>
                  <a:lnTo>
                    <a:pt x="137452" y="558774"/>
                  </a:lnTo>
                  <a:lnTo>
                    <a:pt x="163525" y="598246"/>
                  </a:lnTo>
                  <a:lnTo>
                    <a:pt x="187833" y="638467"/>
                  </a:lnTo>
                  <a:lnTo>
                    <a:pt x="210642" y="678726"/>
                  </a:lnTo>
                  <a:lnTo>
                    <a:pt x="224993" y="727163"/>
                  </a:lnTo>
                  <a:lnTo>
                    <a:pt x="236347" y="775804"/>
                  </a:lnTo>
                  <a:lnTo>
                    <a:pt x="244919" y="824611"/>
                  </a:lnTo>
                  <a:lnTo>
                    <a:pt x="250990" y="873531"/>
                  </a:lnTo>
                  <a:lnTo>
                    <a:pt x="254787" y="922502"/>
                  </a:lnTo>
                  <a:lnTo>
                    <a:pt x="256578" y="971486"/>
                  </a:lnTo>
                  <a:lnTo>
                    <a:pt x="256590" y="1020445"/>
                  </a:lnTo>
                  <a:lnTo>
                    <a:pt x="255104" y="1069301"/>
                  </a:lnTo>
                  <a:lnTo>
                    <a:pt x="252336" y="1118019"/>
                  </a:lnTo>
                  <a:lnTo>
                    <a:pt x="248564" y="1166545"/>
                  </a:lnTo>
                  <a:lnTo>
                    <a:pt x="244017" y="1214831"/>
                  </a:lnTo>
                  <a:lnTo>
                    <a:pt x="238633" y="1265720"/>
                  </a:lnTo>
                  <a:lnTo>
                    <a:pt x="233629" y="1310487"/>
                  </a:lnTo>
                  <a:lnTo>
                    <a:pt x="230492" y="1349425"/>
                  </a:lnTo>
                  <a:lnTo>
                    <a:pt x="228511" y="1388325"/>
                  </a:lnTo>
                  <a:lnTo>
                    <a:pt x="225590" y="1427391"/>
                  </a:lnTo>
                  <a:lnTo>
                    <a:pt x="219684" y="1466824"/>
                  </a:lnTo>
                  <a:lnTo>
                    <a:pt x="211175" y="1520050"/>
                  </a:lnTo>
                  <a:lnTo>
                    <a:pt x="207987" y="1573695"/>
                  </a:lnTo>
                  <a:lnTo>
                    <a:pt x="209410" y="1627378"/>
                  </a:lnTo>
                  <a:lnTo>
                    <a:pt x="214706" y="1680692"/>
                  </a:lnTo>
                  <a:lnTo>
                    <a:pt x="223177" y="1733270"/>
                  </a:lnTo>
                  <a:lnTo>
                    <a:pt x="226009" y="1746631"/>
                  </a:lnTo>
                  <a:lnTo>
                    <a:pt x="277342" y="1746631"/>
                  </a:lnTo>
                  <a:lnTo>
                    <a:pt x="275971" y="1741170"/>
                  </a:lnTo>
                  <a:lnTo>
                    <a:pt x="272173" y="1707946"/>
                  </a:lnTo>
                  <a:lnTo>
                    <a:pt x="268173" y="1674368"/>
                  </a:lnTo>
                  <a:lnTo>
                    <a:pt x="265137" y="1640166"/>
                  </a:lnTo>
                  <a:lnTo>
                    <a:pt x="264210" y="1605076"/>
                  </a:lnTo>
                  <a:lnTo>
                    <a:pt x="264198" y="1559267"/>
                  </a:lnTo>
                  <a:lnTo>
                    <a:pt x="265315" y="1512862"/>
                  </a:lnTo>
                  <a:lnTo>
                    <a:pt x="267296" y="1465948"/>
                  </a:lnTo>
                  <a:lnTo>
                    <a:pt x="269887" y="1418577"/>
                  </a:lnTo>
                  <a:lnTo>
                    <a:pt x="272821" y="1370825"/>
                  </a:lnTo>
                  <a:lnTo>
                    <a:pt x="275831" y="1322755"/>
                  </a:lnTo>
                  <a:lnTo>
                    <a:pt x="276390" y="1313307"/>
                  </a:lnTo>
                  <a:lnTo>
                    <a:pt x="278676" y="1274445"/>
                  </a:lnTo>
                  <a:lnTo>
                    <a:pt x="282714" y="1268615"/>
                  </a:lnTo>
                  <a:lnTo>
                    <a:pt x="282790" y="1267409"/>
                  </a:lnTo>
                  <a:lnTo>
                    <a:pt x="283032" y="1263764"/>
                  </a:lnTo>
                  <a:lnTo>
                    <a:pt x="279476" y="1262303"/>
                  </a:lnTo>
                  <a:lnTo>
                    <a:pt x="278257" y="1262227"/>
                  </a:lnTo>
                  <a:lnTo>
                    <a:pt x="275513" y="1266926"/>
                  </a:lnTo>
                  <a:lnTo>
                    <a:pt x="284962" y="1223238"/>
                  </a:lnTo>
                  <a:lnTo>
                    <a:pt x="292950" y="1178623"/>
                  </a:lnTo>
                  <a:lnTo>
                    <a:pt x="299427" y="1133157"/>
                  </a:lnTo>
                  <a:lnTo>
                    <a:pt x="304304" y="1086878"/>
                  </a:lnTo>
                  <a:lnTo>
                    <a:pt x="305282" y="1072603"/>
                  </a:lnTo>
                  <a:lnTo>
                    <a:pt x="307543" y="1039850"/>
                  </a:lnTo>
                  <a:lnTo>
                    <a:pt x="308140" y="994270"/>
                  </a:lnTo>
                  <a:close/>
                </a:path>
                <a:path w="544195" h="1746884">
                  <a:moveTo>
                    <a:pt x="544093" y="1746631"/>
                  </a:moveTo>
                  <a:lnTo>
                    <a:pt x="537311" y="1729740"/>
                  </a:lnTo>
                  <a:lnTo>
                    <a:pt x="526465" y="1693176"/>
                  </a:lnTo>
                  <a:lnTo>
                    <a:pt x="513689" y="1658086"/>
                  </a:lnTo>
                  <a:lnTo>
                    <a:pt x="500341" y="1624787"/>
                  </a:lnTo>
                  <a:lnTo>
                    <a:pt x="487768" y="1593608"/>
                  </a:lnTo>
                  <a:lnTo>
                    <a:pt x="473964" y="1562620"/>
                  </a:lnTo>
                  <a:lnTo>
                    <a:pt x="473875" y="1562366"/>
                  </a:lnTo>
                  <a:lnTo>
                    <a:pt x="463880" y="1530616"/>
                  </a:lnTo>
                  <a:lnTo>
                    <a:pt x="455663" y="1498053"/>
                  </a:lnTo>
                  <a:lnTo>
                    <a:pt x="447446" y="1465389"/>
                  </a:lnTo>
                  <a:lnTo>
                    <a:pt x="443661" y="1432166"/>
                  </a:lnTo>
                  <a:lnTo>
                    <a:pt x="439661" y="1398587"/>
                  </a:lnTo>
                  <a:lnTo>
                    <a:pt x="436613" y="1364386"/>
                  </a:lnTo>
                  <a:lnTo>
                    <a:pt x="435686" y="1329296"/>
                  </a:lnTo>
                  <a:lnTo>
                    <a:pt x="435686" y="1283487"/>
                  </a:lnTo>
                  <a:lnTo>
                    <a:pt x="436791" y="1237081"/>
                  </a:lnTo>
                  <a:lnTo>
                    <a:pt x="438772" y="1190167"/>
                  </a:lnTo>
                  <a:lnTo>
                    <a:pt x="441363" y="1142796"/>
                  </a:lnTo>
                  <a:lnTo>
                    <a:pt x="443052" y="1115377"/>
                  </a:lnTo>
                  <a:lnTo>
                    <a:pt x="444296" y="1095044"/>
                  </a:lnTo>
                  <a:lnTo>
                    <a:pt x="445465" y="1076502"/>
                  </a:lnTo>
                  <a:lnTo>
                    <a:pt x="447319" y="1046975"/>
                  </a:lnTo>
                  <a:lnTo>
                    <a:pt x="447865" y="1037526"/>
                  </a:lnTo>
                  <a:lnTo>
                    <a:pt x="450151" y="998664"/>
                  </a:lnTo>
                  <a:lnTo>
                    <a:pt x="454190" y="992835"/>
                  </a:lnTo>
                  <a:lnTo>
                    <a:pt x="454279" y="991616"/>
                  </a:lnTo>
                  <a:lnTo>
                    <a:pt x="454520" y="987983"/>
                  </a:lnTo>
                  <a:lnTo>
                    <a:pt x="450951" y="986523"/>
                  </a:lnTo>
                  <a:lnTo>
                    <a:pt x="449745" y="986447"/>
                  </a:lnTo>
                  <a:lnTo>
                    <a:pt x="446989" y="991146"/>
                  </a:lnTo>
                  <a:lnTo>
                    <a:pt x="456450" y="947445"/>
                  </a:lnTo>
                  <a:lnTo>
                    <a:pt x="464439" y="902843"/>
                  </a:lnTo>
                  <a:lnTo>
                    <a:pt x="470903" y="857377"/>
                  </a:lnTo>
                  <a:lnTo>
                    <a:pt x="475780" y="811098"/>
                  </a:lnTo>
                  <a:lnTo>
                    <a:pt x="479018" y="764070"/>
                  </a:lnTo>
                  <a:lnTo>
                    <a:pt x="479615" y="718489"/>
                  </a:lnTo>
                  <a:lnTo>
                    <a:pt x="478853" y="672249"/>
                  </a:lnTo>
                  <a:lnTo>
                    <a:pt x="476351" y="625551"/>
                  </a:lnTo>
                  <a:lnTo>
                    <a:pt x="471728" y="578599"/>
                  </a:lnTo>
                  <a:lnTo>
                    <a:pt x="464591" y="531596"/>
                  </a:lnTo>
                  <a:lnTo>
                    <a:pt x="454558" y="484746"/>
                  </a:lnTo>
                  <a:lnTo>
                    <a:pt x="441248" y="438238"/>
                  </a:lnTo>
                  <a:lnTo>
                    <a:pt x="424268" y="392303"/>
                  </a:lnTo>
                  <a:lnTo>
                    <a:pt x="404799" y="347573"/>
                  </a:lnTo>
                  <a:lnTo>
                    <a:pt x="381749" y="304482"/>
                  </a:lnTo>
                  <a:lnTo>
                    <a:pt x="355371" y="263220"/>
                  </a:lnTo>
                  <a:lnTo>
                    <a:pt x="325945" y="224002"/>
                  </a:lnTo>
                  <a:lnTo>
                    <a:pt x="293738" y="186994"/>
                  </a:lnTo>
                  <a:lnTo>
                    <a:pt x="259041" y="152387"/>
                  </a:lnTo>
                  <a:lnTo>
                    <a:pt x="222110" y="120383"/>
                  </a:lnTo>
                  <a:lnTo>
                    <a:pt x="183222" y="91173"/>
                  </a:lnTo>
                  <a:lnTo>
                    <a:pt x="139649" y="63906"/>
                  </a:lnTo>
                  <a:lnTo>
                    <a:pt x="95034" y="39903"/>
                  </a:lnTo>
                  <a:lnTo>
                    <a:pt x="49504" y="18999"/>
                  </a:lnTo>
                  <a:lnTo>
                    <a:pt x="3200" y="1041"/>
                  </a:lnTo>
                  <a:lnTo>
                    <a:pt x="0" y="0"/>
                  </a:lnTo>
                  <a:lnTo>
                    <a:pt x="0" y="825"/>
                  </a:lnTo>
                  <a:lnTo>
                    <a:pt x="0" y="50266"/>
                  </a:lnTo>
                  <a:lnTo>
                    <a:pt x="26555" y="63779"/>
                  </a:lnTo>
                  <a:lnTo>
                    <a:pt x="43510" y="74117"/>
                  </a:lnTo>
                  <a:lnTo>
                    <a:pt x="62153" y="83197"/>
                  </a:lnTo>
                  <a:lnTo>
                    <a:pt x="81305" y="91389"/>
                  </a:lnTo>
                  <a:lnTo>
                    <a:pt x="99809" y="99085"/>
                  </a:lnTo>
                  <a:lnTo>
                    <a:pt x="142303" y="120053"/>
                  </a:lnTo>
                  <a:lnTo>
                    <a:pt x="181381" y="145796"/>
                  </a:lnTo>
                  <a:lnTo>
                    <a:pt x="217309" y="175628"/>
                  </a:lnTo>
                  <a:lnTo>
                    <a:pt x="250355" y="208889"/>
                  </a:lnTo>
                  <a:lnTo>
                    <a:pt x="280809" y="244906"/>
                  </a:lnTo>
                  <a:lnTo>
                    <a:pt x="308927" y="282981"/>
                  </a:lnTo>
                  <a:lnTo>
                    <a:pt x="335013" y="322465"/>
                  </a:lnTo>
                  <a:lnTo>
                    <a:pt x="359308" y="362673"/>
                  </a:lnTo>
                  <a:lnTo>
                    <a:pt x="382117" y="402945"/>
                  </a:lnTo>
                  <a:lnTo>
                    <a:pt x="396481" y="451370"/>
                  </a:lnTo>
                  <a:lnTo>
                    <a:pt x="407822" y="500024"/>
                  </a:lnTo>
                  <a:lnTo>
                    <a:pt x="416394" y="548830"/>
                  </a:lnTo>
                  <a:lnTo>
                    <a:pt x="422465" y="597738"/>
                  </a:lnTo>
                  <a:lnTo>
                    <a:pt x="426262" y="646722"/>
                  </a:lnTo>
                  <a:lnTo>
                    <a:pt x="428053" y="695706"/>
                  </a:lnTo>
                  <a:lnTo>
                    <a:pt x="428078" y="744651"/>
                  </a:lnTo>
                  <a:lnTo>
                    <a:pt x="426580" y="793521"/>
                  </a:lnTo>
                  <a:lnTo>
                    <a:pt x="423824" y="842238"/>
                  </a:lnTo>
                  <a:lnTo>
                    <a:pt x="420039" y="890765"/>
                  </a:lnTo>
                  <a:lnTo>
                    <a:pt x="415505" y="939050"/>
                  </a:lnTo>
                  <a:lnTo>
                    <a:pt x="410121" y="989926"/>
                  </a:lnTo>
                  <a:lnTo>
                    <a:pt x="405117" y="1034707"/>
                  </a:lnTo>
                  <a:lnTo>
                    <a:pt x="401980" y="1073645"/>
                  </a:lnTo>
                  <a:lnTo>
                    <a:pt x="399986" y="1112545"/>
                  </a:lnTo>
                  <a:lnTo>
                    <a:pt x="397065" y="1151610"/>
                  </a:lnTo>
                  <a:lnTo>
                    <a:pt x="391160" y="1191044"/>
                  </a:lnTo>
                  <a:lnTo>
                    <a:pt x="382651" y="1244269"/>
                  </a:lnTo>
                  <a:lnTo>
                    <a:pt x="379463" y="1297914"/>
                  </a:lnTo>
                  <a:lnTo>
                    <a:pt x="380885" y="1351584"/>
                  </a:lnTo>
                  <a:lnTo>
                    <a:pt x="386194" y="1404912"/>
                  </a:lnTo>
                  <a:lnTo>
                    <a:pt x="394665" y="1457490"/>
                  </a:lnTo>
                  <a:lnTo>
                    <a:pt x="405574" y="1508950"/>
                  </a:lnTo>
                  <a:lnTo>
                    <a:pt x="418617" y="1558721"/>
                  </a:lnTo>
                  <a:lnTo>
                    <a:pt x="418706" y="1558975"/>
                  </a:lnTo>
                  <a:lnTo>
                    <a:pt x="435419" y="1608747"/>
                  </a:lnTo>
                  <a:lnTo>
                    <a:pt x="453898" y="1657502"/>
                  </a:lnTo>
                  <a:lnTo>
                    <a:pt x="471995" y="1703501"/>
                  </a:lnTo>
                  <a:lnTo>
                    <a:pt x="489864" y="1746631"/>
                  </a:lnTo>
                  <a:lnTo>
                    <a:pt x="544093" y="1746631"/>
                  </a:lnTo>
                  <a:close/>
                </a:path>
              </a:pathLst>
            </a:custGeom>
            <a:solidFill>
              <a:srgbClr val="203456">
                <a:alpha val="48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94951" y="277575"/>
            <a:ext cx="319087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b="1">
                <a:solidFill>
                  <a:srgbClr val="FFFFFF"/>
                </a:solidFill>
                <a:latin typeface="Calibri"/>
                <a:cs typeface="Calibri"/>
              </a:rPr>
              <a:t>Background</a:t>
            </a:r>
            <a:r>
              <a:rPr dirty="0" sz="2350" spc="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200" b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2350" spc="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350" spc="-25" b="1">
                <a:solidFill>
                  <a:srgbClr val="FFFFFF"/>
                </a:solidFill>
                <a:latin typeface="Calibri"/>
                <a:cs typeface="Calibri"/>
              </a:rPr>
              <a:t>Motivation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85561" y="1988074"/>
            <a:ext cx="7647940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dirty="0" sz="3000" spc="-25">
                <a:latin typeface="Calibri"/>
                <a:cs typeface="Calibri"/>
              </a:rPr>
              <a:t>Traditional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mental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health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care</a:t>
            </a:r>
            <a:r>
              <a:rPr dirty="0" sz="3000" spc="-95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remains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difficult</a:t>
            </a:r>
            <a:r>
              <a:rPr dirty="0" sz="3000" spc="-100" b="1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to </a:t>
            </a:r>
            <a:r>
              <a:rPr dirty="0" sz="3000">
                <a:latin typeface="Calibri"/>
                <a:cs typeface="Calibri"/>
              </a:rPr>
              <a:t>access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310">
                <a:latin typeface="Calibri"/>
                <a:cs typeface="Calibri"/>
              </a:rPr>
              <a:t>&amp;</a:t>
            </a:r>
            <a:r>
              <a:rPr dirty="0" sz="3000" spc="1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current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technologies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75" b="1">
                <a:latin typeface="Calibri"/>
                <a:cs typeface="Calibri"/>
              </a:rPr>
              <a:t>fall</a:t>
            </a:r>
            <a:r>
              <a:rPr dirty="0" sz="3000" spc="5" b="1">
                <a:latin typeface="Calibri"/>
                <a:cs typeface="Calibri"/>
              </a:rPr>
              <a:t> </a:t>
            </a:r>
            <a:r>
              <a:rPr dirty="0" sz="3000" b="1">
                <a:latin typeface="Calibri"/>
                <a:cs typeface="Calibri"/>
              </a:rPr>
              <a:t>short</a:t>
            </a:r>
            <a:r>
              <a:rPr dirty="0" sz="3000" spc="-30" b="1">
                <a:latin typeface="Calibri"/>
                <a:cs typeface="Calibri"/>
              </a:rPr>
              <a:t> </a:t>
            </a:r>
            <a:r>
              <a:rPr dirty="0" sz="3000" spc="-30">
                <a:latin typeface="Calibri"/>
                <a:cs typeface="Calibri"/>
              </a:rPr>
              <a:t>due </a:t>
            </a:r>
            <a:r>
              <a:rPr dirty="0" sz="3000" spc="-25">
                <a:latin typeface="Calibri"/>
                <a:cs typeface="Calibri"/>
              </a:rPr>
              <a:t>to: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84230" y="990560"/>
            <a:ext cx="9277350" cy="681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>
                <a:solidFill>
                  <a:srgbClr val="FFFFFF"/>
                </a:solidFill>
              </a:rPr>
              <a:t>Why</a:t>
            </a:r>
            <a:r>
              <a:rPr dirty="0" sz="4300" spc="-15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Study</a:t>
            </a:r>
            <a:r>
              <a:rPr dirty="0" sz="4300" spc="30">
                <a:solidFill>
                  <a:srgbClr val="FFFFFF"/>
                </a:solidFill>
              </a:rPr>
              <a:t> </a:t>
            </a:r>
            <a:r>
              <a:rPr dirty="0" sz="4300" spc="100">
                <a:solidFill>
                  <a:srgbClr val="FFFFFF"/>
                </a:solidFill>
              </a:rPr>
              <a:t>ADHD</a:t>
            </a:r>
            <a:r>
              <a:rPr dirty="0" sz="4300" spc="30">
                <a:solidFill>
                  <a:srgbClr val="FFFFFF"/>
                </a:solidFill>
              </a:rPr>
              <a:t> </a:t>
            </a:r>
            <a:r>
              <a:rPr dirty="0" sz="4300" spc="-395">
                <a:solidFill>
                  <a:srgbClr val="FFFFFF"/>
                </a:solidFill>
              </a:rPr>
              <a:t>&amp;</a:t>
            </a:r>
            <a:r>
              <a:rPr dirty="0" sz="4300" spc="75">
                <a:solidFill>
                  <a:srgbClr val="FFFFFF"/>
                </a:solidFill>
              </a:rPr>
              <a:t> </a:t>
            </a:r>
            <a:r>
              <a:rPr dirty="0" sz="4300" spc="-40">
                <a:solidFill>
                  <a:srgbClr val="FFFFFF"/>
                </a:solidFill>
              </a:rPr>
              <a:t>Mental</a:t>
            </a:r>
            <a:r>
              <a:rPr dirty="0" sz="4300" spc="30">
                <a:solidFill>
                  <a:srgbClr val="FFFFFF"/>
                </a:solidFill>
              </a:rPr>
              <a:t> </a:t>
            </a:r>
            <a:r>
              <a:rPr dirty="0" sz="4300">
                <a:solidFill>
                  <a:srgbClr val="FFFFFF"/>
                </a:solidFill>
              </a:rPr>
              <a:t>Health</a:t>
            </a:r>
            <a:r>
              <a:rPr dirty="0" sz="4300" spc="30">
                <a:solidFill>
                  <a:srgbClr val="FFFFFF"/>
                </a:solidFill>
              </a:rPr>
              <a:t> </a:t>
            </a:r>
            <a:r>
              <a:rPr dirty="0" sz="4300" spc="-55">
                <a:solidFill>
                  <a:srgbClr val="FFFFFF"/>
                </a:solidFill>
              </a:rPr>
              <a:t>Tech?</a:t>
            </a:r>
            <a:endParaRPr sz="4300"/>
          </a:p>
        </p:txBody>
      </p:sp>
      <p:sp>
        <p:nvSpPr>
          <p:cNvPr id="8" name="object 8"/>
          <p:cNvSpPr/>
          <p:nvPr/>
        </p:nvSpPr>
        <p:spPr>
          <a:xfrm>
            <a:off x="15758300" y="0"/>
            <a:ext cx="2529840" cy="1785620"/>
          </a:xfrm>
          <a:custGeom>
            <a:avLst/>
            <a:gdLst/>
            <a:ahLst/>
            <a:cxnLst/>
            <a:rect l="l" t="t" r="r" b="b"/>
            <a:pathLst>
              <a:path w="2529840" h="1785620">
                <a:moveTo>
                  <a:pt x="2529687" y="1724444"/>
                </a:moveTo>
                <a:lnTo>
                  <a:pt x="2496147" y="1702536"/>
                </a:lnTo>
                <a:lnTo>
                  <a:pt x="2450871" y="1678190"/>
                </a:lnTo>
                <a:lnTo>
                  <a:pt x="2404770" y="1657172"/>
                </a:lnTo>
                <a:lnTo>
                  <a:pt x="2357971" y="1639316"/>
                </a:lnTo>
                <a:lnTo>
                  <a:pt x="2310587" y="1624431"/>
                </a:lnTo>
                <a:lnTo>
                  <a:pt x="2263368" y="1612519"/>
                </a:lnTo>
                <a:lnTo>
                  <a:pt x="2262721" y="1612353"/>
                </a:lnTo>
                <a:lnTo>
                  <a:pt x="2214511" y="1602917"/>
                </a:lnTo>
                <a:lnTo>
                  <a:pt x="2205139" y="1601571"/>
                </a:lnTo>
                <a:lnTo>
                  <a:pt x="2166048" y="1595945"/>
                </a:lnTo>
                <a:lnTo>
                  <a:pt x="2117445" y="1591259"/>
                </a:lnTo>
                <a:lnTo>
                  <a:pt x="2068842" y="1588693"/>
                </a:lnTo>
                <a:lnTo>
                  <a:pt x="2020328" y="1588071"/>
                </a:lnTo>
                <a:lnTo>
                  <a:pt x="1972030" y="1589227"/>
                </a:lnTo>
                <a:lnTo>
                  <a:pt x="1924050" y="1591970"/>
                </a:lnTo>
                <a:lnTo>
                  <a:pt x="1876526" y="1596148"/>
                </a:lnTo>
                <a:lnTo>
                  <a:pt x="1829549" y="1601571"/>
                </a:lnTo>
                <a:lnTo>
                  <a:pt x="1775040" y="1598803"/>
                </a:lnTo>
                <a:lnTo>
                  <a:pt x="1720989" y="1606740"/>
                </a:lnTo>
                <a:lnTo>
                  <a:pt x="1667383" y="1619707"/>
                </a:lnTo>
                <a:lnTo>
                  <a:pt x="1614246" y="1631988"/>
                </a:lnTo>
                <a:lnTo>
                  <a:pt x="1204315" y="1717128"/>
                </a:lnTo>
                <a:lnTo>
                  <a:pt x="1152893" y="1725383"/>
                </a:lnTo>
                <a:lnTo>
                  <a:pt x="1049985" y="1734997"/>
                </a:lnTo>
                <a:lnTo>
                  <a:pt x="999794" y="1742554"/>
                </a:lnTo>
                <a:lnTo>
                  <a:pt x="951293" y="1756054"/>
                </a:lnTo>
                <a:lnTo>
                  <a:pt x="899452" y="1748777"/>
                </a:lnTo>
                <a:lnTo>
                  <a:pt x="847496" y="1744802"/>
                </a:lnTo>
                <a:lnTo>
                  <a:pt x="795743" y="1741766"/>
                </a:lnTo>
                <a:lnTo>
                  <a:pt x="744499" y="1737321"/>
                </a:lnTo>
                <a:lnTo>
                  <a:pt x="694067" y="1729079"/>
                </a:lnTo>
                <a:lnTo>
                  <a:pt x="644753" y="1714703"/>
                </a:lnTo>
                <a:lnTo>
                  <a:pt x="594880" y="1695640"/>
                </a:lnTo>
                <a:lnTo>
                  <a:pt x="545223" y="1675460"/>
                </a:lnTo>
                <a:lnTo>
                  <a:pt x="496925" y="1652778"/>
                </a:lnTo>
                <a:lnTo>
                  <a:pt x="451065" y="1626184"/>
                </a:lnTo>
                <a:lnTo>
                  <a:pt x="408774" y="1594281"/>
                </a:lnTo>
                <a:lnTo>
                  <a:pt x="372973" y="1563014"/>
                </a:lnTo>
                <a:lnTo>
                  <a:pt x="338696" y="1529778"/>
                </a:lnTo>
                <a:lnTo>
                  <a:pt x="306095" y="1494663"/>
                </a:lnTo>
                <a:lnTo>
                  <a:pt x="275348" y="1457782"/>
                </a:lnTo>
                <a:lnTo>
                  <a:pt x="246608" y="1419237"/>
                </a:lnTo>
                <a:lnTo>
                  <a:pt x="220078" y="1379143"/>
                </a:lnTo>
                <a:lnTo>
                  <a:pt x="195897" y="1337614"/>
                </a:lnTo>
                <a:lnTo>
                  <a:pt x="173659" y="1294638"/>
                </a:lnTo>
                <a:lnTo>
                  <a:pt x="152844" y="1250721"/>
                </a:lnTo>
                <a:lnTo>
                  <a:pt x="133515" y="1205953"/>
                </a:lnTo>
                <a:lnTo>
                  <a:pt x="115709" y="1160411"/>
                </a:lnTo>
                <a:lnTo>
                  <a:pt x="99479" y="1114158"/>
                </a:lnTo>
                <a:lnTo>
                  <a:pt x="84886" y="1067269"/>
                </a:lnTo>
                <a:lnTo>
                  <a:pt x="71970" y="1019822"/>
                </a:lnTo>
                <a:lnTo>
                  <a:pt x="60794" y="971892"/>
                </a:lnTo>
                <a:lnTo>
                  <a:pt x="51396" y="923556"/>
                </a:lnTo>
                <a:lnTo>
                  <a:pt x="43827" y="874877"/>
                </a:lnTo>
                <a:lnTo>
                  <a:pt x="38150" y="825944"/>
                </a:lnTo>
                <a:lnTo>
                  <a:pt x="34391" y="776820"/>
                </a:lnTo>
                <a:lnTo>
                  <a:pt x="32626" y="727583"/>
                </a:lnTo>
                <a:lnTo>
                  <a:pt x="32702" y="714743"/>
                </a:lnTo>
                <a:lnTo>
                  <a:pt x="32893" y="678307"/>
                </a:lnTo>
                <a:lnTo>
                  <a:pt x="35674" y="626808"/>
                </a:lnTo>
                <a:lnTo>
                  <a:pt x="40525" y="575310"/>
                </a:lnTo>
                <a:lnTo>
                  <a:pt x="47091" y="523786"/>
                </a:lnTo>
                <a:lnTo>
                  <a:pt x="55003" y="472224"/>
                </a:lnTo>
                <a:lnTo>
                  <a:pt x="63931" y="420522"/>
                </a:lnTo>
                <a:lnTo>
                  <a:pt x="73444" y="368985"/>
                </a:lnTo>
                <a:lnTo>
                  <a:pt x="83248" y="317271"/>
                </a:lnTo>
                <a:lnTo>
                  <a:pt x="92964" y="265493"/>
                </a:lnTo>
                <a:lnTo>
                  <a:pt x="102235" y="213639"/>
                </a:lnTo>
                <a:lnTo>
                  <a:pt x="111506" y="176085"/>
                </a:lnTo>
                <a:lnTo>
                  <a:pt x="125349" y="139433"/>
                </a:lnTo>
                <a:lnTo>
                  <a:pt x="139433" y="106172"/>
                </a:lnTo>
                <a:lnTo>
                  <a:pt x="151345" y="72224"/>
                </a:lnTo>
                <a:lnTo>
                  <a:pt x="162128" y="37833"/>
                </a:lnTo>
                <a:lnTo>
                  <a:pt x="173761" y="12"/>
                </a:lnTo>
                <a:lnTo>
                  <a:pt x="133032" y="12"/>
                </a:lnTo>
                <a:lnTo>
                  <a:pt x="107670" y="82257"/>
                </a:lnTo>
                <a:lnTo>
                  <a:pt x="93700" y="130225"/>
                </a:lnTo>
                <a:lnTo>
                  <a:pt x="80340" y="178358"/>
                </a:lnTo>
                <a:lnTo>
                  <a:pt x="68135" y="226428"/>
                </a:lnTo>
                <a:lnTo>
                  <a:pt x="56629" y="274701"/>
                </a:lnTo>
                <a:lnTo>
                  <a:pt x="45910" y="323151"/>
                </a:lnTo>
                <a:lnTo>
                  <a:pt x="36080" y="371767"/>
                </a:lnTo>
                <a:lnTo>
                  <a:pt x="27228" y="420522"/>
                </a:lnTo>
                <a:lnTo>
                  <a:pt x="19443" y="469392"/>
                </a:lnTo>
                <a:lnTo>
                  <a:pt x="12827" y="518350"/>
                </a:lnTo>
                <a:lnTo>
                  <a:pt x="7480" y="567385"/>
                </a:lnTo>
                <a:lnTo>
                  <a:pt x="3492" y="616483"/>
                </a:lnTo>
                <a:lnTo>
                  <a:pt x="965" y="665607"/>
                </a:lnTo>
                <a:lnTo>
                  <a:pt x="0" y="714743"/>
                </a:lnTo>
                <a:lnTo>
                  <a:pt x="673" y="763866"/>
                </a:lnTo>
                <a:lnTo>
                  <a:pt x="3098" y="812952"/>
                </a:lnTo>
                <a:lnTo>
                  <a:pt x="7353" y="861987"/>
                </a:lnTo>
                <a:lnTo>
                  <a:pt x="13843" y="912698"/>
                </a:lnTo>
                <a:lnTo>
                  <a:pt x="22072" y="963231"/>
                </a:lnTo>
                <a:lnTo>
                  <a:pt x="32092" y="1013472"/>
                </a:lnTo>
                <a:lnTo>
                  <a:pt x="43954" y="1063307"/>
                </a:lnTo>
                <a:lnTo>
                  <a:pt x="57696" y="1112621"/>
                </a:lnTo>
                <a:lnTo>
                  <a:pt x="73367" y="1161300"/>
                </a:lnTo>
                <a:lnTo>
                  <a:pt x="91033" y="1209230"/>
                </a:lnTo>
                <a:lnTo>
                  <a:pt x="110731" y="1256296"/>
                </a:lnTo>
                <a:lnTo>
                  <a:pt x="132511" y="1302372"/>
                </a:lnTo>
                <a:lnTo>
                  <a:pt x="156425" y="1347355"/>
                </a:lnTo>
                <a:lnTo>
                  <a:pt x="182524" y="1391132"/>
                </a:lnTo>
                <a:lnTo>
                  <a:pt x="210007" y="1433753"/>
                </a:lnTo>
                <a:lnTo>
                  <a:pt x="239966" y="1474609"/>
                </a:lnTo>
                <a:lnTo>
                  <a:pt x="272275" y="1513535"/>
                </a:lnTo>
                <a:lnTo>
                  <a:pt x="306819" y="1550416"/>
                </a:lnTo>
                <a:lnTo>
                  <a:pt x="343471" y="1585099"/>
                </a:lnTo>
                <a:lnTo>
                  <a:pt x="382117" y="1617446"/>
                </a:lnTo>
                <a:lnTo>
                  <a:pt x="422630" y="1647291"/>
                </a:lnTo>
                <a:lnTo>
                  <a:pt x="464883" y="1674520"/>
                </a:lnTo>
                <a:lnTo>
                  <a:pt x="508774" y="1698980"/>
                </a:lnTo>
                <a:lnTo>
                  <a:pt x="554177" y="1720532"/>
                </a:lnTo>
                <a:lnTo>
                  <a:pt x="600964" y="1739023"/>
                </a:lnTo>
                <a:lnTo>
                  <a:pt x="649173" y="1753958"/>
                </a:lnTo>
                <a:lnTo>
                  <a:pt x="698169" y="1765719"/>
                </a:lnTo>
                <a:lnTo>
                  <a:pt x="747839" y="1774507"/>
                </a:lnTo>
                <a:lnTo>
                  <a:pt x="798068" y="1780514"/>
                </a:lnTo>
                <a:lnTo>
                  <a:pt x="848741" y="1783969"/>
                </a:lnTo>
                <a:lnTo>
                  <a:pt x="899744" y="1785061"/>
                </a:lnTo>
                <a:lnTo>
                  <a:pt x="951560" y="1783969"/>
                </a:lnTo>
                <a:lnTo>
                  <a:pt x="951166" y="1783969"/>
                </a:lnTo>
                <a:lnTo>
                  <a:pt x="1002271" y="1780946"/>
                </a:lnTo>
                <a:lnTo>
                  <a:pt x="1053566" y="1776171"/>
                </a:lnTo>
                <a:lnTo>
                  <a:pt x="1104734" y="1769833"/>
                </a:lnTo>
                <a:lnTo>
                  <a:pt x="1155649" y="1762137"/>
                </a:lnTo>
                <a:lnTo>
                  <a:pt x="1190790" y="1756054"/>
                </a:lnTo>
                <a:lnTo>
                  <a:pt x="1206690" y="1753311"/>
                </a:lnTo>
                <a:lnTo>
                  <a:pt x="1257655" y="1743532"/>
                </a:lnTo>
                <a:lnTo>
                  <a:pt x="1308608" y="1733016"/>
                </a:lnTo>
                <a:lnTo>
                  <a:pt x="1564728" y="1676425"/>
                </a:lnTo>
                <a:lnTo>
                  <a:pt x="1616570" y="1665732"/>
                </a:lnTo>
                <a:lnTo>
                  <a:pt x="1668741" y="1655711"/>
                </a:lnTo>
                <a:lnTo>
                  <a:pt x="1721294" y="1646580"/>
                </a:lnTo>
                <a:lnTo>
                  <a:pt x="1750974" y="1641767"/>
                </a:lnTo>
                <a:lnTo>
                  <a:pt x="1777250" y="1635480"/>
                </a:lnTo>
                <a:lnTo>
                  <a:pt x="1798993" y="1626184"/>
                </a:lnTo>
                <a:lnTo>
                  <a:pt x="1814957" y="1612519"/>
                </a:lnTo>
                <a:lnTo>
                  <a:pt x="1842084" y="1627695"/>
                </a:lnTo>
                <a:lnTo>
                  <a:pt x="1841182" y="1627695"/>
                </a:lnTo>
                <a:lnTo>
                  <a:pt x="1878660" y="1631835"/>
                </a:lnTo>
                <a:lnTo>
                  <a:pt x="1956054" y="1628330"/>
                </a:lnTo>
                <a:lnTo>
                  <a:pt x="2004301" y="1627695"/>
                </a:lnTo>
                <a:lnTo>
                  <a:pt x="2053031" y="1628025"/>
                </a:lnTo>
                <a:lnTo>
                  <a:pt x="2101926" y="1629956"/>
                </a:lnTo>
                <a:lnTo>
                  <a:pt x="2150681" y="1634109"/>
                </a:lnTo>
                <a:lnTo>
                  <a:pt x="2198992" y="1641119"/>
                </a:lnTo>
                <a:lnTo>
                  <a:pt x="2246515" y="1651596"/>
                </a:lnTo>
                <a:lnTo>
                  <a:pt x="2292959" y="1666189"/>
                </a:lnTo>
                <a:lnTo>
                  <a:pt x="2338019" y="1685505"/>
                </a:lnTo>
                <a:lnTo>
                  <a:pt x="2355608" y="1694700"/>
                </a:lnTo>
                <a:lnTo>
                  <a:pt x="2374811" y="1702536"/>
                </a:lnTo>
                <a:lnTo>
                  <a:pt x="2394458" y="1709458"/>
                </a:lnTo>
                <a:lnTo>
                  <a:pt x="2413431" y="1715922"/>
                </a:lnTo>
                <a:lnTo>
                  <a:pt x="2457221" y="1734045"/>
                </a:lnTo>
                <a:lnTo>
                  <a:pt x="2497899" y="1757159"/>
                </a:lnTo>
                <a:lnTo>
                  <a:pt x="2529687" y="1780222"/>
                </a:lnTo>
                <a:lnTo>
                  <a:pt x="2529687" y="1724444"/>
                </a:lnTo>
                <a:close/>
              </a:path>
              <a:path w="2529840" h="1785620">
                <a:moveTo>
                  <a:pt x="2529687" y="1345844"/>
                </a:moveTo>
                <a:lnTo>
                  <a:pt x="2476754" y="1336967"/>
                </a:lnTo>
                <a:lnTo>
                  <a:pt x="2428417" y="1331214"/>
                </a:lnTo>
                <a:lnTo>
                  <a:pt x="2380056" y="1327404"/>
                </a:lnTo>
                <a:lnTo>
                  <a:pt x="2331783" y="1325372"/>
                </a:lnTo>
                <a:lnTo>
                  <a:pt x="2283739" y="1324965"/>
                </a:lnTo>
                <a:lnTo>
                  <a:pt x="2236038" y="1326007"/>
                </a:lnTo>
                <a:lnTo>
                  <a:pt x="2188807" y="1328331"/>
                </a:lnTo>
                <a:lnTo>
                  <a:pt x="2134590" y="1321981"/>
                </a:lnTo>
                <a:lnTo>
                  <a:pt x="2080133" y="1326349"/>
                </a:lnTo>
                <a:lnTo>
                  <a:pt x="2025802" y="1335760"/>
                </a:lnTo>
                <a:lnTo>
                  <a:pt x="1971967" y="1344523"/>
                </a:lnTo>
                <a:lnTo>
                  <a:pt x="1557324" y="1402549"/>
                </a:lnTo>
                <a:lnTo>
                  <a:pt x="1505470" y="1407401"/>
                </a:lnTo>
                <a:lnTo>
                  <a:pt x="1402168" y="1410233"/>
                </a:lnTo>
                <a:lnTo>
                  <a:pt x="1351584" y="1414462"/>
                </a:lnTo>
                <a:lnTo>
                  <a:pt x="1302296" y="1424762"/>
                </a:lnTo>
                <a:lnTo>
                  <a:pt x="1251038" y="1414081"/>
                </a:lnTo>
                <a:lnTo>
                  <a:pt x="1199464" y="1406690"/>
                </a:lnTo>
                <a:lnTo>
                  <a:pt x="1148029" y="1400276"/>
                </a:lnTo>
                <a:lnTo>
                  <a:pt x="1097191" y="1392466"/>
                </a:lnTo>
                <a:lnTo>
                  <a:pt x="1047407" y="1380934"/>
                </a:lnTo>
                <a:lnTo>
                  <a:pt x="999134" y="1363345"/>
                </a:lnTo>
                <a:lnTo>
                  <a:pt x="950620" y="1341043"/>
                </a:lnTo>
                <a:lnTo>
                  <a:pt x="902398" y="1317650"/>
                </a:lnTo>
                <a:lnTo>
                  <a:pt x="855687" y="1291831"/>
                </a:lnTo>
                <a:lnTo>
                  <a:pt x="811682" y="1262278"/>
                </a:lnTo>
                <a:lnTo>
                  <a:pt x="771575" y="1227658"/>
                </a:lnTo>
                <a:lnTo>
                  <a:pt x="737920" y="1194117"/>
                </a:lnTo>
                <a:lnTo>
                  <a:pt x="705891" y="1158697"/>
                </a:lnTo>
                <a:lnTo>
                  <a:pt x="675665" y="1121511"/>
                </a:lnTo>
                <a:lnTo>
                  <a:pt x="647407" y="1082687"/>
                </a:lnTo>
                <a:lnTo>
                  <a:pt x="621271" y="1042352"/>
                </a:lnTo>
                <a:lnTo>
                  <a:pt x="597433" y="1000594"/>
                </a:lnTo>
                <a:lnTo>
                  <a:pt x="576033" y="957567"/>
                </a:lnTo>
                <a:lnTo>
                  <a:pt x="556666" y="913218"/>
                </a:lnTo>
                <a:lnTo>
                  <a:pt x="538784" y="868032"/>
                </a:lnTo>
                <a:lnTo>
                  <a:pt x="522439" y="822096"/>
                </a:lnTo>
                <a:lnTo>
                  <a:pt x="507669" y="775474"/>
                </a:lnTo>
                <a:lnTo>
                  <a:pt x="494512" y="728256"/>
                </a:lnTo>
                <a:lnTo>
                  <a:pt x="483044" y="680504"/>
                </a:lnTo>
                <a:lnTo>
                  <a:pt x="473265" y="632307"/>
                </a:lnTo>
                <a:lnTo>
                  <a:pt x="465264" y="583755"/>
                </a:lnTo>
                <a:lnTo>
                  <a:pt x="459066" y="534898"/>
                </a:lnTo>
                <a:lnTo>
                  <a:pt x="454710" y="485825"/>
                </a:lnTo>
                <a:lnTo>
                  <a:pt x="452259" y="436626"/>
                </a:lnTo>
                <a:lnTo>
                  <a:pt x="451739" y="387362"/>
                </a:lnTo>
                <a:lnTo>
                  <a:pt x="453224" y="338124"/>
                </a:lnTo>
                <a:lnTo>
                  <a:pt x="454139" y="325310"/>
                </a:lnTo>
                <a:lnTo>
                  <a:pt x="456730" y="288975"/>
                </a:lnTo>
                <a:lnTo>
                  <a:pt x="462876" y="237769"/>
                </a:lnTo>
                <a:lnTo>
                  <a:pt x="471106" y="186690"/>
                </a:lnTo>
                <a:lnTo>
                  <a:pt x="481037" y="135712"/>
                </a:lnTo>
                <a:lnTo>
                  <a:pt x="492328" y="84785"/>
                </a:lnTo>
                <a:lnTo>
                  <a:pt x="504634" y="33782"/>
                </a:lnTo>
                <a:lnTo>
                  <a:pt x="513194" y="0"/>
                </a:lnTo>
                <a:lnTo>
                  <a:pt x="475869" y="0"/>
                </a:lnTo>
                <a:lnTo>
                  <a:pt x="457034" y="79616"/>
                </a:lnTo>
                <a:lnTo>
                  <a:pt x="447217" y="128041"/>
                </a:lnTo>
                <a:lnTo>
                  <a:pt x="438658" y="176618"/>
                </a:lnTo>
                <a:lnTo>
                  <a:pt x="431457" y="225348"/>
                </a:lnTo>
                <a:lnTo>
                  <a:pt x="425704" y="274193"/>
                </a:lnTo>
                <a:lnTo>
                  <a:pt x="421500" y="323164"/>
                </a:lnTo>
                <a:lnTo>
                  <a:pt x="418947" y="372224"/>
                </a:lnTo>
                <a:lnTo>
                  <a:pt x="418134" y="421360"/>
                </a:lnTo>
                <a:lnTo>
                  <a:pt x="419163" y="470573"/>
                </a:lnTo>
                <a:lnTo>
                  <a:pt x="422313" y="521601"/>
                </a:lnTo>
                <a:lnTo>
                  <a:pt x="427202" y="572566"/>
                </a:lnTo>
                <a:lnTo>
                  <a:pt x="433895" y="623354"/>
                </a:lnTo>
                <a:lnTo>
                  <a:pt x="442442" y="673862"/>
                </a:lnTo>
                <a:lnTo>
                  <a:pt x="452920" y="723976"/>
                </a:lnTo>
                <a:lnTo>
                  <a:pt x="465366" y="773582"/>
                </a:lnTo>
                <a:lnTo>
                  <a:pt x="479831" y="822566"/>
                </a:lnTo>
                <a:lnTo>
                  <a:pt x="496392" y="870826"/>
                </a:lnTo>
                <a:lnTo>
                  <a:pt x="515099" y="918235"/>
                </a:lnTo>
                <a:lnTo>
                  <a:pt x="536003" y="964692"/>
                </a:lnTo>
                <a:lnTo>
                  <a:pt x="559168" y="1010081"/>
                </a:lnTo>
                <a:lnTo>
                  <a:pt x="583793" y="1054417"/>
                </a:lnTo>
                <a:lnTo>
                  <a:pt x="610997" y="1097153"/>
                </a:lnTo>
                <a:lnTo>
                  <a:pt x="640676" y="1138135"/>
                </a:lnTo>
                <a:lnTo>
                  <a:pt x="672731" y="1177201"/>
                </a:lnTo>
                <a:lnTo>
                  <a:pt x="707021" y="1214221"/>
                </a:lnTo>
                <a:lnTo>
                  <a:pt x="743458" y="1249032"/>
                </a:lnTo>
                <a:lnTo>
                  <a:pt x="781913" y="1281480"/>
                </a:lnTo>
                <a:lnTo>
                  <a:pt x="822299" y="1311427"/>
                </a:lnTo>
                <a:lnTo>
                  <a:pt x="864489" y="1338719"/>
                </a:lnTo>
                <a:lnTo>
                  <a:pt x="908380" y="1363205"/>
                </a:lnTo>
                <a:lnTo>
                  <a:pt x="953846" y="1384731"/>
                </a:lnTo>
                <a:lnTo>
                  <a:pt x="1000963" y="1402803"/>
                </a:lnTo>
                <a:lnTo>
                  <a:pt x="1049083" y="1417751"/>
                </a:lnTo>
                <a:lnTo>
                  <a:pt x="1098067" y="1429791"/>
                </a:lnTo>
                <a:lnTo>
                  <a:pt x="1147787" y="1439087"/>
                </a:lnTo>
                <a:lnTo>
                  <a:pt x="1198130" y="1445869"/>
                </a:lnTo>
                <a:lnTo>
                  <a:pt x="1248943" y="1450301"/>
                </a:lnTo>
                <a:lnTo>
                  <a:pt x="1300734" y="1452626"/>
                </a:lnTo>
                <a:lnTo>
                  <a:pt x="1300340" y="1452600"/>
                </a:lnTo>
                <a:lnTo>
                  <a:pt x="1351521" y="1452943"/>
                </a:lnTo>
                <a:lnTo>
                  <a:pt x="1403032" y="1451546"/>
                </a:lnTo>
                <a:lnTo>
                  <a:pt x="1454505" y="1448574"/>
                </a:lnTo>
                <a:lnTo>
                  <a:pt x="1505813" y="1444256"/>
                </a:lnTo>
                <a:lnTo>
                  <a:pt x="1541272" y="1440497"/>
                </a:lnTo>
                <a:lnTo>
                  <a:pt x="1557324" y="1438795"/>
                </a:lnTo>
                <a:lnTo>
                  <a:pt x="1608823" y="1432394"/>
                </a:lnTo>
                <a:lnTo>
                  <a:pt x="1660347" y="1425244"/>
                </a:lnTo>
                <a:lnTo>
                  <a:pt x="1919630" y="1385620"/>
                </a:lnTo>
                <a:lnTo>
                  <a:pt x="1972068" y="1378356"/>
                </a:lnTo>
                <a:lnTo>
                  <a:pt x="2024786" y="1371790"/>
                </a:lnTo>
                <a:lnTo>
                  <a:pt x="2077821" y="1366126"/>
                </a:lnTo>
                <a:lnTo>
                  <a:pt x="2107768" y="1363281"/>
                </a:lnTo>
                <a:lnTo>
                  <a:pt x="2134387" y="1358722"/>
                </a:lnTo>
                <a:lnTo>
                  <a:pt x="2156701" y="1350886"/>
                </a:lnTo>
                <a:lnTo>
                  <a:pt x="2173528" y="1338300"/>
                </a:lnTo>
                <a:lnTo>
                  <a:pt x="2199589" y="1355229"/>
                </a:lnTo>
                <a:lnTo>
                  <a:pt x="2198700" y="1355166"/>
                </a:lnTo>
                <a:lnTo>
                  <a:pt x="2235822" y="1361757"/>
                </a:lnTo>
                <a:lnTo>
                  <a:pt x="2313279" y="1363345"/>
                </a:lnTo>
                <a:lnTo>
                  <a:pt x="2361463" y="1365885"/>
                </a:lnTo>
                <a:lnTo>
                  <a:pt x="2410066" y="1369415"/>
                </a:lnTo>
                <a:lnTo>
                  <a:pt x="2458732" y="1374559"/>
                </a:lnTo>
                <a:lnTo>
                  <a:pt x="2507107" y="1381912"/>
                </a:lnTo>
                <a:lnTo>
                  <a:pt x="2529687" y="1386713"/>
                </a:lnTo>
                <a:lnTo>
                  <a:pt x="2529687" y="1361757"/>
                </a:lnTo>
                <a:lnTo>
                  <a:pt x="2529687" y="1350784"/>
                </a:lnTo>
                <a:lnTo>
                  <a:pt x="2529687" y="1345844"/>
                </a:lnTo>
                <a:close/>
              </a:path>
              <a:path w="2529840" h="1785620">
                <a:moveTo>
                  <a:pt x="2529687" y="697471"/>
                </a:moveTo>
                <a:lnTo>
                  <a:pt x="2355659" y="721817"/>
                </a:lnTo>
                <a:lnTo>
                  <a:pt x="2303805" y="726681"/>
                </a:lnTo>
                <a:lnTo>
                  <a:pt x="2200503" y="729500"/>
                </a:lnTo>
                <a:lnTo>
                  <a:pt x="2149919" y="733742"/>
                </a:lnTo>
                <a:lnTo>
                  <a:pt x="2100630" y="744029"/>
                </a:lnTo>
                <a:lnTo>
                  <a:pt x="2049373" y="733348"/>
                </a:lnTo>
                <a:lnTo>
                  <a:pt x="1997798" y="725970"/>
                </a:lnTo>
                <a:lnTo>
                  <a:pt x="1946351" y="719543"/>
                </a:lnTo>
                <a:lnTo>
                  <a:pt x="1895513" y="711733"/>
                </a:lnTo>
                <a:lnTo>
                  <a:pt x="1845741" y="700201"/>
                </a:lnTo>
                <a:lnTo>
                  <a:pt x="1797469" y="682612"/>
                </a:lnTo>
                <a:lnTo>
                  <a:pt x="1748955" y="660311"/>
                </a:lnTo>
                <a:lnTo>
                  <a:pt x="1700733" y="636917"/>
                </a:lnTo>
                <a:lnTo>
                  <a:pt x="1654022" y="611111"/>
                </a:lnTo>
                <a:lnTo>
                  <a:pt x="1610017" y="581558"/>
                </a:lnTo>
                <a:lnTo>
                  <a:pt x="1569910" y="546938"/>
                </a:lnTo>
                <a:lnTo>
                  <a:pt x="1536255" y="513384"/>
                </a:lnTo>
                <a:lnTo>
                  <a:pt x="1504226" y="477964"/>
                </a:lnTo>
                <a:lnTo>
                  <a:pt x="1474000" y="440791"/>
                </a:lnTo>
                <a:lnTo>
                  <a:pt x="1445742" y="401967"/>
                </a:lnTo>
                <a:lnTo>
                  <a:pt x="1419606" y="361619"/>
                </a:lnTo>
                <a:lnTo>
                  <a:pt x="1395768" y="319874"/>
                </a:lnTo>
                <a:lnTo>
                  <a:pt x="1374368" y="276834"/>
                </a:lnTo>
                <a:lnTo>
                  <a:pt x="1355001" y="232486"/>
                </a:lnTo>
                <a:lnTo>
                  <a:pt x="1337119" y="187312"/>
                </a:lnTo>
                <a:lnTo>
                  <a:pt x="1320774" y="141363"/>
                </a:lnTo>
                <a:lnTo>
                  <a:pt x="1306004" y="94742"/>
                </a:lnTo>
                <a:lnTo>
                  <a:pt x="1292847" y="47523"/>
                </a:lnTo>
                <a:lnTo>
                  <a:pt x="1281430" y="12"/>
                </a:lnTo>
                <a:lnTo>
                  <a:pt x="1242212" y="12"/>
                </a:lnTo>
                <a:lnTo>
                  <a:pt x="1251254" y="43256"/>
                </a:lnTo>
                <a:lnTo>
                  <a:pt x="1263700" y="92862"/>
                </a:lnTo>
                <a:lnTo>
                  <a:pt x="1278166" y="141846"/>
                </a:lnTo>
                <a:lnTo>
                  <a:pt x="1294726" y="190093"/>
                </a:lnTo>
                <a:lnTo>
                  <a:pt x="1313434" y="237515"/>
                </a:lnTo>
                <a:lnTo>
                  <a:pt x="1334338" y="283972"/>
                </a:lnTo>
                <a:lnTo>
                  <a:pt x="1357503" y="329361"/>
                </a:lnTo>
                <a:lnTo>
                  <a:pt x="1382128" y="373697"/>
                </a:lnTo>
                <a:lnTo>
                  <a:pt x="1409331" y="416433"/>
                </a:lnTo>
                <a:lnTo>
                  <a:pt x="1439011" y="457403"/>
                </a:lnTo>
                <a:lnTo>
                  <a:pt x="1471066" y="496481"/>
                </a:lnTo>
                <a:lnTo>
                  <a:pt x="1505356" y="533488"/>
                </a:lnTo>
                <a:lnTo>
                  <a:pt x="1541792" y="568299"/>
                </a:lnTo>
                <a:lnTo>
                  <a:pt x="1580248" y="600760"/>
                </a:lnTo>
                <a:lnTo>
                  <a:pt x="1620634" y="630707"/>
                </a:lnTo>
                <a:lnTo>
                  <a:pt x="1662823" y="657999"/>
                </a:lnTo>
                <a:lnTo>
                  <a:pt x="1706714" y="682485"/>
                </a:lnTo>
                <a:lnTo>
                  <a:pt x="1752180" y="704011"/>
                </a:lnTo>
                <a:lnTo>
                  <a:pt x="1799297" y="722083"/>
                </a:lnTo>
                <a:lnTo>
                  <a:pt x="1847418" y="737031"/>
                </a:lnTo>
                <a:lnTo>
                  <a:pt x="1896402" y="749058"/>
                </a:lnTo>
                <a:lnTo>
                  <a:pt x="1946122" y="758367"/>
                </a:lnTo>
                <a:lnTo>
                  <a:pt x="1996465" y="765136"/>
                </a:lnTo>
                <a:lnTo>
                  <a:pt x="2047278" y="769581"/>
                </a:lnTo>
                <a:lnTo>
                  <a:pt x="2099068" y="771906"/>
                </a:lnTo>
                <a:lnTo>
                  <a:pt x="2098675" y="771867"/>
                </a:lnTo>
                <a:lnTo>
                  <a:pt x="2149856" y="772223"/>
                </a:lnTo>
                <a:lnTo>
                  <a:pt x="2201367" y="770813"/>
                </a:lnTo>
                <a:lnTo>
                  <a:pt x="2252827" y="767854"/>
                </a:lnTo>
                <a:lnTo>
                  <a:pt x="2304148" y="763536"/>
                </a:lnTo>
                <a:lnTo>
                  <a:pt x="2339606" y="759777"/>
                </a:lnTo>
                <a:lnTo>
                  <a:pt x="2355659" y="758075"/>
                </a:lnTo>
                <a:lnTo>
                  <a:pt x="2407158" y="751662"/>
                </a:lnTo>
                <a:lnTo>
                  <a:pt x="2458682" y="744524"/>
                </a:lnTo>
                <a:lnTo>
                  <a:pt x="2529687" y="733831"/>
                </a:lnTo>
                <a:lnTo>
                  <a:pt x="2529687" y="733285"/>
                </a:lnTo>
                <a:lnTo>
                  <a:pt x="2529687" y="697471"/>
                </a:lnTo>
                <a:close/>
              </a:path>
              <a:path w="2529840" h="1785620">
                <a:moveTo>
                  <a:pt x="2529687" y="397421"/>
                </a:moveTo>
                <a:lnTo>
                  <a:pt x="2499791" y="403669"/>
                </a:lnTo>
                <a:lnTo>
                  <a:pt x="2448534" y="392988"/>
                </a:lnTo>
                <a:lnTo>
                  <a:pt x="2396960" y="385610"/>
                </a:lnTo>
                <a:lnTo>
                  <a:pt x="2345525" y="379183"/>
                </a:lnTo>
                <a:lnTo>
                  <a:pt x="2294686" y="371373"/>
                </a:lnTo>
                <a:lnTo>
                  <a:pt x="2244902" y="359841"/>
                </a:lnTo>
                <a:lnTo>
                  <a:pt x="2196642" y="342252"/>
                </a:lnTo>
                <a:lnTo>
                  <a:pt x="2148116" y="319951"/>
                </a:lnTo>
                <a:lnTo>
                  <a:pt x="2099906" y="296557"/>
                </a:lnTo>
                <a:lnTo>
                  <a:pt x="2053196" y="270751"/>
                </a:lnTo>
                <a:lnTo>
                  <a:pt x="2009190" y="241198"/>
                </a:lnTo>
                <a:lnTo>
                  <a:pt x="1969084" y="206578"/>
                </a:lnTo>
                <a:lnTo>
                  <a:pt x="1935416" y="173024"/>
                </a:lnTo>
                <a:lnTo>
                  <a:pt x="1903399" y="137604"/>
                </a:lnTo>
                <a:lnTo>
                  <a:pt x="1873173" y="100418"/>
                </a:lnTo>
                <a:lnTo>
                  <a:pt x="1844916" y="61607"/>
                </a:lnTo>
                <a:lnTo>
                  <a:pt x="1818779" y="21259"/>
                </a:lnTo>
                <a:lnTo>
                  <a:pt x="1806638" y="0"/>
                </a:lnTo>
                <a:lnTo>
                  <a:pt x="1762785" y="0"/>
                </a:lnTo>
                <a:lnTo>
                  <a:pt x="1781289" y="33337"/>
                </a:lnTo>
                <a:lnTo>
                  <a:pt x="1808505" y="76060"/>
                </a:lnTo>
                <a:lnTo>
                  <a:pt x="1838185" y="117043"/>
                </a:lnTo>
                <a:lnTo>
                  <a:pt x="1870227" y="156108"/>
                </a:lnTo>
                <a:lnTo>
                  <a:pt x="1904517" y="193128"/>
                </a:lnTo>
                <a:lnTo>
                  <a:pt x="1940953" y="227939"/>
                </a:lnTo>
                <a:lnTo>
                  <a:pt x="1979422" y="260388"/>
                </a:lnTo>
                <a:lnTo>
                  <a:pt x="2019795" y="290334"/>
                </a:lnTo>
                <a:lnTo>
                  <a:pt x="2061984" y="317627"/>
                </a:lnTo>
                <a:lnTo>
                  <a:pt x="2105876" y="342112"/>
                </a:lnTo>
                <a:lnTo>
                  <a:pt x="2151342" y="363651"/>
                </a:lnTo>
                <a:lnTo>
                  <a:pt x="2198459" y="381711"/>
                </a:lnTo>
                <a:lnTo>
                  <a:pt x="2246579" y="396671"/>
                </a:lnTo>
                <a:lnTo>
                  <a:pt x="2295563" y="408698"/>
                </a:lnTo>
                <a:lnTo>
                  <a:pt x="2345283" y="418007"/>
                </a:lnTo>
                <a:lnTo>
                  <a:pt x="2395626" y="424776"/>
                </a:lnTo>
                <a:lnTo>
                  <a:pt x="2446451" y="429209"/>
                </a:lnTo>
                <a:lnTo>
                  <a:pt x="2498229" y="431533"/>
                </a:lnTo>
                <a:lnTo>
                  <a:pt x="2497836" y="431507"/>
                </a:lnTo>
                <a:lnTo>
                  <a:pt x="2529687" y="431723"/>
                </a:lnTo>
                <a:lnTo>
                  <a:pt x="2529687" y="430149"/>
                </a:lnTo>
                <a:lnTo>
                  <a:pt x="2529687" y="405638"/>
                </a:lnTo>
                <a:lnTo>
                  <a:pt x="2529687" y="397421"/>
                </a:lnTo>
                <a:close/>
              </a:path>
              <a:path w="2529840" h="1785620">
                <a:moveTo>
                  <a:pt x="2529700" y="981951"/>
                </a:moveTo>
                <a:lnTo>
                  <a:pt x="2479306" y="985989"/>
                </a:lnTo>
                <a:lnTo>
                  <a:pt x="2424963" y="995400"/>
                </a:lnTo>
                <a:lnTo>
                  <a:pt x="2371128" y="1004163"/>
                </a:lnTo>
                <a:lnTo>
                  <a:pt x="1956485" y="1062189"/>
                </a:lnTo>
                <a:lnTo>
                  <a:pt x="1904644" y="1067041"/>
                </a:lnTo>
                <a:lnTo>
                  <a:pt x="1801329" y="1069873"/>
                </a:lnTo>
                <a:lnTo>
                  <a:pt x="1750745" y="1074102"/>
                </a:lnTo>
                <a:lnTo>
                  <a:pt x="1701469" y="1084389"/>
                </a:lnTo>
                <a:lnTo>
                  <a:pt x="1650199" y="1073708"/>
                </a:lnTo>
                <a:lnTo>
                  <a:pt x="1598625" y="1066330"/>
                </a:lnTo>
                <a:lnTo>
                  <a:pt x="1547190" y="1059903"/>
                </a:lnTo>
                <a:lnTo>
                  <a:pt x="1496352" y="1052106"/>
                </a:lnTo>
                <a:lnTo>
                  <a:pt x="1446568" y="1040574"/>
                </a:lnTo>
                <a:lnTo>
                  <a:pt x="1398308" y="1022972"/>
                </a:lnTo>
                <a:lnTo>
                  <a:pt x="1349781" y="1000671"/>
                </a:lnTo>
                <a:lnTo>
                  <a:pt x="1301572" y="977277"/>
                </a:lnTo>
                <a:lnTo>
                  <a:pt x="1254861" y="951471"/>
                </a:lnTo>
                <a:lnTo>
                  <a:pt x="1210856" y="921918"/>
                </a:lnTo>
                <a:lnTo>
                  <a:pt x="1170749" y="887298"/>
                </a:lnTo>
                <a:lnTo>
                  <a:pt x="1137081" y="853757"/>
                </a:lnTo>
                <a:lnTo>
                  <a:pt x="1105065" y="818337"/>
                </a:lnTo>
                <a:lnTo>
                  <a:pt x="1074839" y="781151"/>
                </a:lnTo>
                <a:lnTo>
                  <a:pt x="1046581" y="742327"/>
                </a:lnTo>
                <a:lnTo>
                  <a:pt x="1020445" y="701992"/>
                </a:lnTo>
                <a:lnTo>
                  <a:pt x="996594" y="660234"/>
                </a:lnTo>
                <a:lnTo>
                  <a:pt x="975207" y="617194"/>
                </a:lnTo>
                <a:lnTo>
                  <a:pt x="955840" y="572846"/>
                </a:lnTo>
                <a:lnTo>
                  <a:pt x="937958" y="527672"/>
                </a:lnTo>
                <a:lnTo>
                  <a:pt x="921600" y="481736"/>
                </a:lnTo>
                <a:lnTo>
                  <a:pt x="906830" y="435114"/>
                </a:lnTo>
                <a:lnTo>
                  <a:pt x="893686" y="387883"/>
                </a:lnTo>
                <a:lnTo>
                  <a:pt x="882205" y="340144"/>
                </a:lnTo>
                <a:lnTo>
                  <a:pt x="872439" y="291947"/>
                </a:lnTo>
                <a:lnTo>
                  <a:pt x="864438" y="243395"/>
                </a:lnTo>
                <a:lnTo>
                  <a:pt x="858227" y="194538"/>
                </a:lnTo>
                <a:lnTo>
                  <a:pt x="853884" y="145465"/>
                </a:lnTo>
                <a:lnTo>
                  <a:pt x="851420" y="96266"/>
                </a:lnTo>
                <a:lnTo>
                  <a:pt x="850912" y="47002"/>
                </a:lnTo>
                <a:lnTo>
                  <a:pt x="852322" y="12"/>
                </a:lnTo>
                <a:lnTo>
                  <a:pt x="819772" y="12"/>
                </a:lnTo>
                <a:lnTo>
                  <a:pt x="818108" y="31851"/>
                </a:lnTo>
                <a:lnTo>
                  <a:pt x="817295" y="81000"/>
                </a:lnTo>
                <a:lnTo>
                  <a:pt x="818324" y="130213"/>
                </a:lnTo>
                <a:lnTo>
                  <a:pt x="821474" y="181241"/>
                </a:lnTo>
                <a:lnTo>
                  <a:pt x="826363" y="232206"/>
                </a:lnTo>
                <a:lnTo>
                  <a:pt x="833056" y="282994"/>
                </a:lnTo>
                <a:lnTo>
                  <a:pt x="841616" y="333502"/>
                </a:lnTo>
                <a:lnTo>
                  <a:pt x="852081" y="383616"/>
                </a:lnTo>
                <a:lnTo>
                  <a:pt x="864527" y="433222"/>
                </a:lnTo>
                <a:lnTo>
                  <a:pt x="879005" y="482206"/>
                </a:lnTo>
                <a:lnTo>
                  <a:pt x="895565" y="530466"/>
                </a:lnTo>
                <a:lnTo>
                  <a:pt x="914273" y="577875"/>
                </a:lnTo>
                <a:lnTo>
                  <a:pt x="935177" y="624332"/>
                </a:lnTo>
                <a:lnTo>
                  <a:pt x="958342" y="669721"/>
                </a:lnTo>
                <a:lnTo>
                  <a:pt x="982954" y="714057"/>
                </a:lnTo>
                <a:lnTo>
                  <a:pt x="1010170" y="756793"/>
                </a:lnTo>
                <a:lnTo>
                  <a:pt x="1039850" y="797763"/>
                </a:lnTo>
                <a:lnTo>
                  <a:pt x="1071892" y="836841"/>
                </a:lnTo>
                <a:lnTo>
                  <a:pt x="1106182" y="873848"/>
                </a:lnTo>
                <a:lnTo>
                  <a:pt x="1142619" y="908659"/>
                </a:lnTo>
                <a:lnTo>
                  <a:pt x="1181087" y="941120"/>
                </a:lnTo>
                <a:lnTo>
                  <a:pt x="1221473" y="971067"/>
                </a:lnTo>
                <a:lnTo>
                  <a:pt x="1263662" y="998359"/>
                </a:lnTo>
                <a:lnTo>
                  <a:pt x="1307541" y="1022845"/>
                </a:lnTo>
                <a:lnTo>
                  <a:pt x="1353007" y="1044371"/>
                </a:lnTo>
                <a:lnTo>
                  <a:pt x="1400136" y="1062443"/>
                </a:lnTo>
                <a:lnTo>
                  <a:pt x="1448244" y="1077391"/>
                </a:lnTo>
                <a:lnTo>
                  <a:pt x="1497228" y="1089431"/>
                </a:lnTo>
                <a:lnTo>
                  <a:pt x="1546961" y="1098727"/>
                </a:lnTo>
                <a:lnTo>
                  <a:pt x="1597291" y="1105509"/>
                </a:lnTo>
                <a:lnTo>
                  <a:pt x="1648117" y="1109941"/>
                </a:lnTo>
                <a:lnTo>
                  <a:pt x="1699895" y="1112266"/>
                </a:lnTo>
                <a:lnTo>
                  <a:pt x="1699501" y="1112240"/>
                </a:lnTo>
                <a:lnTo>
                  <a:pt x="1750695" y="1112583"/>
                </a:lnTo>
                <a:lnTo>
                  <a:pt x="1802193" y="1111173"/>
                </a:lnTo>
                <a:lnTo>
                  <a:pt x="1853666" y="1108214"/>
                </a:lnTo>
                <a:lnTo>
                  <a:pt x="1904987" y="1103896"/>
                </a:lnTo>
                <a:lnTo>
                  <a:pt x="1956485" y="1098435"/>
                </a:lnTo>
                <a:lnTo>
                  <a:pt x="2007984" y="1092034"/>
                </a:lnTo>
                <a:lnTo>
                  <a:pt x="2059508" y="1084884"/>
                </a:lnTo>
                <a:lnTo>
                  <a:pt x="2318804" y="1045260"/>
                </a:lnTo>
                <a:lnTo>
                  <a:pt x="2371242" y="1037996"/>
                </a:lnTo>
                <a:lnTo>
                  <a:pt x="2423960" y="1031430"/>
                </a:lnTo>
                <a:lnTo>
                  <a:pt x="2476995" y="1025766"/>
                </a:lnTo>
                <a:lnTo>
                  <a:pt x="2506929" y="1022921"/>
                </a:lnTo>
                <a:lnTo>
                  <a:pt x="2529700" y="1019022"/>
                </a:lnTo>
                <a:lnTo>
                  <a:pt x="2529700" y="981951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693401" y="0"/>
            <a:ext cx="17221200" cy="9258300"/>
            <a:chOff x="693401" y="0"/>
            <a:chExt cx="17221200" cy="92583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64172" y="0"/>
              <a:ext cx="5663333" cy="276636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298253" y="3349306"/>
              <a:ext cx="7616190" cy="5909310"/>
            </a:xfrm>
            <a:custGeom>
              <a:avLst/>
              <a:gdLst/>
              <a:ahLst/>
              <a:cxnLst/>
              <a:rect l="l" t="t" r="r" b="b"/>
              <a:pathLst>
                <a:path w="7616190" h="5909309">
                  <a:moveTo>
                    <a:pt x="7567130" y="4988293"/>
                  </a:moveTo>
                  <a:lnTo>
                    <a:pt x="7565237" y="4948288"/>
                  </a:lnTo>
                  <a:lnTo>
                    <a:pt x="7558697" y="4902759"/>
                  </a:lnTo>
                  <a:lnTo>
                    <a:pt x="7548054" y="4858702"/>
                  </a:lnTo>
                  <a:lnTo>
                    <a:pt x="7533513" y="4816297"/>
                  </a:lnTo>
                  <a:lnTo>
                    <a:pt x="7515263" y="4775771"/>
                  </a:lnTo>
                  <a:lnTo>
                    <a:pt x="7493508" y="4737316"/>
                  </a:lnTo>
                  <a:lnTo>
                    <a:pt x="7468476" y="4701133"/>
                  </a:lnTo>
                  <a:lnTo>
                    <a:pt x="7440333" y="4667440"/>
                  </a:lnTo>
                  <a:lnTo>
                    <a:pt x="7409320" y="4636414"/>
                  </a:lnTo>
                  <a:lnTo>
                    <a:pt x="7375626" y="4608284"/>
                  </a:lnTo>
                  <a:lnTo>
                    <a:pt x="7339444" y="4583239"/>
                  </a:lnTo>
                  <a:lnTo>
                    <a:pt x="7300989" y="4561497"/>
                  </a:lnTo>
                  <a:lnTo>
                    <a:pt x="7260450" y="4543247"/>
                  </a:lnTo>
                  <a:lnTo>
                    <a:pt x="7218058" y="4528705"/>
                  </a:lnTo>
                  <a:lnTo>
                    <a:pt x="7173989" y="4518063"/>
                  </a:lnTo>
                  <a:lnTo>
                    <a:pt x="7128472" y="4511522"/>
                  </a:lnTo>
                  <a:lnTo>
                    <a:pt x="7081685" y="4509300"/>
                  </a:lnTo>
                  <a:lnTo>
                    <a:pt x="485775" y="4509300"/>
                  </a:lnTo>
                  <a:lnTo>
                    <a:pt x="439000" y="4511522"/>
                  </a:lnTo>
                  <a:lnTo>
                    <a:pt x="393471" y="4518063"/>
                  </a:lnTo>
                  <a:lnTo>
                    <a:pt x="349402" y="4528705"/>
                  </a:lnTo>
                  <a:lnTo>
                    <a:pt x="307009" y="4543247"/>
                  </a:lnTo>
                  <a:lnTo>
                    <a:pt x="266484" y="4561497"/>
                  </a:lnTo>
                  <a:lnTo>
                    <a:pt x="228028" y="4583239"/>
                  </a:lnTo>
                  <a:lnTo>
                    <a:pt x="191846" y="4608284"/>
                  </a:lnTo>
                  <a:lnTo>
                    <a:pt x="158140" y="4636414"/>
                  </a:lnTo>
                  <a:lnTo>
                    <a:pt x="127127" y="4667440"/>
                  </a:lnTo>
                  <a:lnTo>
                    <a:pt x="98996" y="4701133"/>
                  </a:lnTo>
                  <a:lnTo>
                    <a:pt x="73952" y="4737316"/>
                  </a:lnTo>
                  <a:lnTo>
                    <a:pt x="52209" y="4775771"/>
                  </a:lnTo>
                  <a:lnTo>
                    <a:pt x="33959" y="4816297"/>
                  </a:lnTo>
                  <a:lnTo>
                    <a:pt x="19405" y="4858702"/>
                  </a:lnTo>
                  <a:lnTo>
                    <a:pt x="8763" y="4902759"/>
                  </a:lnTo>
                  <a:lnTo>
                    <a:pt x="2222" y="4948288"/>
                  </a:lnTo>
                  <a:lnTo>
                    <a:pt x="0" y="4995075"/>
                  </a:lnTo>
                  <a:lnTo>
                    <a:pt x="0" y="5423230"/>
                  </a:lnTo>
                  <a:lnTo>
                    <a:pt x="2222" y="5470004"/>
                  </a:lnTo>
                  <a:lnTo>
                    <a:pt x="8763" y="5515534"/>
                  </a:lnTo>
                  <a:lnTo>
                    <a:pt x="19405" y="5559590"/>
                  </a:lnTo>
                  <a:lnTo>
                    <a:pt x="33959" y="5601995"/>
                  </a:lnTo>
                  <a:lnTo>
                    <a:pt x="52209" y="5642521"/>
                  </a:lnTo>
                  <a:lnTo>
                    <a:pt x="73952" y="5680976"/>
                  </a:lnTo>
                  <a:lnTo>
                    <a:pt x="98996" y="5717159"/>
                  </a:lnTo>
                  <a:lnTo>
                    <a:pt x="127127" y="5750865"/>
                  </a:lnTo>
                  <a:lnTo>
                    <a:pt x="158140" y="5781878"/>
                  </a:lnTo>
                  <a:lnTo>
                    <a:pt x="191846" y="5810008"/>
                  </a:lnTo>
                  <a:lnTo>
                    <a:pt x="228028" y="5835053"/>
                  </a:lnTo>
                  <a:lnTo>
                    <a:pt x="266484" y="5856795"/>
                  </a:lnTo>
                  <a:lnTo>
                    <a:pt x="307009" y="5875045"/>
                  </a:lnTo>
                  <a:lnTo>
                    <a:pt x="349402" y="5889599"/>
                  </a:lnTo>
                  <a:lnTo>
                    <a:pt x="393471" y="5900242"/>
                  </a:lnTo>
                  <a:lnTo>
                    <a:pt x="439000" y="5906770"/>
                  </a:lnTo>
                  <a:lnTo>
                    <a:pt x="485775" y="5908992"/>
                  </a:lnTo>
                  <a:lnTo>
                    <a:pt x="7081685" y="5908992"/>
                  </a:lnTo>
                  <a:lnTo>
                    <a:pt x="7128472" y="5906770"/>
                  </a:lnTo>
                  <a:lnTo>
                    <a:pt x="7173989" y="5900242"/>
                  </a:lnTo>
                  <a:lnTo>
                    <a:pt x="7218058" y="5889599"/>
                  </a:lnTo>
                  <a:lnTo>
                    <a:pt x="7260450" y="5875045"/>
                  </a:lnTo>
                  <a:lnTo>
                    <a:pt x="7300989" y="5856795"/>
                  </a:lnTo>
                  <a:lnTo>
                    <a:pt x="7339444" y="5835053"/>
                  </a:lnTo>
                  <a:lnTo>
                    <a:pt x="7375626" y="5810008"/>
                  </a:lnTo>
                  <a:lnTo>
                    <a:pt x="7409320" y="5781878"/>
                  </a:lnTo>
                  <a:lnTo>
                    <a:pt x="7440333" y="5750865"/>
                  </a:lnTo>
                  <a:lnTo>
                    <a:pt x="7468476" y="5717159"/>
                  </a:lnTo>
                  <a:lnTo>
                    <a:pt x="7493508" y="5680976"/>
                  </a:lnTo>
                  <a:lnTo>
                    <a:pt x="7515263" y="5642521"/>
                  </a:lnTo>
                  <a:lnTo>
                    <a:pt x="7533513" y="5601995"/>
                  </a:lnTo>
                  <a:lnTo>
                    <a:pt x="7548054" y="5559590"/>
                  </a:lnTo>
                  <a:lnTo>
                    <a:pt x="7558697" y="5515534"/>
                  </a:lnTo>
                  <a:lnTo>
                    <a:pt x="7565237" y="5470004"/>
                  </a:lnTo>
                  <a:lnTo>
                    <a:pt x="7567130" y="5429999"/>
                  </a:lnTo>
                  <a:lnTo>
                    <a:pt x="7567130" y="4988293"/>
                  </a:lnTo>
                  <a:close/>
                </a:path>
                <a:path w="7616190" h="5909309">
                  <a:moveTo>
                    <a:pt x="7567130" y="478993"/>
                  </a:moveTo>
                  <a:lnTo>
                    <a:pt x="7565237" y="438988"/>
                  </a:lnTo>
                  <a:lnTo>
                    <a:pt x="7558697" y="393458"/>
                  </a:lnTo>
                  <a:lnTo>
                    <a:pt x="7548054" y="349402"/>
                  </a:lnTo>
                  <a:lnTo>
                    <a:pt x="7533513" y="306997"/>
                  </a:lnTo>
                  <a:lnTo>
                    <a:pt x="7515263" y="266471"/>
                  </a:lnTo>
                  <a:lnTo>
                    <a:pt x="7493508" y="228015"/>
                  </a:lnTo>
                  <a:lnTo>
                    <a:pt x="7468476" y="191833"/>
                  </a:lnTo>
                  <a:lnTo>
                    <a:pt x="7440333" y="158127"/>
                  </a:lnTo>
                  <a:lnTo>
                    <a:pt x="7409320" y="127114"/>
                  </a:lnTo>
                  <a:lnTo>
                    <a:pt x="7375626" y="98983"/>
                  </a:lnTo>
                  <a:lnTo>
                    <a:pt x="7339444" y="73939"/>
                  </a:lnTo>
                  <a:lnTo>
                    <a:pt x="7300989" y="52197"/>
                  </a:lnTo>
                  <a:lnTo>
                    <a:pt x="7260450" y="33947"/>
                  </a:lnTo>
                  <a:lnTo>
                    <a:pt x="7218058" y="19392"/>
                  </a:lnTo>
                  <a:lnTo>
                    <a:pt x="7173989" y="8750"/>
                  </a:lnTo>
                  <a:lnTo>
                    <a:pt x="7128472" y="2222"/>
                  </a:lnTo>
                  <a:lnTo>
                    <a:pt x="7081685" y="0"/>
                  </a:lnTo>
                  <a:lnTo>
                    <a:pt x="485775" y="0"/>
                  </a:lnTo>
                  <a:lnTo>
                    <a:pt x="439000" y="2222"/>
                  </a:lnTo>
                  <a:lnTo>
                    <a:pt x="393471" y="8750"/>
                  </a:lnTo>
                  <a:lnTo>
                    <a:pt x="349402" y="19392"/>
                  </a:lnTo>
                  <a:lnTo>
                    <a:pt x="307009" y="33947"/>
                  </a:lnTo>
                  <a:lnTo>
                    <a:pt x="266484" y="52197"/>
                  </a:lnTo>
                  <a:lnTo>
                    <a:pt x="228028" y="73939"/>
                  </a:lnTo>
                  <a:lnTo>
                    <a:pt x="191846" y="98983"/>
                  </a:lnTo>
                  <a:lnTo>
                    <a:pt x="158140" y="127114"/>
                  </a:lnTo>
                  <a:lnTo>
                    <a:pt x="127127" y="158127"/>
                  </a:lnTo>
                  <a:lnTo>
                    <a:pt x="98996" y="191833"/>
                  </a:lnTo>
                  <a:lnTo>
                    <a:pt x="73952" y="228015"/>
                  </a:lnTo>
                  <a:lnTo>
                    <a:pt x="52209" y="266471"/>
                  </a:lnTo>
                  <a:lnTo>
                    <a:pt x="33959" y="306997"/>
                  </a:lnTo>
                  <a:lnTo>
                    <a:pt x="19405" y="349402"/>
                  </a:lnTo>
                  <a:lnTo>
                    <a:pt x="8763" y="393458"/>
                  </a:lnTo>
                  <a:lnTo>
                    <a:pt x="2222" y="438988"/>
                  </a:lnTo>
                  <a:lnTo>
                    <a:pt x="0" y="485775"/>
                  </a:lnTo>
                  <a:lnTo>
                    <a:pt x="0" y="913917"/>
                  </a:lnTo>
                  <a:lnTo>
                    <a:pt x="2222" y="960704"/>
                  </a:lnTo>
                  <a:lnTo>
                    <a:pt x="8763" y="1006233"/>
                  </a:lnTo>
                  <a:lnTo>
                    <a:pt x="19405" y="1050290"/>
                  </a:lnTo>
                  <a:lnTo>
                    <a:pt x="33959" y="1092695"/>
                  </a:lnTo>
                  <a:lnTo>
                    <a:pt x="52209" y="1133221"/>
                  </a:lnTo>
                  <a:lnTo>
                    <a:pt x="73952" y="1171676"/>
                  </a:lnTo>
                  <a:lnTo>
                    <a:pt x="98996" y="1207858"/>
                  </a:lnTo>
                  <a:lnTo>
                    <a:pt x="127127" y="1241552"/>
                  </a:lnTo>
                  <a:lnTo>
                    <a:pt x="158140" y="1272578"/>
                  </a:lnTo>
                  <a:lnTo>
                    <a:pt x="191846" y="1300708"/>
                  </a:lnTo>
                  <a:lnTo>
                    <a:pt x="228028" y="1325753"/>
                  </a:lnTo>
                  <a:lnTo>
                    <a:pt x="266484" y="1347495"/>
                  </a:lnTo>
                  <a:lnTo>
                    <a:pt x="307009" y="1365745"/>
                  </a:lnTo>
                  <a:lnTo>
                    <a:pt x="349402" y="1380286"/>
                  </a:lnTo>
                  <a:lnTo>
                    <a:pt x="393471" y="1390929"/>
                  </a:lnTo>
                  <a:lnTo>
                    <a:pt x="439000" y="1397469"/>
                  </a:lnTo>
                  <a:lnTo>
                    <a:pt x="485775" y="1399692"/>
                  </a:lnTo>
                  <a:lnTo>
                    <a:pt x="7081685" y="1399692"/>
                  </a:lnTo>
                  <a:lnTo>
                    <a:pt x="7128472" y="1397469"/>
                  </a:lnTo>
                  <a:lnTo>
                    <a:pt x="7173989" y="1390929"/>
                  </a:lnTo>
                  <a:lnTo>
                    <a:pt x="7218058" y="1380286"/>
                  </a:lnTo>
                  <a:lnTo>
                    <a:pt x="7260450" y="1365745"/>
                  </a:lnTo>
                  <a:lnTo>
                    <a:pt x="7300989" y="1347495"/>
                  </a:lnTo>
                  <a:lnTo>
                    <a:pt x="7339444" y="1325753"/>
                  </a:lnTo>
                  <a:lnTo>
                    <a:pt x="7375626" y="1300708"/>
                  </a:lnTo>
                  <a:lnTo>
                    <a:pt x="7409320" y="1272578"/>
                  </a:lnTo>
                  <a:lnTo>
                    <a:pt x="7440333" y="1241552"/>
                  </a:lnTo>
                  <a:lnTo>
                    <a:pt x="7468476" y="1207858"/>
                  </a:lnTo>
                  <a:lnTo>
                    <a:pt x="7493508" y="1171676"/>
                  </a:lnTo>
                  <a:lnTo>
                    <a:pt x="7515263" y="1133221"/>
                  </a:lnTo>
                  <a:lnTo>
                    <a:pt x="7533513" y="1092695"/>
                  </a:lnTo>
                  <a:lnTo>
                    <a:pt x="7548054" y="1050290"/>
                  </a:lnTo>
                  <a:lnTo>
                    <a:pt x="7558697" y="1006233"/>
                  </a:lnTo>
                  <a:lnTo>
                    <a:pt x="7565237" y="960704"/>
                  </a:lnTo>
                  <a:lnTo>
                    <a:pt x="7567130" y="920699"/>
                  </a:lnTo>
                  <a:lnTo>
                    <a:pt x="7567130" y="478993"/>
                  </a:lnTo>
                  <a:close/>
                </a:path>
                <a:path w="7616190" h="5909309">
                  <a:moveTo>
                    <a:pt x="7615949" y="3484448"/>
                  </a:moveTo>
                  <a:lnTo>
                    <a:pt x="7614044" y="3444417"/>
                  </a:lnTo>
                  <a:lnTo>
                    <a:pt x="7607516" y="3398888"/>
                  </a:lnTo>
                  <a:lnTo>
                    <a:pt x="7596873" y="3354819"/>
                  </a:lnTo>
                  <a:lnTo>
                    <a:pt x="7582319" y="3312426"/>
                  </a:lnTo>
                  <a:lnTo>
                    <a:pt x="7564069" y="3271901"/>
                  </a:lnTo>
                  <a:lnTo>
                    <a:pt x="7542327" y="3233445"/>
                  </a:lnTo>
                  <a:lnTo>
                    <a:pt x="7517282" y="3197263"/>
                  </a:lnTo>
                  <a:lnTo>
                    <a:pt x="7489152" y="3163557"/>
                  </a:lnTo>
                  <a:lnTo>
                    <a:pt x="7458138" y="3132544"/>
                  </a:lnTo>
                  <a:lnTo>
                    <a:pt x="7424433" y="3104413"/>
                  </a:lnTo>
                  <a:lnTo>
                    <a:pt x="7388250" y="3079369"/>
                  </a:lnTo>
                  <a:lnTo>
                    <a:pt x="7349795" y="3057626"/>
                  </a:lnTo>
                  <a:lnTo>
                    <a:pt x="7309269" y="3039376"/>
                  </a:lnTo>
                  <a:lnTo>
                    <a:pt x="7266876" y="3024822"/>
                  </a:lnTo>
                  <a:lnTo>
                    <a:pt x="7222807" y="3014180"/>
                  </a:lnTo>
                  <a:lnTo>
                    <a:pt x="7177278" y="3007639"/>
                  </a:lnTo>
                  <a:lnTo>
                    <a:pt x="7130504" y="3005417"/>
                  </a:lnTo>
                  <a:lnTo>
                    <a:pt x="534593" y="3005417"/>
                  </a:lnTo>
                  <a:lnTo>
                    <a:pt x="487807" y="3007639"/>
                  </a:lnTo>
                  <a:lnTo>
                    <a:pt x="442290" y="3014180"/>
                  </a:lnTo>
                  <a:lnTo>
                    <a:pt x="398221" y="3024822"/>
                  </a:lnTo>
                  <a:lnTo>
                    <a:pt x="355828" y="3039376"/>
                  </a:lnTo>
                  <a:lnTo>
                    <a:pt x="315290" y="3057626"/>
                  </a:lnTo>
                  <a:lnTo>
                    <a:pt x="276834" y="3079369"/>
                  </a:lnTo>
                  <a:lnTo>
                    <a:pt x="240652" y="3104413"/>
                  </a:lnTo>
                  <a:lnTo>
                    <a:pt x="206959" y="3132544"/>
                  </a:lnTo>
                  <a:lnTo>
                    <a:pt x="175933" y="3163557"/>
                  </a:lnTo>
                  <a:lnTo>
                    <a:pt x="147802" y="3197263"/>
                  </a:lnTo>
                  <a:lnTo>
                    <a:pt x="122770" y="3233445"/>
                  </a:lnTo>
                  <a:lnTo>
                    <a:pt x="101015" y="3271901"/>
                  </a:lnTo>
                  <a:lnTo>
                    <a:pt x="82765" y="3312426"/>
                  </a:lnTo>
                  <a:lnTo>
                    <a:pt x="68224" y="3354819"/>
                  </a:lnTo>
                  <a:lnTo>
                    <a:pt x="57581" y="3398888"/>
                  </a:lnTo>
                  <a:lnTo>
                    <a:pt x="51041" y="3444417"/>
                  </a:lnTo>
                  <a:lnTo>
                    <a:pt x="48818" y="3491192"/>
                  </a:lnTo>
                  <a:lnTo>
                    <a:pt x="48818" y="3919347"/>
                  </a:lnTo>
                  <a:lnTo>
                    <a:pt x="51041" y="3966133"/>
                  </a:lnTo>
                  <a:lnTo>
                    <a:pt x="57581" y="4011650"/>
                  </a:lnTo>
                  <a:lnTo>
                    <a:pt x="68224" y="4055719"/>
                  </a:lnTo>
                  <a:lnTo>
                    <a:pt x="82765" y="4098112"/>
                  </a:lnTo>
                  <a:lnTo>
                    <a:pt x="101015" y="4138650"/>
                  </a:lnTo>
                  <a:lnTo>
                    <a:pt x="122770" y="4177106"/>
                  </a:lnTo>
                  <a:lnTo>
                    <a:pt x="147802" y="4213288"/>
                  </a:lnTo>
                  <a:lnTo>
                    <a:pt x="175933" y="4246981"/>
                  </a:lnTo>
                  <a:lnTo>
                    <a:pt x="206959" y="4278007"/>
                  </a:lnTo>
                  <a:lnTo>
                    <a:pt x="240652" y="4306138"/>
                  </a:lnTo>
                  <a:lnTo>
                    <a:pt x="276834" y="4331170"/>
                  </a:lnTo>
                  <a:lnTo>
                    <a:pt x="315290" y="4352925"/>
                  </a:lnTo>
                  <a:lnTo>
                    <a:pt x="355828" y="4371175"/>
                  </a:lnTo>
                  <a:lnTo>
                    <a:pt x="398221" y="4385716"/>
                  </a:lnTo>
                  <a:lnTo>
                    <a:pt x="442290" y="4396359"/>
                  </a:lnTo>
                  <a:lnTo>
                    <a:pt x="487807" y="4402899"/>
                  </a:lnTo>
                  <a:lnTo>
                    <a:pt x="534593" y="4405122"/>
                  </a:lnTo>
                  <a:lnTo>
                    <a:pt x="7130504" y="4405122"/>
                  </a:lnTo>
                  <a:lnTo>
                    <a:pt x="7177278" y="4402899"/>
                  </a:lnTo>
                  <a:lnTo>
                    <a:pt x="7222807" y="4396359"/>
                  </a:lnTo>
                  <a:lnTo>
                    <a:pt x="7266876" y="4385716"/>
                  </a:lnTo>
                  <a:lnTo>
                    <a:pt x="7309269" y="4371175"/>
                  </a:lnTo>
                  <a:lnTo>
                    <a:pt x="7349795" y="4352925"/>
                  </a:lnTo>
                  <a:lnTo>
                    <a:pt x="7388250" y="4331170"/>
                  </a:lnTo>
                  <a:lnTo>
                    <a:pt x="7424433" y="4306138"/>
                  </a:lnTo>
                  <a:lnTo>
                    <a:pt x="7458138" y="4278007"/>
                  </a:lnTo>
                  <a:lnTo>
                    <a:pt x="7489152" y="4246981"/>
                  </a:lnTo>
                  <a:lnTo>
                    <a:pt x="7517282" y="4213288"/>
                  </a:lnTo>
                  <a:lnTo>
                    <a:pt x="7542327" y="4177106"/>
                  </a:lnTo>
                  <a:lnTo>
                    <a:pt x="7564069" y="4138650"/>
                  </a:lnTo>
                  <a:lnTo>
                    <a:pt x="7582319" y="4098112"/>
                  </a:lnTo>
                  <a:lnTo>
                    <a:pt x="7596873" y="4055719"/>
                  </a:lnTo>
                  <a:lnTo>
                    <a:pt x="7607516" y="4011650"/>
                  </a:lnTo>
                  <a:lnTo>
                    <a:pt x="7614044" y="3966133"/>
                  </a:lnTo>
                  <a:lnTo>
                    <a:pt x="7615949" y="3926090"/>
                  </a:lnTo>
                  <a:lnTo>
                    <a:pt x="7615949" y="3484448"/>
                  </a:lnTo>
                  <a:close/>
                </a:path>
                <a:path w="7616190" h="5909309">
                  <a:moveTo>
                    <a:pt x="7615949" y="1980577"/>
                  </a:moveTo>
                  <a:lnTo>
                    <a:pt x="7614044" y="1940534"/>
                  </a:lnTo>
                  <a:lnTo>
                    <a:pt x="7607516" y="1895017"/>
                  </a:lnTo>
                  <a:lnTo>
                    <a:pt x="7596873" y="1850948"/>
                  </a:lnTo>
                  <a:lnTo>
                    <a:pt x="7582319" y="1808556"/>
                  </a:lnTo>
                  <a:lnTo>
                    <a:pt x="7564069" y="1768017"/>
                  </a:lnTo>
                  <a:lnTo>
                    <a:pt x="7542327" y="1729562"/>
                  </a:lnTo>
                  <a:lnTo>
                    <a:pt x="7517282" y="1693379"/>
                  </a:lnTo>
                  <a:lnTo>
                    <a:pt x="7489152" y="1659686"/>
                  </a:lnTo>
                  <a:lnTo>
                    <a:pt x="7458138" y="1628660"/>
                  </a:lnTo>
                  <a:lnTo>
                    <a:pt x="7424433" y="1600530"/>
                  </a:lnTo>
                  <a:lnTo>
                    <a:pt x="7388250" y="1575498"/>
                  </a:lnTo>
                  <a:lnTo>
                    <a:pt x="7349795" y="1553743"/>
                  </a:lnTo>
                  <a:lnTo>
                    <a:pt x="7309269" y="1535493"/>
                  </a:lnTo>
                  <a:lnTo>
                    <a:pt x="7266876" y="1520952"/>
                  </a:lnTo>
                  <a:lnTo>
                    <a:pt x="7222807" y="1510309"/>
                  </a:lnTo>
                  <a:lnTo>
                    <a:pt x="7177278" y="1503768"/>
                  </a:lnTo>
                  <a:lnTo>
                    <a:pt x="7130504" y="1501546"/>
                  </a:lnTo>
                  <a:lnTo>
                    <a:pt x="534593" y="1501546"/>
                  </a:lnTo>
                  <a:lnTo>
                    <a:pt x="487807" y="1503768"/>
                  </a:lnTo>
                  <a:lnTo>
                    <a:pt x="442290" y="1510309"/>
                  </a:lnTo>
                  <a:lnTo>
                    <a:pt x="398221" y="1520952"/>
                  </a:lnTo>
                  <a:lnTo>
                    <a:pt x="355828" y="1535493"/>
                  </a:lnTo>
                  <a:lnTo>
                    <a:pt x="315290" y="1553743"/>
                  </a:lnTo>
                  <a:lnTo>
                    <a:pt x="276834" y="1575498"/>
                  </a:lnTo>
                  <a:lnTo>
                    <a:pt x="240652" y="1600530"/>
                  </a:lnTo>
                  <a:lnTo>
                    <a:pt x="206959" y="1628660"/>
                  </a:lnTo>
                  <a:lnTo>
                    <a:pt x="175933" y="1659686"/>
                  </a:lnTo>
                  <a:lnTo>
                    <a:pt x="147802" y="1693379"/>
                  </a:lnTo>
                  <a:lnTo>
                    <a:pt x="122770" y="1729562"/>
                  </a:lnTo>
                  <a:lnTo>
                    <a:pt x="101015" y="1768017"/>
                  </a:lnTo>
                  <a:lnTo>
                    <a:pt x="82765" y="1808556"/>
                  </a:lnTo>
                  <a:lnTo>
                    <a:pt x="68224" y="1850948"/>
                  </a:lnTo>
                  <a:lnTo>
                    <a:pt x="57581" y="1895017"/>
                  </a:lnTo>
                  <a:lnTo>
                    <a:pt x="51041" y="1940534"/>
                  </a:lnTo>
                  <a:lnTo>
                    <a:pt x="48818" y="1987321"/>
                  </a:lnTo>
                  <a:lnTo>
                    <a:pt x="48818" y="2415476"/>
                  </a:lnTo>
                  <a:lnTo>
                    <a:pt x="51041" y="2462250"/>
                  </a:lnTo>
                  <a:lnTo>
                    <a:pt x="57581" y="2507780"/>
                  </a:lnTo>
                  <a:lnTo>
                    <a:pt x="68224" y="2551849"/>
                  </a:lnTo>
                  <a:lnTo>
                    <a:pt x="82765" y="2594241"/>
                  </a:lnTo>
                  <a:lnTo>
                    <a:pt x="101015" y="2634767"/>
                  </a:lnTo>
                  <a:lnTo>
                    <a:pt x="122770" y="2673223"/>
                  </a:lnTo>
                  <a:lnTo>
                    <a:pt x="147802" y="2709405"/>
                  </a:lnTo>
                  <a:lnTo>
                    <a:pt x="175933" y="2743111"/>
                  </a:lnTo>
                  <a:lnTo>
                    <a:pt x="206959" y="2774124"/>
                  </a:lnTo>
                  <a:lnTo>
                    <a:pt x="240652" y="2802255"/>
                  </a:lnTo>
                  <a:lnTo>
                    <a:pt x="276834" y="2827299"/>
                  </a:lnTo>
                  <a:lnTo>
                    <a:pt x="315290" y="2849041"/>
                  </a:lnTo>
                  <a:lnTo>
                    <a:pt x="355828" y="2867291"/>
                  </a:lnTo>
                  <a:lnTo>
                    <a:pt x="398221" y="2881846"/>
                  </a:lnTo>
                  <a:lnTo>
                    <a:pt x="442290" y="2892488"/>
                  </a:lnTo>
                  <a:lnTo>
                    <a:pt x="487807" y="2899029"/>
                  </a:lnTo>
                  <a:lnTo>
                    <a:pt x="534593" y="2901251"/>
                  </a:lnTo>
                  <a:lnTo>
                    <a:pt x="7130504" y="2901251"/>
                  </a:lnTo>
                  <a:lnTo>
                    <a:pt x="7177278" y="2899029"/>
                  </a:lnTo>
                  <a:lnTo>
                    <a:pt x="7222807" y="2892488"/>
                  </a:lnTo>
                  <a:lnTo>
                    <a:pt x="7266876" y="2881846"/>
                  </a:lnTo>
                  <a:lnTo>
                    <a:pt x="7309269" y="2867291"/>
                  </a:lnTo>
                  <a:lnTo>
                    <a:pt x="7349795" y="2849041"/>
                  </a:lnTo>
                  <a:lnTo>
                    <a:pt x="7388250" y="2827299"/>
                  </a:lnTo>
                  <a:lnTo>
                    <a:pt x="7424433" y="2802255"/>
                  </a:lnTo>
                  <a:lnTo>
                    <a:pt x="7458138" y="2774124"/>
                  </a:lnTo>
                  <a:lnTo>
                    <a:pt x="7489152" y="2743111"/>
                  </a:lnTo>
                  <a:lnTo>
                    <a:pt x="7517282" y="2709405"/>
                  </a:lnTo>
                  <a:lnTo>
                    <a:pt x="7542327" y="2673223"/>
                  </a:lnTo>
                  <a:lnTo>
                    <a:pt x="7564069" y="2634767"/>
                  </a:lnTo>
                  <a:lnTo>
                    <a:pt x="7582319" y="2594241"/>
                  </a:lnTo>
                  <a:lnTo>
                    <a:pt x="7596873" y="2551849"/>
                  </a:lnTo>
                  <a:lnTo>
                    <a:pt x="7607516" y="2507780"/>
                  </a:lnTo>
                  <a:lnTo>
                    <a:pt x="7614044" y="2462250"/>
                  </a:lnTo>
                  <a:lnTo>
                    <a:pt x="7615949" y="2422220"/>
                  </a:lnTo>
                  <a:lnTo>
                    <a:pt x="7615949" y="1980577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01" y="4683531"/>
              <a:ext cx="114300" cy="1142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01" y="5159781"/>
              <a:ext cx="114300" cy="1142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01" y="5636031"/>
              <a:ext cx="114300" cy="1142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01" y="6112281"/>
              <a:ext cx="114300" cy="1142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01" y="6588531"/>
              <a:ext cx="114300" cy="1142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3401" y="7064781"/>
              <a:ext cx="114300" cy="11429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94951" y="1939159"/>
            <a:ext cx="7813675" cy="5378450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3300" spc="8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33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affects</a:t>
            </a:r>
            <a:r>
              <a:rPr dirty="0" sz="33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millions</a:t>
            </a:r>
            <a:r>
              <a:rPr dirty="0" sz="33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33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Calibri"/>
                <a:cs typeface="Calibri"/>
              </a:rPr>
              <a:t>adults.</a:t>
            </a:r>
            <a:endParaRPr sz="3300">
              <a:latin typeface="Calibri"/>
              <a:cs typeface="Calibri"/>
            </a:endParaRPr>
          </a:p>
          <a:p>
            <a:pPr marL="12700" marR="102235">
              <a:lnSpc>
                <a:spcPct val="115700"/>
              </a:lnSpc>
              <a:spcBef>
                <a:spcPts val="30"/>
              </a:spcBef>
            </a:pP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Approximately</a:t>
            </a:r>
            <a:r>
              <a:rPr dirty="0" sz="27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15</a:t>
            </a: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million</a:t>
            </a: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U.S.</a:t>
            </a:r>
            <a:r>
              <a:rPr dirty="0" sz="27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27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live</a:t>
            </a:r>
            <a:r>
              <a:rPr dirty="0" sz="27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7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40">
                <a:solidFill>
                  <a:srgbClr val="FFFFFF"/>
                </a:solidFill>
                <a:latin typeface="Calibri"/>
                <a:cs typeface="Calibri"/>
              </a:rPr>
              <a:t>ADHD </a:t>
            </a:r>
            <a:r>
              <a:rPr dirty="0" sz="2700" spc="6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27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55">
                <a:solidFill>
                  <a:srgbClr val="FFFFFF"/>
                </a:solidFill>
                <a:latin typeface="Calibri"/>
                <a:cs typeface="Calibri"/>
              </a:rPr>
              <a:t>commonly</a:t>
            </a:r>
            <a:r>
              <a:rPr dirty="0" sz="27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co-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occurs</a:t>
            </a:r>
            <a:r>
              <a:rPr dirty="0" sz="27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7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anxiety</a:t>
            </a:r>
            <a:r>
              <a:rPr dirty="0" sz="27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7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depression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0"/>
              </a:spcBef>
            </a:pPr>
            <a:endParaRPr sz="27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  <a:spcBef>
                <a:spcPts val="5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Barkley’s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difficulties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with:</a:t>
            </a:r>
            <a:endParaRPr sz="2700">
              <a:latin typeface="Calibri"/>
              <a:cs typeface="Calibri"/>
            </a:endParaRPr>
          </a:p>
          <a:p>
            <a:pPr marL="595630">
              <a:lnSpc>
                <a:spcPct val="100000"/>
              </a:lnSpc>
              <a:spcBef>
                <a:spcPts val="509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dirty="0" sz="27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initiation</a:t>
            </a:r>
            <a:endParaRPr sz="2700">
              <a:latin typeface="Calibri"/>
              <a:cs typeface="Calibri"/>
            </a:endParaRPr>
          </a:p>
          <a:p>
            <a:pPr marL="595630" marR="3406140">
              <a:lnSpc>
                <a:spcPct val="115700"/>
              </a:lnSpc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r>
              <a:rPr dirty="0" sz="270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700" spc="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prioritization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Working</a:t>
            </a:r>
            <a:r>
              <a:rPr dirty="0" sz="2700" spc="-1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memory</a:t>
            </a:r>
            <a:endParaRPr sz="2700">
              <a:latin typeface="Calibri"/>
              <a:cs typeface="Calibri"/>
            </a:endParaRPr>
          </a:p>
          <a:p>
            <a:pPr marL="595630" marR="4314190">
              <a:lnSpc>
                <a:spcPct val="115700"/>
              </a:lnSpc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r>
              <a:rPr dirty="0" sz="27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management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Sustaining</a:t>
            </a:r>
            <a:r>
              <a:rPr dirty="0" sz="2700" spc="2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30" b="1">
                <a:solidFill>
                  <a:srgbClr val="FFFFFF"/>
                </a:solidFill>
                <a:latin typeface="Calibri"/>
                <a:cs typeface="Calibri"/>
              </a:rPr>
              <a:t>attention</a:t>
            </a:r>
            <a:endParaRPr sz="2700">
              <a:latin typeface="Calibri"/>
              <a:cs typeface="Calibri"/>
            </a:endParaRPr>
          </a:p>
          <a:p>
            <a:pPr marL="595630">
              <a:lnSpc>
                <a:spcPct val="100000"/>
              </a:lnSpc>
              <a:spcBef>
                <a:spcPts val="509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Translating </a:t>
            </a:r>
            <a:r>
              <a:rPr dirty="0" sz="2700" spc="-25" b="1">
                <a:solidFill>
                  <a:srgbClr val="FFFFFF"/>
                </a:solidFill>
                <a:latin typeface="Calibri"/>
                <a:cs typeface="Calibri"/>
              </a:rPr>
              <a:t>intention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 into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action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4246279" y="3512175"/>
            <a:ext cx="3259454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635">
              <a:lnSpc>
                <a:spcPct val="115300"/>
              </a:lnSpc>
              <a:spcBef>
                <a:spcPts val="100"/>
              </a:spcBef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185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85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185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185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rarely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involved</a:t>
            </a:r>
            <a:r>
              <a:rPr dirty="0" sz="18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8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designing</a:t>
            </a:r>
            <a:r>
              <a:rPr dirty="0" sz="18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technologies </a:t>
            </a:r>
            <a:r>
              <a:rPr dirty="0" sz="1850" spc="-35">
                <a:solidFill>
                  <a:srgbClr val="FFFFFF"/>
                </a:solidFill>
                <a:latin typeface="Calibri"/>
                <a:cs typeface="Calibri"/>
              </a:rPr>
              <a:t>intended</a:t>
            </a:r>
            <a:r>
              <a:rPr dirty="0" sz="185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8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694616" y="3775016"/>
            <a:ext cx="258127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Focus</a:t>
            </a:r>
            <a:r>
              <a:rPr dirty="0" sz="27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27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Children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21594" y="4962305"/>
            <a:ext cx="2327275" cy="989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60350" marR="5080" indent="-248285">
              <a:lnSpc>
                <a:spcPct val="117100"/>
              </a:lnSpc>
              <a:spcBef>
                <a:spcPts val="90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Poor</a:t>
            </a:r>
            <a:r>
              <a:rPr dirty="0" sz="27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50" b="1">
                <a:solidFill>
                  <a:srgbClr val="FFFFFF"/>
                </a:solidFill>
                <a:latin typeface="Calibri"/>
                <a:cs typeface="Calibri"/>
              </a:rPr>
              <a:t>Long-</a:t>
            </a:r>
            <a:r>
              <a:rPr dirty="0" sz="2700" spc="-30" b="1">
                <a:solidFill>
                  <a:srgbClr val="FFFFFF"/>
                </a:solidFill>
                <a:latin typeface="Calibri"/>
                <a:cs typeface="Calibri"/>
              </a:rPr>
              <a:t>Term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Engagement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334318" y="5000805"/>
            <a:ext cx="3083560" cy="10090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16300"/>
              </a:lnSpc>
              <a:spcBef>
                <a:spcPts val="95"/>
              </a:spcBef>
            </a:pP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18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struggle</a:t>
            </a:r>
            <a:r>
              <a:rPr dirty="0" sz="18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with maintaining</a:t>
            </a:r>
            <a:r>
              <a:rPr dirty="0" sz="185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long-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term</a:t>
            </a:r>
            <a:r>
              <a:rPr dirty="0" sz="185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user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engagement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862594" y="6517602"/>
            <a:ext cx="3838575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5300"/>
              </a:lnSpc>
              <a:spcBef>
                <a:spcPts val="100"/>
              </a:spcBef>
            </a:pP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technology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lacks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ability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 to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personalize</a:t>
            </a:r>
            <a:r>
              <a:rPr dirty="0" sz="185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85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35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dirty="0" sz="185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85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ensure</a:t>
            </a:r>
            <a:r>
              <a:rPr dirty="0" sz="185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user</a:t>
            </a:r>
            <a:r>
              <a:rPr dirty="0" sz="185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needs.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35675" y="6797267"/>
            <a:ext cx="1712595" cy="4419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Too</a:t>
            </a:r>
            <a:r>
              <a:rPr dirty="0" sz="2700" spc="-1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Generic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065936" y="8000854"/>
            <a:ext cx="3529329" cy="1013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6799"/>
              </a:lnSpc>
              <a:spcBef>
                <a:spcPts val="100"/>
              </a:spcBef>
            </a:pPr>
            <a:r>
              <a:rPr dirty="0" sz="1850" spc="-7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applications</a:t>
            </a: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3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  <a:r>
              <a:rPr dirty="0" sz="1850" spc="-20">
                <a:solidFill>
                  <a:srgbClr val="FFFFFF"/>
                </a:solidFill>
                <a:latin typeface="Calibri"/>
                <a:cs typeface="Calibri"/>
              </a:rPr>
              <a:t> lock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meaningful</a:t>
            </a:r>
            <a:r>
              <a:rPr dirty="0" sz="185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r>
              <a:rPr dirty="0" sz="185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libri"/>
                <a:cs typeface="Calibri"/>
              </a:rPr>
              <a:t>behind</a:t>
            </a:r>
            <a:r>
              <a:rPr dirty="0" sz="185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paywalls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185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18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50" spc="-10">
                <a:solidFill>
                  <a:srgbClr val="FFFFFF"/>
                </a:solidFill>
                <a:latin typeface="Calibri"/>
                <a:cs typeface="Calibri"/>
              </a:rPr>
              <a:t>restrictive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713040" y="8033699"/>
            <a:ext cx="2358390" cy="996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02615" marR="5080" indent="-590550">
              <a:lnSpc>
                <a:spcPct val="117900"/>
              </a:lnSpc>
              <a:spcBef>
                <a:spcPts val="95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r>
              <a:rPr dirty="0" sz="2700" spc="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Behind Paywall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0746" y="8230275"/>
            <a:ext cx="8089900" cy="11099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599"/>
              </a:lnSpc>
              <a:spcBef>
                <a:spcPts val="95"/>
              </a:spcBef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Barkley,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R.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A.,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14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Barkley,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R.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A.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(1998).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Attention-deficit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hyperactivity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disorder: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handbook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diagnosis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treatment(Vol.</a:t>
            </a:r>
            <a:r>
              <a:rPr dirty="0" sz="12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2).</a:t>
            </a:r>
            <a:r>
              <a:rPr dirty="0" sz="12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New 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York: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 Guilford press.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200">
              <a:latin typeface="Calibri"/>
              <a:cs typeface="Calibri"/>
            </a:endParaRPr>
          </a:p>
          <a:p>
            <a:pPr marL="12700" marR="502284" indent="35560">
              <a:lnSpc>
                <a:spcPct val="114599"/>
              </a:lnSpc>
            </a:pP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Jerica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Koh,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Germaine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YQ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Tng,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Andree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Hartanto.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2022.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Potential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pitfalls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mobile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mental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apps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traditional </a:t>
            </a:r>
            <a:r>
              <a:rPr dirty="0" sz="1200" spc="-25">
                <a:solidFill>
                  <a:srgbClr val="FFFFFF"/>
                </a:solidFill>
                <a:latin typeface="Calibri"/>
                <a:cs typeface="Calibri"/>
              </a:rPr>
              <a:t>treatment: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umbrella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Calibri"/>
                <a:cs typeface="Calibri"/>
              </a:rPr>
              <a:t>review.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Journal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Personalized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35">
                <a:solidFill>
                  <a:srgbClr val="FFFFFF"/>
                </a:solidFill>
                <a:latin typeface="Calibri"/>
                <a:cs typeface="Calibri"/>
              </a:rPr>
              <a:t>Medicine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12,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dirty="0" sz="12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Calibri"/>
                <a:cs typeface="Calibri"/>
              </a:rPr>
              <a:t>(2022), </a:t>
            </a:r>
            <a:r>
              <a:rPr dirty="0" sz="1200" spc="-10">
                <a:solidFill>
                  <a:srgbClr val="FFFFFF"/>
                </a:solidFill>
                <a:latin typeface="Calibri"/>
                <a:cs typeface="Calibri"/>
              </a:rPr>
              <a:t>1376.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951" y="293843"/>
            <a:ext cx="319151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b="1">
                <a:latin typeface="Calibri"/>
                <a:cs typeface="Calibri"/>
              </a:rPr>
              <a:t>Background</a:t>
            </a:r>
            <a:r>
              <a:rPr dirty="0" sz="2350" spc="95" b="1">
                <a:latin typeface="Calibri"/>
                <a:cs typeface="Calibri"/>
              </a:rPr>
              <a:t> </a:t>
            </a:r>
            <a:r>
              <a:rPr dirty="0" sz="2350" spc="-200" b="1">
                <a:latin typeface="Calibri"/>
                <a:cs typeface="Calibri"/>
              </a:rPr>
              <a:t>&amp;</a:t>
            </a:r>
            <a:r>
              <a:rPr dirty="0" sz="2350" spc="95" b="1">
                <a:latin typeface="Calibri"/>
                <a:cs typeface="Calibri"/>
              </a:rPr>
              <a:t> </a:t>
            </a:r>
            <a:r>
              <a:rPr dirty="0" sz="2350" spc="-30" b="1">
                <a:latin typeface="Calibri"/>
                <a:cs typeface="Calibri"/>
              </a:rPr>
              <a:t>Motivation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783" y="2035919"/>
            <a:ext cx="8926195" cy="528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 spc="-20">
                <a:latin typeface="Calibri"/>
                <a:cs typeface="Calibri"/>
              </a:rPr>
              <a:t>Current</a:t>
            </a:r>
            <a:r>
              <a:rPr dirty="0" sz="3300" spc="-50">
                <a:latin typeface="Calibri"/>
                <a:cs typeface="Calibri"/>
              </a:rPr>
              <a:t> </a:t>
            </a:r>
            <a:r>
              <a:rPr dirty="0" sz="3300" spc="80">
                <a:latin typeface="Calibri"/>
                <a:cs typeface="Calibri"/>
              </a:rPr>
              <a:t>ADHD</a:t>
            </a:r>
            <a:r>
              <a:rPr dirty="0" sz="3300" spc="-50">
                <a:latin typeface="Calibri"/>
                <a:cs typeface="Calibri"/>
              </a:rPr>
              <a:t> </a:t>
            </a:r>
            <a:r>
              <a:rPr dirty="0" sz="3300" spc="-25">
                <a:latin typeface="Calibri"/>
                <a:cs typeface="Calibri"/>
              </a:rPr>
              <a:t>technology</a:t>
            </a:r>
            <a:r>
              <a:rPr dirty="0" sz="3300" spc="-50">
                <a:latin typeface="Calibri"/>
                <a:cs typeface="Calibri"/>
              </a:rPr>
              <a:t> </a:t>
            </a:r>
            <a:r>
              <a:rPr dirty="0" sz="3300">
                <a:latin typeface="Calibri"/>
                <a:cs typeface="Calibri"/>
              </a:rPr>
              <a:t>has</a:t>
            </a:r>
            <a:r>
              <a:rPr dirty="0" sz="3300" spc="-45">
                <a:latin typeface="Calibri"/>
                <a:cs typeface="Calibri"/>
              </a:rPr>
              <a:t> </a:t>
            </a:r>
            <a:r>
              <a:rPr dirty="0" sz="3300" spc="-35">
                <a:latin typeface="Calibri"/>
                <a:cs typeface="Calibri"/>
              </a:rPr>
              <a:t>important</a:t>
            </a:r>
            <a:r>
              <a:rPr dirty="0" sz="3300" spc="-50">
                <a:latin typeface="Calibri"/>
                <a:cs typeface="Calibri"/>
              </a:rPr>
              <a:t> </a:t>
            </a:r>
            <a:r>
              <a:rPr dirty="0" sz="3300" spc="-10" b="1">
                <a:latin typeface="Calibri"/>
                <a:cs typeface="Calibri"/>
              </a:rPr>
              <a:t>limitations</a:t>
            </a:r>
            <a:r>
              <a:rPr dirty="0" sz="3300" spc="-10">
                <a:latin typeface="Calibri"/>
                <a:cs typeface="Calibri"/>
              </a:rPr>
              <a:t>: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94951" y="1076653"/>
            <a:ext cx="9405620" cy="727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/>
              <a:t>How</a:t>
            </a:r>
            <a:r>
              <a:rPr dirty="0" sz="4600" spc="-20"/>
              <a:t> </a:t>
            </a:r>
            <a:r>
              <a:rPr dirty="0" sz="4600" spc="60"/>
              <a:t>is</a:t>
            </a:r>
            <a:r>
              <a:rPr dirty="0" sz="4600" spc="-20"/>
              <a:t> </a:t>
            </a:r>
            <a:r>
              <a:rPr dirty="0" sz="4600" spc="50"/>
              <a:t>Existing</a:t>
            </a:r>
            <a:r>
              <a:rPr dirty="0" sz="4600" spc="-20"/>
              <a:t> </a:t>
            </a:r>
            <a:r>
              <a:rPr dirty="0" sz="4600" spc="-10"/>
              <a:t>Technology</a:t>
            </a:r>
            <a:r>
              <a:rPr dirty="0" sz="4600" spc="-20"/>
              <a:t> </a:t>
            </a:r>
            <a:r>
              <a:rPr dirty="0" sz="4600" spc="110"/>
              <a:t>Fall</a:t>
            </a:r>
            <a:r>
              <a:rPr dirty="0" sz="4600" spc="-20"/>
              <a:t> </a:t>
            </a:r>
            <a:r>
              <a:rPr dirty="0" sz="4600" spc="-10"/>
              <a:t>Short?</a:t>
            </a:r>
            <a:endParaRPr sz="4600"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414145" cy="1088390"/>
          </a:xfrm>
          <a:custGeom>
            <a:avLst/>
            <a:gdLst/>
            <a:ahLst/>
            <a:cxnLst/>
            <a:rect l="l" t="t" r="r" b="b"/>
            <a:pathLst>
              <a:path w="1414145" h="1088390">
                <a:moveTo>
                  <a:pt x="514102" y="1087793"/>
                </a:moveTo>
                <a:lnTo>
                  <a:pt x="565103" y="1086707"/>
                </a:lnTo>
                <a:lnTo>
                  <a:pt x="615776" y="1083257"/>
                </a:lnTo>
                <a:lnTo>
                  <a:pt x="666005" y="1077240"/>
                </a:lnTo>
                <a:lnTo>
                  <a:pt x="715674" y="1068455"/>
                </a:lnTo>
                <a:lnTo>
                  <a:pt x="764669" y="1056697"/>
                </a:lnTo>
                <a:lnTo>
                  <a:pt x="812875" y="1041765"/>
                </a:lnTo>
                <a:lnTo>
                  <a:pt x="859661" y="1023271"/>
                </a:lnTo>
                <a:lnTo>
                  <a:pt x="905061" y="1001723"/>
                </a:lnTo>
                <a:lnTo>
                  <a:pt x="948953" y="977263"/>
                </a:lnTo>
                <a:lnTo>
                  <a:pt x="991216" y="950033"/>
                </a:lnTo>
                <a:lnTo>
                  <a:pt x="1031729" y="920178"/>
                </a:lnTo>
                <a:lnTo>
                  <a:pt x="1070373" y="887838"/>
                </a:lnTo>
                <a:lnTo>
                  <a:pt x="1107027" y="853157"/>
                </a:lnTo>
                <a:lnTo>
                  <a:pt x="1141569" y="816277"/>
                </a:lnTo>
                <a:lnTo>
                  <a:pt x="1173880" y="777340"/>
                </a:lnTo>
                <a:lnTo>
                  <a:pt x="1203838" y="736490"/>
                </a:lnTo>
                <a:lnTo>
                  <a:pt x="1231323" y="693869"/>
                </a:lnTo>
                <a:lnTo>
                  <a:pt x="1257419" y="650097"/>
                </a:lnTo>
                <a:lnTo>
                  <a:pt x="1281332" y="605113"/>
                </a:lnTo>
                <a:lnTo>
                  <a:pt x="1303113" y="559033"/>
                </a:lnTo>
                <a:lnTo>
                  <a:pt x="1322809" y="511971"/>
                </a:lnTo>
                <a:lnTo>
                  <a:pt x="1340472" y="464042"/>
                </a:lnTo>
                <a:lnTo>
                  <a:pt x="1356149" y="415363"/>
                </a:lnTo>
                <a:lnTo>
                  <a:pt x="1369891" y="366047"/>
                </a:lnTo>
                <a:lnTo>
                  <a:pt x="1381746" y="316210"/>
                </a:lnTo>
                <a:lnTo>
                  <a:pt x="1391764" y="265968"/>
                </a:lnTo>
                <a:lnTo>
                  <a:pt x="1399995" y="215435"/>
                </a:lnTo>
                <a:lnTo>
                  <a:pt x="1406487" y="164726"/>
                </a:lnTo>
                <a:lnTo>
                  <a:pt x="1410748" y="115688"/>
                </a:lnTo>
                <a:lnTo>
                  <a:pt x="1413169" y="66597"/>
                </a:lnTo>
                <a:lnTo>
                  <a:pt x="1413844" y="17474"/>
                </a:lnTo>
                <a:lnTo>
                  <a:pt x="1413498" y="0"/>
                </a:lnTo>
                <a:lnTo>
                  <a:pt x="1381046" y="0"/>
                </a:lnTo>
                <a:lnTo>
                  <a:pt x="1381142" y="17474"/>
                </a:lnTo>
                <a:lnTo>
                  <a:pt x="1381212" y="30318"/>
                </a:lnTo>
                <a:lnTo>
                  <a:pt x="1379446" y="79552"/>
                </a:lnTo>
                <a:lnTo>
                  <a:pt x="1375696" y="128675"/>
                </a:lnTo>
                <a:lnTo>
                  <a:pt x="1370013" y="177611"/>
                </a:lnTo>
                <a:lnTo>
                  <a:pt x="1362446" y="226286"/>
                </a:lnTo>
                <a:lnTo>
                  <a:pt x="1353047" y="274627"/>
                </a:lnTo>
                <a:lnTo>
                  <a:pt x="1341865" y="322557"/>
                </a:lnTo>
                <a:lnTo>
                  <a:pt x="1328952" y="370004"/>
                </a:lnTo>
                <a:lnTo>
                  <a:pt x="1314358" y="416892"/>
                </a:lnTo>
                <a:lnTo>
                  <a:pt x="1298134" y="463147"/>
                </a:lnTo>
                <a:lnTo>
                  <a:pt x="1280330" y="508694"/>
                </a:lnTo>
                <a:lnTo>
                  <a:pt x="1260996" y="553460"/>
                </a:lnTo>
                <a:lnTo>
                  <a:pt x="1240183" y="597369"/>
                </a:lnTo>
                <a:lnTo>
                  <a:pt x="1217942" y="640347"/>
                </a:lnTo>
                <a:lnTo>
                  <a:pt x="1193767" y="681886"/>
                </a:lnTo>
                <a:lnTo>
                  <a:pt x="1167229" y="721978"/>
                </a:lnTo>
                <a:lnTo>
                  <a:pt x="1138499" y="760517"/>
                </a:lnTo>
                <a:lnTo>
                  <a:pt x="1107748" y="797396"/>
                </a:lnTo>
                <a:lnTo>
                  <a:pt x="1075146" y="832509"/>
                </a:lnTo>
                <a:lnTo>
                  <a:pt x="1040863" y="865750"/>
                </a:lnTo>
                <a:lnTo>
                  <a:pt x="1005069" y="897012"/>
                </a:lnTo>
                <a:lnTo>
                  <a:pt x="962776" y="928921"/>
                </a:lnTo>
                <a:lnTo>
                  <a:pt x="916922" y="955517"/>
                </a:lnTo>
                <a:lnTo>
                  <a:pt x="868616" y="978201"/>
                </a:lnTo>
                <a:lnTo>
                  <a:pt x="818966" y="998374"/>
                </a:lnTo>
                <a:lnTo>
                  <a:pt x="769083" y="1017437"/>
                </a:lnTo>
                <a:lnTo>
                  <a:pt x="719768" y="1031820"/>
                </a:lnTo>
                <a:lnTo>
                  <a:pt x="669337" y="1040054"/>
                </a:lnTo>
                <a:lnTo>
                  <a:pt x="618095" y="1044503"/>
                </a:lnTo>
                <a:lnTo>
                  <a:pt x="566347" y="1047532"/>
                </a:lnTo>
                <a:lnTo>
                  <a:pt x="514395" y="1051508"/>
                </a:lnTo>
                <a:lnTo>
                  <a:pt x="462546" y="1058796"/>
                </a:lnTo>
                <a:lnTo>
                  <a:pt x="223051" y="1058796"/>
                </a:lnTo>
                <a:lnTo>
                  <a:pt x="258187" y="1064877"/>
                </a:lnTo>
                <a:lnTo>
                  <a:pt x="309107" y="1072564"/>
                </a:lnTo>
                <a:lnTo>
                  <a:pt x="360273" y="1078902"/>
                </a:lnTo>
                <a:lnTo>
                  <a:pt x="411571" y="1083688"/>
                </a:lnTo>
                <a:lnTo>
                  <a:pt x="462670" y="1086707"/>
                </a:lnTo>
                <a:lnTo>
                  <a:pt x="462279" y="1086707"/>
                </a:lnTo>
                <a:lnTo>
                  <a:pt x="514102" y="1087793"/>
                </a:lnTo>
                <a:close/>
              </a:path>
              <a:path w="1414145" h="1088390">
                <a:moveTo>
                  <a:pt x="223051" y="1058796"/>
                </a:moveTo>
                <a:lnTo>
                  <a:pt x="462546" y="1058796"/>
                </a:lnTo>
                <a:lnTo>
                  <a:pt x="414045" y="1045289"/>
                </a:lnTo>
                <a:lnTo>
                  <a:pt x="363850" y="1037737"/>
                </a:lnTo>
                <a:lnTo>
                  <a:pt x="260951" y="1028122"/>
                </a:lnTo>
                <a:lnTo>
                  <a:pt x="209530" y="1019870"/>
                </a:lnTo>
                <a:lnTo>
                  <a:pt x="0" y="976347"/>
                </a:lnTo>
                <a:lnTo>
                  <a:pt x="0" y="1012584"/>
                </a:lnTo>
                <a:lnTo>
                  <a:pt x="105239" y="1035751"/>
                </a:lnTo>
                <a:lnTo>
                  <a:pt x="156183" y="1046268"/>
                </a:lnTo>
                <a:lnTo>
                  <a:pt x="207149" y="1056044"/>
                </a:lnTo>
                <a:lnTo>
                  <a:pt x="223051" y="1058796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0" y="2835385"/>
            <a:ext cx="8597900" cy="6767830"/>
            <a:chOff x="0" y="2835385"/>
            <a:chExt cx="8597900" cy="67678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835385"/>
              <a:ext cx="8597440" cy="676738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2158" y="6211535"/>
              <a:ext cx="2666999" cy="18954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3696" y="6121731"/>
              <a:ext cx="1828799" cy="182879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9083215" y="2835385"/>
            <a:ext cx="3626485" cy="6274435"/>
            <a:chOff x="9083215" y="2835385"/>
            <a:chExt cx="3626485" cy="6274435"/>
          </a:xfrm>
        </p:grpSpPr>
        <p:sp>
          <p:nvSpPr>
            <p:cNvPr id="11" name="object 11"/>
            <p:cNvSpPr/>
            <p:nvPr/>
          </p:nvSpPr>
          <p:spPr>
            <a:xfrm>
              <a:off x="9083215" y="2990696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6" y="6118706"/>
                  </a:moveTo>
                  <a:lnTo>
                    <a:pt x="415494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7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1" y="5946495"/>
                  </a:lnTo>
                  <a:lnTo>
                    <a:pt x="81616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6"/>
                  </a:lnTo>
                  <a:lnTo>
                    <a:pt x="3447988" y="110010"/>
                  </a:lnTo>
                  <a:lnTo>
                    <a:pt x="3483619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2" y="257028"/>
                  </a:lnTo>
                  <a:lnTo>
                    <a:pt x="3588923" y="299877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3" y="5779911"/>
                  </a:lnTo>
                  <a:lnTo>
                    <a:pt x="3588923" y="5824529"/>
                  </a:lnTo>
                  <a:lnTo>
                    <a:pt x="3568672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19" y="5982126"/>
                  </a:lnTo>
                  <a:lnTo>
                    <a:pt x="3447988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083215" y="2835385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7" y="6118706"/>
                  </a:moveTo>
                  <a:lnTo>
                    <a:pt x="415493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7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1" y="5946495"/>
                  </a:lnTo>
                  <a:lnTo>
                    <a:pt x="81616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8" y="110010"/>
                  </a:lnTo>
                  <a:lnTo>
                    <a:pt x="3483619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2" y="257028"/>
                  </a:lnTo>
                  <a:lnTo>
                    <a:pt x="3588923" y="299877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3" y="5779911"/>
                  </a:lnTo>
                  <a:lnTo>
                    <a:pt x="3588923" y="5824529"/>
                  </a:lnTo>
                  <a:lnTo>
                    <a:pt x="3568672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19" y="5982126"/>
                  </a:lnTo>
                  <a:lnTo>
                    <a:pt x="3447988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7" y="611870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607090" y="6161688"/>
              <a:ext cx="2733674" cy="199072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3199295" y="0"/>
            <a:ext cx="5088890" cy="9109710"/>
            <a:chOff x="13199295" y="0"/>
            <a:chExt cx="5088890" cy="910971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199295" y="0"/>
              <a:ext cx="5088705" cy="910940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953723" y="5916480"/>
              <a:ext cx="2305049" cy="228599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337409" y="3260839"/>
            <a:ext cx="2670810" cy="2004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Focus</a:t>
            </a:r>
            <a:r>
              <a:rPr dirty="0" sz="28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28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Children</a:t>
            </a:r>
            <a:endParaRPr sz="2800">
              <a:latin typeface="Calibri"/>
              <a:cs typeface="Calibri"/>
            </a:endParaRPr>
          </a:p>
          <a:p>
            <a:pPr algn="ctr" marL="12700" marR="5080">
              <a:lnSpc>
                <a:spcPct val="115100"/>
              </a:lnSpc>
              <a:spcBef>
                <a:spcPts val="1720"/>
              </a:spcBef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19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9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19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rarely</a:t>
            </a:r>
            <a:r>
              <a:rPr dirty="0" sz="19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involved</a:t>
            </a:r>
            <a:r>
              <a:rPr dirty="0" sz="19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9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designing 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technologies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35">
                <a:solidFill>
                  <a:srgbClr val="FFFFFF"/>
                </a:solidFill>
                <a:latin typeface="Calibri"/>
                <a:cs typeface="Calibri"/>
              </a:rPr>
              <a:t>intended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 for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503924" y="3260839"/>
            <a:ext cx="2787015" cy="2032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800" spc="-30" b="1">
                <a:solidFill>
                  <a:srgbClr val="FFFFFF"/>
                </a:solidFill>
                <a:latin typeface="Calibri"/>
                <a:cs typeface="Calibri"/>
              </a:rPr>
              <a:t>Too</a:t>
            </a:r>
            <a:r>
              <a:rPr dirty="0" sz="28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Generic</a:t>
            </a:r>
            <a:endParaRPr sz="2800">
              <a:latin typeface="Calibri"/>
              <a:cs typeface="Calibri"/>
            </a:endParaRPr>
          </a:p>
          <a:p>
            <a:pPr algn="ctr" marL="12065" marR="5080">
              <a:lnSpc>
                <a:spcPct val="115100"/>
              </a:lnSpc>
              <a:spcBef>
                <a:spcPts val="1939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  <a:r>
              <a:rPr dirty="0" sz="19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technology</a:t>
            </a:r>
            <a:r>
              <a:rPr dirty="0" sz="19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lacks</a:t>
            </a:r>
            <a:r>
              <a:rPr dirty="0" sz="19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9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ability</a:t>
            </a:r>
            <a:r>
              <a:rPr dirty="0" sz="19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9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personalize</a:t>
            </a:r>
            <a:r>
              <a:rPr dirty="0" sz="19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1900" spc="-35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dirty="0" sz="19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19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ensure</a:t>
            </a:r>
            <a:r>
              <a:rPr dirty="0" sz="19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user</a:t>
            </a:r>
            <a:r>
              <a:rPr dirty="0" sz="19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needs.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581152" y="3060932"/>
            <a:ext cx="2969895" cy="2232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93115" marR="381000" indent="-605155">
              <a:lnSpc>
                <a:spcPct val="1161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r>
              <a:rPr dirty="0" sz="28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Behind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Paywall</a:t>
            </a:r>
            <a:endParaRPr sz="2800">
              <a:latin typeface="Calibri"/>
              <a:cs typeface="Calibri"/>
            </a:endParaRPr>
          </a:p>
          <a:p>
            <a:pPr algn="ctr" marL="12065" marR="5080">
              <a:lnSpc>
                <a:spcPct val="115100"/>
              </a:lnSpc>
              <a:spcBef>
                <a:spcPts val="1700"/>
              </a:spcBef>
            </a:pPr>
            <a:r>
              <a:rPr dirty="0" sz="1900" spc="-70">
                <a:solidFill>
                  <a:srgbClr val="FFFFFF"/>
                </a:solidFill>
                <a:latin typeface="Calibri"/>
                <a:cs typeface="Calibri"/>
              </a:rPr>
              <a:t>Many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applications</a:t>
            </a:r>
            <a:r>
              <a:rPr dirty="0" sz="19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30">
                <a:solidFill>
                  <a:srgbClr val="FFFFFF"/>
                </a:solidFill>
                <a:latin typeface="Calibri"/>
                <a:cs typeface="Calibri"/>
              </a:rPr>
              <a:t>current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lock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meaningful</a:t>
            </a:r>
            <a:r>
              <a:rPr dirty="0" sz="19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r>
              <a:rPr dirty="0" sz="19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behind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paywalls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restrictive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89233" y="3060932"/>
            <a:ext cx="2680970" cy="2199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60020" marR="152400">
              <a:lnSpc>
                <a:spcPct val="1161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Poor</a:t>
            </a:r>
            <a:r>
              <a:rPr dirty="0" sz="2800" spc="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Long-</a:t>
            </a:r>
            <a:r>
              <a:rPr dirty="0" sz="2800" spc="-40" b="1">
                <a:solidFill>
                  <a:srgbClr val="FFFFFF"/>
                </a:solidFill>
                <a:latin typeface="Calibri"/>
                <a:cs typeface="Calibri"/>
              </a:rPr>
              <a:t>Term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Engagement</a:t>
            </a:r>
            <a:endParaRPr sz="2800">
              <a:latin typeface="Calibri"/>
              <a:cs typeface="Calibri"/>
            </a:endParaRPr>
          </a:p>
          <a:p>
            <a:pPr algn="ctr" marL="12700" marR="5080">
              <a:lnSpc>
                <a:spcPct val="115100"/>
              </a:lnSpc>
              <a:spcBef>
                <a:spcPts val="1435"/>
              </a:spcBef>
            </a:pP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19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9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19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struggle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9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maintaining</a:t>
            </a:r>
            <a:r>
              <a:rPr dirty="0" sz="19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long-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term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user</a:t>
            </a:r>
            <a:r>
              <a:rPr dirty="0" sz="19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engagement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00838" y="0"/>
            <a:ext cx="16087725" cy="9158605"/>
            <a:chOff x="2200838" y="0"/>
            <a:chExt cx="16087725" cy="91586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08832" y="0"/>
              <a:ext cx="11379166" cy="79683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72425" y="2811166"/>
              <a:ext cx="12068810" cy="1606550"/>
            </a:xfrm>
            <a:custGeom>
              <a:avLst/>
              <a:gdLst/>
              <a:ahLst/>
              <a:cxnLst/>
              <a:rect l="l" t="t" r="r" b="b"/>
              <a:pathLst>
                <a:path w="12068810" h="1606550">
                  <a:moveTo>
                    <a:pt x="11582422" y="1606143"/>
                  </a:moveTo>
                  <a:lnTo>
                    <a:pt x="485774" y="1606143"/>
                  </a:lnTo>
                  <a:lnTo>
                    <a:pt x="438991" y="1603920"/>
                  </a:lnTo>
                  <a:lnTo>
                    <a:pt x="393466" y="1597384"/>
                  </a:lnTo>
                  <a:lnTo>
                    <a:pt x="349403" y="1586740"/>
                  </a:lnTo>
                  <a:lnTo>
                    <a:pt x="307004" y="1572192"/>
                  </a:lnTo>
                  <a:lnTo>
                    <a:pt x="266475" y="1553943"/>
                  </a:lnTo>
                  <a:lnTo>
                    <a:pt x="228018" y="1532196"/>
                  </a:lnTo>
                  <a:lnTo>
                    <a:pt x="191838" y="1507155"/>
                  </a:lnTo>
                  <a:lnTo>
                    <a:pt x="158137" y="1479024"/>
                  </a:lnTo>
                  <a:lnTo>
                    <a:pt x="127119" y="1448006"/>
                  </a:lnTo>
                  <a:lnTo>
                    <a:pt x="98988" y="1414305"/>
                  </a:lnTo>
                  <a:lnTo>
                    <a:pt x="73947" y="1378124"/>
                  </a:lnTo>
                  <a:lnTo>
                    <a:pt x="52200" y="1339668"/>
                  </a:lnTo>
                  <a:lnTo>
                    <a:pt x="33951" y="1299138"/>
                  </a:lnTo>
                  <a:lnTo>
                    <a:pt x="19402" y="1256740"/>
                  </a:lnTo>
                  <a:lnTo>
                    <a:pt x="8759" y="1212677"/>
                  </a:lnTo>
                  <a:lnTo>
                    <a:pt x="2223" y="1167152"/>
                  </a:lnTo>
                  <a:lnTo>
                    <a:pt x="0" y="1120368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4" y="0"/>
                  </a:lnTo>
                  <a:lnTo>
                    <a:pt x="11582422" y="0"/>
                  </a:lnTo>
                  <a:lnTo>
                    <a:pt x="11629205" y="2223"/>
                  </a:lnTo>
                  <a:lnTo>
                    <a:pt x="11674731" y="8759"/>
                  </a:lnTo>
                  <a:lnTo>
                    <a:pt x="11718794" y="19402"/>
                  </a:lnTo>
                  <a:lnTo>
                    <a:pt x="11761192" y="33951"/>
                  </a:lnTo>
                  <a:lnTo>
                    <a:pt x="11801721" y="52200"/>
                  </a:lnTo>
                  <a:lnTo>
                    <a:pt x="11840178" y="73947"/>
                  </a:lnTo>
                  <a:lnTo>
                    <a:pt x="11876359" y="98988"/>
                  </a:lnTo>
                  <a:lnTo>
                    <a:pt x="11910060" y="127119"/>
                  </a:lnTo>
                  <a:lnTo>
                    <a:pt x="11941078" y="158137"/>
                  </a:lnTo>
                  <a:lnTo>
                    <a:pt x="11969209" y="191838"/>
                  </a:lnTo>
                  <a:lnTo>
                    <a:pt x="11994250" y="228018"/>
                  </a:lnTo>
                  <a:lnTo>
                    <a:pt x="12015996" y="266475"/>
                  </a:lnTo>
                  <a:lnTo>
                    <a:pt x="12034246" y="307004"/>
                  </a:lnTo>
                  <a:lnTo>
                    <a:pt x="12048794" y="349403"/>
                  </a:lnTo>
                  <a:lnTo>
                    <a:pt x="12059438" y="393466"/>
                  </a:lnTo>
                  <a:lnTo>
                    <a:pt x="12065973" y="438991"/>
                  </a:lnTo>
                  <a:lnTo>
                    <a:pt x="12068197" y="485775"/>
                  </a:lnTo>
                  <a:lnTo>
                    <a:pt x="12068197" y="1120368"/>
                  </a:lnTo>
                  <a:lnTo>
                    <a:pt x="12065973" y="1167152"/>
                  </a:lnTo>
                  <a:lnTo>
                    <a:pt x="12059438" y="1212677"/>
                  </a:lnTo>
                  <a:lnTo>
                    <a:pt x="12048794" y="1256740"/>
                  </a:lnTo>
                  <a:lnTo>
                    <a:pt x="12034246" y="1299138"/>
                  </a:lnTo>
                  <a:lnTo>
                    <a:pt x="12015996" y="1339668"/>
                  </a:lnTo>
                  <a:lnTo>
                    <a:pt x="11994250" y="1378124"/>
                  </a:lnTo>
                  <a:lnTo>
                    <a:pt x="11969209" y="1414305"/>
                  </a:lnTo>
                  <a:lnTo>
                    <a:pt x="11941078" y="1448006"/>
                  </a:lnTo>
                  <a:lnTo>
                    <a:pt x="11910060" y="1479024"/>
                  </a:lnTo>
                  <a:lnTo>
                    <a:pt x="11876359" y="1507155"/>
                  </a:lnTo>
                  <a:lnTo>
                    <a:pt x="11840178" y="1532196"/>
                  </a:lnTo>
                  <a:lnTo>
                    <a:pt x="11801721" y="1553943"/>
                  </a:lnTo>
                  <a:lnTo>
                    <a:pt x="11761192" y="1572192"/>
                  </a:lnTo>
                  <a:lnTo>
                    <a:pt x="11718794" y="1586740"/>
                  </a:lnTo>
                  <a:lnTo>
                    <a:pt x="11674731" y="1597384"/>
                  </a:lnTo>
                  <a:lnTo>
                    <a:pt x="11629205" y="1603920"/>
                  </a:lnTo>
                  <a:lnTo>
                    <a:pt x="11582422" y="160614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699968" y="2536470"/>
              <a:ext cx="12087225" cy="1606550"/>
            </a:xfrm>
            <a:custGeom>
              <a:avLst/>
              <a:gdLst/>
              <a:ahLst/>
              <a:cxnLst/>
              <a:rect l="l" t="t" r="r" b="b"/>
              <a:pathLst>
                <a:path w="12087225" h="1606550">
                  <a:moveTo>
                    <a:pt x="11601334" y="1606143"/>
                  </a:moveTo>
                  <a:lnTo>
                    <a:pt x="485775" y="1606143"/>
                  </a:lnTo>
                  <a:lnTo>
                    <a:pt x="438991" y="1603920"/>
                  </a:lnTo>
                  <a:lnTo>
                    <a:pt x="393466" y="1597384"/>
                  </a:lnTo>
                  <a:lnTo>
                    <a:pt x="349403" y="1586740"/>
                  </a:lnTo>
                  <a:lnTo>
                    <a:pt x="307004" y="1572192"/>
                  </a:lnTo>
                  <a:lnTo>
                    <a:pt x="266475" y="1553943"/>
                  </a:lnTo>
                  <a:lnTo>
                    <a:pt x="228018" y="1532196"/>
                  </a:lnTo>
                  <a:lnTo>
                    <a:pt x="191838" y="1507155"/>
                  </a:lnTo>
                  <a:lnTo>
                    <a:pt x="158137" y="1479024"/>
                  </a:lnTo>
                  <a:lnTo>
                    <a:pt x="127119" y="1448006"/>
                  </a:lnTo>
                  <a:lnTo>
                    <a:pt x="98988" y="1414305"/>
                  </a:lnTo>
                  <a:lnTo>
                    <a:pt x="73947" y="1378124"/>
                  </a:lnTo>
                  <a:lnTo>
                    <a:pt x="52200" y="1339668"/>
                  </a:lnTo>
                  <a:lnTo>
                    <a:pt x="33951" y="1299138"/>
                  </a:lnTo>
                  <a:lnTo>
                    <a:pt x="19402" y="1256740"/>
                  </a:lnTo>
                  <a:lnTo>
                    <a:pt x="8759" y="1212677"/>
                  </a:lnTo>
                  <a:lnTo>
                    <a:pt x="2223" y="1167152"/>
                  </a:lnTo>
                  <a:lnTo>
                    <a:pt x="0" y="1120368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11601334" y="0"/>
                  </a:lnTo>
                  <a:lnTo>
                    <a:pt x="11648118" y="2223"/>
                  </a:lnTo>
                  <a:lnTo>
                    <a:pt x="11693643" y="8759"/>
                  </a:lnTo>
                  <a:lnTo>
                    <a:pt x="11737707" y="19402"/>
                  </a:lnTo>
                  <a:lnTo>
                    <a:pt x="11780105" y="33951"/>
                  </a:lnTo>
                  <a:lnTo>
                    <a:pt x="11820634" y="52200"/>
                  </a:lnTo>
                  <a:lnTo>
                    <a:pt x="11859091" y="73947"/>
                  </a:lnTo>
                  <a:lnTo>
                    <a:pt x="11895271" y="98988"/>
                  </a:lnTo>
                  <a:lnTo>
                    <a:pt x="11928972" y="127119"/>
                  </a:lnTo>
                  <a:lnTo>
                    <a:pt x="11959990" y="158137"/>
                  </a:lnTo>
                  <a:lnTo>
                    <a:pt x="11988121" y="191838"/>
                  </a:lnTo>
                  <a:lnTo>
                    <a:pt x="12013162" y="228018"/>
                  </a:lnTo>
                  <a:lnTo>
                    <a:pt x="12034909" y="266475"/>
                  </a:lnTo>
                  <a:lnTo>
                    <a:pt x="12053158" y="307004"/>
                  </a:lnTo>
                  <a:lnTo>
                    <a:pt x="12067706" y="349403"/>
                  </a:lnTo>
                  <a:lnTo>
                    <a:pt x="12078350" y="393466"/>
                  </a:lnTo>
                  <a:lnTo>
                    <a:pt x="12084886" y="438991"/>
                  </a:lnTo>
                  <a:lnTo>
                    <a:pt x="12087109" y="485775"/>
                  </a:lnTo>
                  <a:lnTo>
                    <a:pt x="12087109" y="1120368"/>
                  </a:lnTo>
                  <a:lnTo>
                    <a:pt x="12084886" y="1167152"/>
                  </a:lnTo>
                  <a:lnTo>
                    <a:pt x="12078350" y="1212677"/>
                  </a:lnTo>
                  <a:lnTo>
                    <a:pt x="12067706" y="1256740"/>
                  </a:lnTo>
                  <a:lnTo>
                    <a:pt x="12053158" y="1299138"/>
                  </a:lnTo>
                  <a:lnTo>
                    <a:pt x="12034909" y="1339668"/>
                  </a:lnTo>
                  <a:lnTo>
                    <a:pt x="12013162" y="1378124"/>
                  </a:lnTo>
                  <a:lnTo>
                    <a:pt x="11988121" y="1414305"/>
                  </a:lnTo>
                  <a:lnTo>
                    <a:pt x="11959990" y="1448006"/>
                  </a:lnTo>
                  <a:lnTo>
                    <a:pt x="11928972" y="1479024"/>
                  </a:lnTo>
                  <a:lnTo>
                    <a:pt x="11895271" y="1507155"/>
                  </a:lnTo>
                  <a:lnTo>
                    <a:pt x="11859091" y="1532196"/>
                  </a:lnTo>
                  <a:lnTo>
                    <a:pt x="11820634" y="1553943"/>
                  </a:lnTo>
                  <a:lnTo>
                    <a:pt x="11780105" y="1572192"/>
                  </a:lnTo>
                  <a:lnTo>
                    <a:pt x="11737707" y="1586740"/>
                  </a:lnTo>
                  <a:lnTo>
                    <a:pt x="11693643" y="1597384"/>
                  </a:lnTo>
                  <a:lnTo>
                    <a:pt x="11648118" y="1603920"/>
                  </a:lnTo>
                  <a:lnTo>
                    <a:pt x="11601334" y="160614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49711" y="5113081"/>
              <a:ext cx="12068810" cy="1606550"/>
            </a:xfrm>
            <a:custGeom>
              <a:avLst/>
              <a:gdLst/>
              <a:ahLst/>
              <a:cxnLst/>
              <a:rect l="l" t="t" r="r" b="b"/>
              <a:pathLst>
                <a:path w="12068810" h="1606550">
                  <a:moveTo>
                    <a:pt x="11582422" y="1606143"/>
                  </a:moveTo>
                  <a:lnTo>
                    <a:pt x="485774" y="1606143"/>
                  </a:lnTo>
                  <a:lnTo>
                    <a:pt x="438991" y="1603920"/>
                  </a:lnTo>
                  <a:lnTo>
                    <a:pt x="393466" y="1597384"/>
                  </a:lnTo>
                  <a:lnTo>
                    <a:pt x="349402" y="1586740"/>
                  </a:lnTo>
                  <a:lnTo>
                    <a:pt x="307004" y="1572192"/>
                  </a:lnTo>
                  <a:lnTo>
                    <a:pt x="266475" y="1553943"/>
                  </a:lnTo>
                  <a:lnTo>
                    <a:pt x="228018" y="1532196"/>
                  </a:lnTo>
                  <a:lnTo>
                    <a:pt x="191838" y="1507155"/>
                  </a:lnTo>
                  <a:lnTo>
                    <a:pt x="158137" y="1479024"/>
                  </a:lnTo>
                  <a:lnTo>
                    <a:pt x="127119" y="1448006"/>
                  </a:lnTo>
                  <a:lnTo>
                    <a:pt x="98988" y="1414305"/>
                  </a:lnTo>
                  <a:lnTo>
                    <a:pt x="73947" y="1378124"/>
                  </a:lnTo>
                  <a:lnTo>
                    <a:pt x="52200" y="1339668"/>
                  </a:lnTo>
                  <a:lnTo>
                    <a:pt x="33951" y="1299138"/>
                  </a:lnTo>
                  <a:lnTo>
                    <a:pt x="19402" y="1256740"/>
                  </a:lnTo>
                  <a:lnTo>
                    <a:pt x="8759" y="1212677"/>
                  </a:lnTo>
                  <a:lnTo>
                    <a:pt x="2223" y="1167152"/>
                  </a:lnTo>
                  <a:lnTo>
                    <a:pt x="0" y="1120368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2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4" y="0"/>
                  </a:lnTo>
                  <a:lnTo>
                    <a:pt x="11582422" y="0"/>
                  </a:lnTo>
                  <a:lnTo>
                    <a:pt x="11629205" y="2223"/>
                  </a:lnTo>
                  <a:lnTo>
                    <a:pt x="11674730" y="8759"/>
                  </a:lnTo>
                  <a:lnTo>
                    <a:pt x="11718794" y="19402"/>
                  </a:lnTo>
                  <a:lnTo>
                    <a:pt x="11761192" y="33951"/>
                  </a:lnTo>
                  <a:lnTo>
                    <a:pt x="11801721" y="52200"/>
                  </a:lnTo>
                  <a:lnTo>
                    <a:pt x="11840178" y="73947"/>
                  </a:lnTo>
                  <a:lnTo>
                    <a:pt x="11876358" y="98988"/>
                  </a:lnTo>
                  <a:lnTo>
                    <a:pt x="11910059" y="127119"/>
                  </a:lnTo>
                  <a:lnTo>
                    <a:pt x="11941077" y="158137"/>
                  </a:lnTo>
                  <a:lnTo>
                    <a:pt x="11969208" y="191838"/>
                  </a:lnTo>
                  <a:lnTo>
                    <a:pt x="11994249" y="228018"/>
                  </a:lnTo>
                  <a:lnTo>
                    <a:pt x="12015996" y="266475"/>
                  </a:lnTo>
                  <a:lnTo>
                    <a:pt x="12034245" y="307004"/>
                  </a:lnTo>
                  <a:lnTo>
                    <a:pt x="12048794" y="349403"/>
                  </a:lnTo>
                  <a:lnTo>
                    <a:pt x="12059438" y="393466"/>
                  </a:lnTo>
                  <a:lnTo>
                    <a:pt x="12065973" y="438991"/>
                  </a:lnTo>
                  <a:lnTo>
                    <a:pt x="12068197" y="485775"/>
                  </a:lnTo>
                  <a:lnTo>
                    <a:pt x="12068197" y="1120368"/>
                  </a:lnTo>
                  <a:lnTo>
                    <a:pt x="12065973" y="1167152"/>
                  </a:lnTo>
                  <a:lnTo>
                    <a:pt x="12059438" y="1212677"/>
                  </a:lnTo>
                  <a:lnTo>
                    <a:pt x="12048794" y="1256740"/>
                  </a:lnTo>
                  <a:lnTo>
                    <a:pt x="12034245" y="1299138"/>
                  </a:lnTo>
                  <a:lnTo>
                    <a:pt x="12015996" y="1339668"/>
                  </a:lnTo>
                  <a:lnTo>
                    <a:pt x="11994249" y="1378124"/>
                  </a:lnTo>
                  <a:lnTo>
                    <a:pt x="11969208" y="1414305"/>
                  </a:lnTo>
                  <a:lnTo>
                    <a:pt x="11941077" y="1448006"/>
                  </a:lnTo>
                  <a:lnTo>
                    <a:pt x="11910059" y="1479024"/>
                  </a:lnTo>
                  <a:lnTo>
                    <a:pt x="11876358" y="1507155"/>
                  </a:lnTo>
                  <a:lnTo>
                    <a:pt x="11840178" y="1532196"/>
                  </a:lnTo>
                  <a:lnTo>
                    <a:pt x="11801721" y="1553943"/>
                  </a:lnTo>
                  <a:lnTo>
                    <a:pt x="11761192" y="1572192"/>
                  </a:lnTo>
                  <a:lnTo>
                    <a:pt x="11718794" y="1586740"/>
                  </a:lnTo>
                  <a:lnTo>
                    <a:pt x="11674730" y="1597384"/>
                  </a:lnTo>
                  <a:lnTo>
                    <a:pt x="11629205" y="1603920"/>
                  </a:lnTo>
                  <a:lnTo>
                    <a:pt x="11582422" y="160614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777254" y="4838385"/>
              <a:ext cx="12087225" cy="1606550"/>
            </a:xfrm>
            <a:custGeom>
              <a:avLst/>
              <a:gdLst/>
              <a:ahLst/>
              <a:cxnLst/>
              <a:rect l="l" t="t" r="r" b="b"/>
              <a:pathLst>
                <a:path w="12087225" h="1606550">
                  <a:moveTo>
                    <a:pt x="11601334" y="1606143"/>
                  </a:moveTo>
                  <a:lnTo>
                    <a:pt x="485775" y="1606143"/>
                  </a:lnTo>
                  <a:lnTo>
                    <a:pt x="438991" y="1603920"/>
                  </a:lnTo>
                  <a:lnTo>
                    <a:pt x="393466" y="1597384"/>
                  </a:lnTo>
                  <a:lnTo>
                    <a:pt x="349403" y="1586740"/>
                  </a:lnTo>
                  <a:lnTo>
                    <a:pt x="307004" y="1572192"/>
                  </a:lnTo>
                  <a:lnTo>
                    <a:pt x="266475" y="1553943"/>
                  </a:lnTo>
                  <a:lnTo>
                    <a:pt x="228018" y="1532196"/>
                  </a:lnTo>
                  <a:lnTo>
                    <a:pt x="191838" y="1507155"/>
                  </a:lnTo>
                  <a:lnTo>
                    <a:pt x="158137" y="1479024"/>
                  </a:lnTo>
                  <a:lnTo>
                    <a:pt x="127119" y="1448006"/>
                  </a:lnTo>
                  <a:lnTo>
                    <a:pt x="98988" y="1414305"/>
                  </a:lnTo>
                  <a:lnTo>
                    <a:pt x="73947" y="1378124"/>
                  </a:lnTo>
                  <a:lnTo>
                    <a:pt x="52200" y="1339668"/>
                  </a:lnTo>
                  <a:lnTo>
                    <a:pt x="33951" y="1299138"/>
                  </a:lnTo>
                  <a:lnTo>
                    <a:pt x="19402" y="1256740"/>
                  </a:lnTo>
                  <a:lnTo>
                    <a:pt x="8759" y="1212677"/>
                  </a:lnTo>
                  <a:lnTo>
                    <a:pt x="2223" y="1167152"/>
                  </a:lnTo>
                  <a:lnTo>
                    <a:pt x="0" y="1120368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11601334" y="0"/>
                  </a:lnTo>
                  <a:lnTo>
                    <a:pt x="11648118" y="2223"/>
                  </a:lnTo>
                  <a:lnTo>
                    <a:pt x="11693643" y="8759"/>
                  </a:lnTo>
                  <a:lnTo>
                    <a:pt x="11737706" y="19402"/>
                  </a:lnTo>
                  <a:lnTo>
                    <a:pt x="11780104" y="33951"/>
                  </a:lnTo>
                  <a:lnTo>
                    <a:pt x="11820634" y="52200"/>
                  </a:lnTo>
                  <a:lnTo>
                    <a:pt x="11859090" y="73947"/>
                  </a:lnTo>
                  <a:lnTo>
                    <a:pt x="11895271" y="98988"/>
                  </a:lnTo>
                  <a:lnTo>
                    <a:pt x="11928972" y="127119"/>
                  </a:lnTo>
                  <a:lnTo>
                    <a:pt x="11959990" y="158137"/>
                  </a:lnTo>
                  <a:lnTo>
                    <a:pt x="11988121" y="191838"/>
                  </a:lnTo>
                  <a:lnTo>
                    <a:pt x="12013162" y="228018"/>
                  </a:lnTo>
                  <a:lnTo>
                    <a:pt x="12034909" y="266475"/>
                  </a:lnTo>
                  <a:lnTo>
                    <a:pt x="12053158" y="307004"/>
                  </a:lnTo>
                  <a:lnTo>
                    <a:pt x="12067706" y="349403"/>
                  </a:lnTo>
                  <a:lnTo>
                    <a:pt x="12078350" y="393466"/>
                  </a:lnTo>
                  <a:lnTo>
                    <a:pt x="12084886" y="438991"/>
                  </a:lnTo>
                  <a:lnTo>
                    <a:pt x="12087109" y="485775"/>
                  </a:lnTo>
                  <a:lnTo>
                    <a:pt x="12087109" y="1120368"/>
                  </a:lnTo>
                  <a:lnTo>
                    <a:pt x="12084886" y="1167152"/>
                  </a:lnTo>
                  <a:lnTo>
                    <a:pt x="12078350" y="1212677"/>
                  </a:lnTo>
                  <a:lnTo>
                    <a:pt x="12067706" y="1256740"/>
                  </a:lnTo>
                  <a:lnTo>
                    <a:pt x="12053158" y="1299138"/>
                  </a:lnTo>
                  <a:lnTo>
                    <a:pt x="12034909" y="1339668"/>
                  </a:lnTo>
                  <a:lnTo>
                    <a:pt x="12013162" y="1378124"/>
                  </a:lnTo>
                  <a:lnTo>
                    <a:pt x="11988121" y="1414305"/>
                  </a:lnTo>
                  <a:lnTo>
                    <a:pt x="11959990" y="1448006"/>
                  </a:lnTo>
                  <a:lnTo>
                    <a:pt x="11928972" y="1479024"/>
                  </a:lnTo>
                  <a:lnTo>
                    <a:pt x="11895271" y="1507155"/>
                  </a:lnTo>
                  <a:lnTo>
                    <a:pt x="11859090" y="1532196"/>
                  </a:lnTo>
                  <a:lnTo>
                    <a:pt x="11820634" y="1553943"/>
                  </a:lnTo>
                  <a:lnTo>
                    <a:pt x="11780104" y="1572192"/>
                  </a:lnTo>
                  <a:lnTo>
                    <a:pt x="11737706" y="1586740"/>
                  </a:lnTo>
                  <a:lnTo>
                    <a:pt x="11693643" y="1597384"/>
                  </a:lnTo>
                  <a:lnTo>
                    <a:pt x="11648118" y="1603920"/>
                  </a:lnTo>
                  <a:lnTo>
                    <a:pt x="11601334" y="160614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72425" y="7552084"/>
              <a:ext cx="12068810" cy="1606550"/>
            </a:xfrm>
            <a:custGeom>
              <a:avLst/>
              <a:gdLst/>
              <a:ahLst/>
              <a:cxnLst/>
              <a:rect l="l" t="t" r="r" b="b"/>
              <a:pathLst>
                <a:path w="12068810" h="1606550">
                  <a:moveTo>
                    <a:pt x="11582422" y="1606143"/>
                  </a:moveTo>
                  <a:lnTo>
                    <a:pt x="485774" y="1606143"/>
                  </a:lnTo>
                  <a:lnTo>
                    <a:pt x="438991" y="1603920"/>
                  </a:lnTo>
                  <a:lnTo>
                    <a:pt x="393466" y="1597384"/>
                  </a:lnTo>
                  <a:lnTo>
                    <a:pt x="349403" y="1586740"/>
                  </a:lnTo>
                  <a:lnTo>
                    <a:pt x="307004" y="1572192"/>
                  </a:lnTo>
                  <a:lnTo>
                    <a:pt x="266475" y="1553943"/>
                  </a:lnTo>
                  <a:lnTo>
                    <a:pt x="228018" y="1532196"/>
                  </a:lnTo>
                  <a:lnTo>
                    <a:pt x="191838" y="1507155"/>
                  </a:lnTo>
                  <a:lnTo>
                    <a:pt x="158137" y="1479024"/>
                  </a:lnTo>
                  <a:lnTo>
                    <a:pt x="127119" y="1448006"/>
                  </a:lnTo>
                  <a:lnTo>
                    <a:pt x="98988" y="1414305"/>
                  </a:lnTo>
                  <a:lnTo>
                    <a:pt x="73947" y="1378124"/>
                  </a:lnTo>
                  <a:lnTo>
                    <a:pt x="52200" y="1339668"/>
                  </a:lnTo>
                  <a:lnTo>
                    <a:pt x="33951" y="1299138"/>
                  </a:lnTo>
                  <a:lnTo>
                    <a:pt x="19402" y="1256740"/>
                  </a:lnTo>
                  <a:lnTo>
                    <a:pt x="8759" y="1212677"/>
                  </a:lnTo>
                  <a:lnTo>
                    <a:pt x="2223" y="1167152"/>
                  </a:lnTo>
                  <a:lnTo>
                    <a:pt x="0" y="1120368"/>
                  </a:lnTo>
                  <a:lnTo>
                    <a:pt x="0" y="485774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4" y="0"/>
                  </a:lnTo>
                  <a:lnTo>
                    <a:pt x="11582422" y="0"/>
                  </a:lnTo>
                  <a:lnTo>
                    <a:pt x="11629205" y="2223"/>
                  </a:lnTo>
                  <a:lnTo>
                    <a:pt x="11674731" y="8759"/>
                  </a:lnTo>
                  <a:lnTo>
                    <a:pt x="11718794" y="19402"/>
                  </a:lnTo>
                  <a:lnTo>
                    <a:pt x="11761192" y="33951"/>
                  </a:lnTo>
                  <a:lnTo>
                    <a:pt x="11801721" y="52200"/>
                  </a:lnTo>
                  <a:lnTo>
                    <a:pt x="11840178" y="73947"/>
                  </a:lnTo>
                  <a:lnTo>
                    <a:pt x="11876359" y="98988"/>
                  </a:lnTo>
                  <a:lnTo>
                    <a:pt x="11910060" y="127119"/>
                  </a:lnTo>
                  <a:lnTo>
                    <a:pt x="11941078" y="158137"/>
                  </a:lnTo>
                  <a:lnTo>
                    <a:pt x="11969209" y="191838"/>
                  </a:lnTo>
                  <a:lnTo>
                    <a:pt x="11994250" y="228018"/>
                  </a:lnTo>
                  <a:lnTo>
                    <a:pt x="12015996" y="266475"/>
                  </a:lnTo>
                  <a:lnTo>
                    <a:pt x="12034246" y="307004"/>
                  </a:lnTo>
                  <a:lnTo>
                    <a:pt x="12048794" y="349403"/>
                  </a:lnTo>
                  <a:lnTo>
                    <a:pt x="12059438" y="393466"/>
                  </a:lnTo>
                  <a:lnTo>
                    <a:pt x="12065973" y="438991"/>
                  </a:lnTo>
                  <a:lnTo>
                    <a:pt x="12068197" y="485774"/>
                  </a:lnTo>
                  <a:lnTo>
                    <a:pt x="12068197" y="1120368"/>
                  </a:lnTo>
                  <a:lnTo>
                    <a:pt x="12065973" y="1167152"/>
                  </a:lnTo>
                  <a:lnTo>
                    <a:pt x="12059438" y="1212677"/>
                  </a:lnTo>
                  <a:lnTo>
                    <a:pt x="12048794" y="1256740"/>
                  </a:lnTo>
                  <a:lnTo>
                    <a:pt x="12034246" y="1299138"/>
                  </a:lnTo>
                  <a:lnTo>
                    <a:pt x="12015996" y="1339668"/>
                  </a:lnTo>
                  <a:lnTo>
                    <a:pt x="11994250" y="1378124"/>
                  </a:lnTo>
                  <a:lnTo>
                    <a:pt x="11969209" y="1414305"/>
                  </a:lnTo>
                  <a:lnTo>
                    <a:pt x="11941078" y="1448006"/>
                  </a:lnTo>
                  <a:lnTo>
                    <a:pt x="11910060" y="1479024"/>
                  </a:lnTo>
                  <a:lnTo>
                    <a:pt x="11876359" y="1507155"/>
                  </a:lnTo>
                  <a:lnTo>
                    <a:pt x="11840178" y="1532196"/>
                  </a:lnTo>
                  <a:lnTo>
                    <a:pt x="11801721" y="1553943"/>
                  </a:lnTo>
                  <a:lnTo>
                    <a:pt x="11761192" y="1572192"/>
                  </a:lnTo>
                  <a:lnTo>
                    <a:pt x="11718794" y="1586740"/>
                  </a:lnTo>
                  <a:lnTo>
                    <a:pt x="11674731" y="1597384"/>
                  </a:lnTo>
                  <a:lnTo>
                    <a:pt x="11629205" y="1603920"/>
                  </a:lnTo>
                  <a:lnTo>
                    <a:pt x="11582422" y="160614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200833" y="2037346"/>
              <a:ext cx="12586335" cy="6846570"/>
            </a:xfrm>
            <a:custGeom>
              <a:avLst/>
              <a:gdLst/>
              <a:ahLst/>
              <a:cxnLst/>
              <a:rect l="l" t="t" r="r" b="b"/>
              <a:pathLst>
                <a:path w="12586335" h="6846570">
                  <a:moveTo>
                    <a:pt x="998258" y="499135"/>
                  </a:moveTo>
                  <a:lnTo>
                    <a:pt x="995972" y="451065"/>
                  </a:lnTo>
                  <a:lnTo>
                    <a:pt x="989253" y="404279"/>
                  </a:lnTo>
                  <a:lnTo>
                    <a:pt x="978319" y="359003"/>
                  </a:lnTo>
                  <a:lnTo>
                    <a:pt x="963371" y="315442"/>
                  </a:lnTo>
                  <a:lnTo>
                    <a:pt x="944626" y="273799"/>
                  </a:lnTo>
                  <a:lnTo>
                    <a:pt x="922274" y="234289"/>
                  </a:lnTo>
                  <a:lnTo>
                    <a:pt x="896543" y="197116"/>
                  </a:lnTo>
                  <a:lnTo>
                    <a:pt x="867638" y="162483"/>
                  </a:lnTo>
                  <a:lnTo>
                    <a:pt x="835774" y="130619"/>
                  </a:lnTo>
                  <a:lnTo>
                    <a:pt x="801141" y="101714"/>
                  </a:lnTo>
                  <a:lnTo>
                    <a:pt x="763968" y="75984"/>
                  </a:lnTo>
                  <a:lnTo>
                    <a:pt x="724458" y="53632"/>
                  </a:lnTo>
                  <a:lnTo>
                    <a:pt x="682815" y="34886"/>
                  </a:lnTo>
                  <a:lnTo>
                    <a:pt x="639254" y="19939"/>
                  </a:lnTo>
                  <a:lnTo>
                    <a:pt x="593979" y="9004"/>
                  </a:lnTo>
                  <a:lnTo>
                    <a:pt x="547192" y="2286"/>
                  </a:lnTo>
                  <a:lnTo>
                    <a:pt x="499122" y="0"/>
                  </a:lnTo>
                  <a:lnTo>
                    <a:pt x="451053" y="2286"/>
                  </a:lnTo>
                  <a:lnTo>
                    <a:pt x="404279" y="9004"/>
                  </a:lnTo>
                  <a:lnTo>
                    <a:pt x="359003" y="19939"/>
                  </a:lnTo>
                  <a:lnTo>
                    <a:pt x="315442" y="34886"/>
                  </a:lnTo>
                  <a:lnTo>
                    <a:pt x="273799" y="53632"/>
                  </a:lnTo>
                  <a:lnTo>
                    <a:pt x="234289" y="75984"/>
                  </a:lnTo>
                  <a:lnTo>
                    <a:pt x="197116" y="101714"/>
                  </a:lnTo>
                  <a:lnTo>
                    <a:pt x="162483" y="130619"/>
                  </a:lnTo>
                  <a:lnTo>
                    <a:pt x="130606" y="162483"/>
                  </a:lnTo>
                  <a:lnTo>
                    <a:pt x="101714" y="197116"/>
                  </a:lnTo>
                  <a:lnTo>
                    <a:pt x="75984" y="234289"/>
                  </a:lnTo>
                  <a:lnTo>
                    <a:pt x="53632" y="273799"/>
                  </a:lnTo>
                  <a:lnTo>
                    <a:pt x="34886" y="315442"/>
                  </a:lnTo>
                  <a:lnTo>
                    <a:pt x="19939" y="359003"/>
                  </a:lnTo>
                  <a:lnTo>
                    <a:pt x="9004" y="404279"/>
                  </a:lnTo>
                  <a:lnTo>
                    <a:pt x="2286" y="451065"/>
                  </a:lnTo>
                  <a:lnTo>
                    <a:pt x="0" y="499135"/>
                  </a:lnTo>
                  <a:lnTo>
                    <a:pt x="2286" y="547204"/>
                  </a:lnTo>
                  <a:lnTo>
                    <a:pt x="9004" y="593979"/>
                  </a:lnTo>
                  <a:lnTo>
                    <a:pt x="19939" y="639254"/>
                  </a:lnTo>
                  <a:lnTo>
                    <a:pt x="34886" y="682815"/>
                  </a:lnTo>
                  <a:lnTo>
                    <a:pt x="53632" y="724458"/>
                  </a:lnTo>
                  <a:lnTo>
                    <a:pt x="75984" y="763968"/>
                  </a:lnTo>
                  <a:lnTo>
                    <a:pt x="101714" y="801141"/>
                  </a:lnTo>
                  <a:lnTo>
                    <a:pt x="130606" y="835774"/>
                  </a:lnTo>
                  <a:lnTo>
                    <a:pt x="162483" y="867651"/>
                  </a:lnTo>
                  <a:lnTo>
                    <a:pt x="197116" y="896543"/>
                  </a:lnTo>
                  <a:lnTo>
                    <a:pt x="234289" y="922274"/>
                  </a:lnTo>
                  <a:lnTo>
                    <a:pt x="273799" y="944626"/>
                  </a:lnTo>
                  <a:lnTo>
                    <a:pt x="315442" y="963371"/>
                  </a:lnTo>
                  <a:lnTo>
                    <a:pt x="359003" y="978319"/>
                  </a:lnTo>
                  <a:lnTo>
                    <a:pt x="404279" y="989253"/>
                  </a:lnTo>
                  <a:lnTo>
                    <a:pt x="451053" y="995972"/>
                  </a:lnTo>
                  <a:lnTo>
                    <a:pt x="499122" y="998258"/>
                  </a:lnTo>
                  <a:lnTo>
                    <a:pt x="547192" y="995972"/>
                  </a:lnTo>
                  <a:lnTo>
                    <a:pt x="593979" y="989253"/>
                  </a:lnTo>
                  <a:lnTo>
                    <a:pt x="639254" y="978319"/>
                  </a:lnTo>
                  <a:lnTo>
                    <a:pt x="682815" y="963371"/>
                  </a:lnTo>
                  <a:lnTo>
                    <a:pt x="724458" y="944626"/>
                  </a:lnTo>
                  <a:lnTo>
                    <a:pt x="763968" y="922274"/>
                  </a:lnTo>
                  <a:lnTo>
                    <a:pt x="801141" y="896543"/>
                  </a:lnTo>
                  <a:lnTo>
                    <a:pt x="835774" y="867651"/>
                  </a:lnTo>
                  <a:lnTo>
                    <a:pt x="867638" y="835774"/>
                  </a:lnTo>
                  <a:lnTo>
                    <a:pt x="896543" y="801141"/>
                  </a:lnTo>
                  <a:lnTo>
                    <a:pt x="922274" y="763968"/>
                  </a:lnTo>
                  <a:lnTo>
                    <a:pt x="944626" y="724458"/>
                  </a:lnTo>
                  <a:lnTo>
                    <a:pt x="963371" y="682815"/>
                  </a:lnTo>
                  <a:lnTo>
                    <a:pt x="978319" y="639254"/>
                  </a:lnTo>
                  <a:lnTo>
                    <a:pt x="989253" y="593979"/>
                  </a:lnTo>
                  <a:lnTo>
                    <a:pt x="995972" y="547204"/>
                  </a:lnTo>
                  <a:lnTo>
                    <a:pt x="998258" y="499135"/>
                  </a:lnTo>
                  <a:close/>
                </a:path>
                <a:path w="12586335" h="6846570">
                  <a:moveTo>
                    <a:pt x="1075550" y="2938132"/>
                  </a:moveTo>
                  <a:lnTo>
                    <a:pt x="1073264" y="2890062"/>
                  </a:lnTo>
                  <a:lnTo>
                    <a:pt x="1066546" y="2843288"/>
                  </a:lnTo>
                  <a:lnTo>
                    <a:pt x="1055611" y="2798013"/>
                  </a:lnTo>
                  <a:lnTo>
                    <a:pt x="1040663" y="2754452"/>
                  </a:lnTo>
                  <a:lnTo>
                    <a:pt x="1021905" y="2712809"/>
                  </a:lnTo>
                  <a:lnTo>
                    <a:pt x="999566" y="2673286"/>
                  </a:lnTo>
                  <a:lnTo>
                    <a:pt x="973836" y="2636113"/>
                  </a:lnTo>
                  <a:lnTo>
                    <a:pt x="944930" y="2601493"/>
                  </a:lnTo>
                  <a:lnTo>
                    <a:pt x="913053" y="2569616"/>
                  </a:lnTo>
                  <a:lnTo>
                    <a:pt x="878433" y="2540711"/>
                  </a:lnTo>
                  <a:lnTo>
                    <a:pt x="841260" y="2514981"/>
                  </a:lnTo>
                  <a:lnTo>
                    <a:pt x="801738" y="2492641"/>
                  </a:lnTo>
                  <a:lnTo>
                    <a:pt x="760095" y="2473883"/>
                  </a:lnTo>
                  <a:lnTo>
                    <a:pt x="716534" y="2458936"/>
                  </a:lnTo>
                  <a:lnTo>
                    <a:pt x="671258" y="2448001"/>
                  </a:lnTo>
                  <a:lnTo>
                    <a:pt x="624484" y="2441283"/>
                  </a:lnTo>
                  <a:lnTo>
                    <a:pt x="576414" y="2439009"/>
                  </a:lnTo>
                  <a:lnTo>
                    <a:pt x="528345" y="2441283"/>
                  </a:lnTo>
                  <a:lnTo>
                    <a:pt x="481571" y="2448001"/>
                  </a:lnTo>
                  <a:lnTo>
                    <a:pt x="436295" y="2458936"/>
                  </a:lnTo>
                  <a:lnTo>
                    <a:pt x="392734" y="2473883"/>
                  </a:lnTo>
                  <a:lnTo>
                    <a:pt x="351091" y="2492641"/>
                  </a:lnTo>
                  <a:lnTo>
                    <a:pt x="311569" y="2514981"/>
                  </a:lnTo>
                  <a:lnTo>
                    <a:pt x="274396" y="2540711"/>
                  </a:lnTo>
                  <a:lnTo>
                    <a:pt x="239776" y="2569616"/>
                  </a:lnTo>
                  <a:lnTo>
                    <a:pt x="207899" y="2601493"/>
                  </a:lnTo>
                  <a:lnTo>
                    <a:pt x="178993" y="2636113"/>
                  </a:lnTo>
                  <a:lnTo>
                    <a:pt x="153263" y="2673286"/>
                  </a:lnTo>
                  <a:lnTo>
                    <a:pt x="130924" y="2712809"/>
                  </a:lnTo>
                  <a:lnTo>
                    <a:pt x="112166" y="2754452"/>
                  </a:lnTo>
                  <a:lnTo>
                    <a:pt x="97218" y="2798013"/>
                  </a:lnTo>
                  <a:lnTo>
                    <a:pt x="86283" y="2843288"/>
                  </a:lnTo>
                  <a:lnTo>
                    <a:pt x="79565" y="2890062"/>
                  </a:lnTo>
                  <a:lnTo>
                    <a:pt x="77279" y="2938132"/>
                  </a:lnTo>
                  <a:lnTo>
                    <a:pt x="79565" y="2986201"/>
                  </a:lnTo>
                  <a:lnTo>
                    <a:pt x="86283" y="3032976"/>
                  </a:lnTo>
                  <a:lnTo>
                    <a:pt x="97218" y="3078251"/>
                  </a:lnTo>
                  <a:lnTo>
                    <a:pt x="112166" y="3121812"/>
                  </a:lnTo>
                  <a:lnTo>
                    <a:pt x="130924" y="3163455"/>
                  </a:lnTo>
                  <a:lnTo>
                    <a:pt x="153263" y="3202978"/>
                  </a:lnTo>
                  <a:lnTo>
                    <a:pt x="178993" y="3240151"/>
                  </a:lnTo>
                  <a:lnTo>
                    <a:pt x="207899" y="3274784"/>
                  </a:lnTo>
                  <a:lnTo>
                    <a:pt x="239776" y="3306648"/>
                  </a:lnTo>
                  <a:lnTo>
                    <a:pt x="274396" y="3335553"/>
                  </a:lnTo>
                  <a:lnTo>
                    <a:pt x="311569" y="3361283"/>
                  </a:lnTo>
                  <a:lnTo>
                    <a:pt x="351091" y="3383623"/>
                  </a:lnTo>
                  <a:lnTo>
                    <a:pt x="392734" y="3402380"/>
                  </a:lnTo>
                  <a:lnTo>
                    <a:pt x="436295" y="3417328"/>
                  </a:lnTo>
                  <a:lnTo>
                    <a:pt x="481571" y="3428263"/>
                  </a:lnTo>
                  <a:lnTo>
                    <a:pt x="528345" y="3434981"/>
                  </a:lnTo>
                  <a:lnTo>
                    <a:pt x="576414" y="3437267"/>
                  </a:lnTo>
                  <a:lnTo>
                    <a:pt x="624484" y="3434981"/>
                  </a:lnTo>
                  <a:lnTo>
                    <a:pt x="671258" y="3428263"/>
                  </a:lnTo>
                  <a:lnTo>
                    <a:pt x="716534" y="3417328"/>
                  </a:lnTo>
                  <a:lnTo>
                    <a:pt x="760095" y="3402380"/>
                  </a:lnTo>
                  <a:lnTo>
                    <a:pt x="801738" y="3383623"/>
                  </a:lnTo>
                  <a:lnTo>
                    <a:pt x="841260" y="3361283"/>
                  </a:lnTo>
                  <a:lnTo>
                    <a:pt x="878433" y="3335553"/>
                  </a:lnTo>
                  <a:lnTo>
                    <a:pt x="913053" y="3306648"/>
                  </a:lnTo>
                  <a:lnTo>
                    <a:pt x="944930" y="3274784"/>
                  </a:lnTo>
                  <a:lnTo>
                    <a:pt x="973836" y="3240151"/>
                  </a:lnTo>
                  <a:lnTo>
                    <a:pt x="999566" y="3202978"/>
                  </a:lnTo>
                  <a:lnTo>
                    <a:pt x="1021905" y="3163455"/>
                  </a:lnTo>
                  <a:lnTo>
                    <a:pt x="1040663" y="3121812"/>
                  </a:lnTo>
                  <a:lnTo>
                    <a:pt x="1055611" y="3078251"/>
                  </a:lnTo>
                  <a:lnTo>
                    <a:pt x="1066546" y="3032976"/>
                  </a:lnTo>
                  <a:lnTo>
                    <a:pt x="1073264" y="2986201"/>
                  </a:lnTo>
                  <a:lnTo>
                    <a:pt x="1075550" y="2938132"/>
                  </a:lnTo>
                  <a:close/>
                </a:path>
                <a:path w="12586335" h="6846570">
                  <a:moveTo>
                    <a:pt x="12586233" y="5725820"/>
                  </a:moveTo>
                  <a:lnTo>
                    <a:pt x="12584011" y="5679046"/>
                  </a:lnTo>
                  <a:lnTo>
                    <a:pt x="12577483" y="5633517"/>
                  </a:lnTo>
                  <a:lnTo>
                    <a:pt x="12566841" y="5589448"/>
                  </a:lnTo>
                  <a:lnTo>
                    <a:pt x="12552286" y="5547055"/>
                  </a:lnTo>
                  <a:lnTo>
                    <a:pt x="12534036" y="5506529"/>
                  </a:lnTo>
                  <a:lnTo>
                    <a:pt x="12512294" y="5468074"/>
                  </a:lnTo>
                  <a:lnTo>
                    <a:pt x="12487250" y="5431891"/>
                  </a:lnTo>
                  <a:lnTo>
                    <a:pt x="12459119" y="5398186"/>
                  </a:lnTo>
                  <a:lnTo>
                    <a:pt x="12428106" y="5367172"/>
                  </a:lnTo>
                  <a:lnTo>
                    <a:pt x="12394400" y="5339042"/>
                  </a:lnTo>
                  <a:lnTo>
                    <a:pt x="12358218" y="5313997"/>
                  </a:lnTo>
                  <a:lnTo>
                    <a:pt x="12319762" y="5292255"/>
                  </a:lnTo>
                  <a:lnTo>
                    <a:pt x="12279236" y="5274005"/>
                  </a:lnTo>
                  <a:lnTo>
                    <a:pt x="12236831" y="5259451"/>
                  </a:lnTo>
                  <a:lnTo>
                    <a:pt x="12192775" y="5248808"/>
                  </a:lnTo>
                  <a:lnTo>
                    <a:pt x="12147245" y="5242268"/>
                  </a:lnTo>
                  <a:lnTo>
                    <a:pt x="12100458" y="5240045"/>
                  </a:lnTo>
                  <a:lnTo>
                    <a:pt x="1154023" y="5240045"/>
                  </a:lnTo>
                  <a:lnTo>
                    <a:pt x="1151737" y="5191976"/>
                  </a:lnTo>
                  <a:lnTo>
                    <a:pt x="1145019" y="5145202"/>
                  </a:lnTo>
                  <a:lnTo>
                    <a:pt x="1134084" y="5099926"/>
                  </a:lnTo>
                  <a:lnTo>
                    <a:pt x="1119136" y="5056365"/>
                  </a:lnTo>
                  <a:lnTo>
                    <a:pt x="1100378" y="5014722"/>
                  </a:lnTo>
                  <a:lnTo>
                    <a:pt x="1078039" y="4975212"/>
                  </a:lnTo>
                  <a:lnTo>
                    <a:pt x="1052309" y="4938026"/>
                  </a:lnTo>
                  <a:lnTo>
                    <a:pt x="1023404" y="4903406"/>
                  </a:lnTo>
                  <a:lnTo>
                    <a:pt x="991539" y="4871529"/>
                  </a:lnTo>
                  <a:lnTo>
                    <a:pt x="956906" y="4842624"/>
                  </a:lnTo>
                  <a:lnTo>
                    <a:pt x="919734" y="4816894"/>
                  </a:lnTo>
                  <a:lnTo>
                    <a:pt x="880224" y="4794555"/>
                  </a:lnTo>
                  <a:lnTo>
                    <a:pt x="838581" y="4775809"/>
                  </a:lnTo>
                  <a:lnTo>
                    <a:pt x="795007" y="4760861"/>
                  </a:lnTo>
                  <a:lnTo>
                    <a:pt x="749731" y="4749914"/>
                  </a:lnTo>
                  <a:lnTo>
                    <a:pt x="702957" y="4743208"/>
                  </a:lnTo>
                  <a:lnTo>
                    <a:pt x="654888" y="4740922"/>
                  </a:lnTo>
                  <a:lnTo>
                    <a:pt x="606818" y="4743208"/>
                  </a:lnTo>
                  <a:lnTo>
                    <a:pt x="560044" y="4749914"/>
                  </a:lnTo>
                  <a:lnTo>
                    <a:pt x="514769" y="4760861"/>
                  </a:lnTo>
                  <a:lnTo>
                    <a:pt x="471208" y="4775809"/>
                  </a:lnTo>
                  <a:lnTo>
                    <a:pt x="429564" y="4794555"/>
                  </a:lnTo>
                  <a:lnTo>
                    <a:pt x="390042" y="4816894"/>
                  </a:lnTo>
                  <a:lnTo>
                    <a:pt x="352869" y="4842624"/>
                  </a:lnTo>
                  <a:lnTo>
                    <a:pt x="318249" y="4871529"/>
                  </a:lnTo>
                  <a:lnTo>
                    <a:pt x="286372" y="4903406"/>
                  </a:lnTo>
                  <a:lnTo>
                    <a:pt x="257467" y="4938026"/>
                  </a:lnTo>
                  <a:lnTo>
                    <a:pt x="231736" y="4975212"/>
                  </a:lnTo>
                  <a:lnTo>
                    <a:pt x="209397" y="5014722"/>
                  </a:lnTo>
                  <a:lnTo>
                    <a:pt x="190639" y="5056365"/>
                  </a:lnTo>
                  <a:lnTo>
                    <a:pt x="175691" y="5099926"/>
                  </a:lnTo>
                  <a:lnTo>
                    <a:pt x="164757" y="5145202"/>
                  </a:lnTo>
                  <a:lnTo>
                    <a:pt x="158051" y="5191976"/>
                  </a:lnTo>
                  <a:lnTo>
                    <a:pt x="155765" y="5240045"/>
                  </a:lnTo>
                  <a:lnTo>
                    <a:pt x="158051" y="5288115"/>
                  </a:lnTo>
                  <a:lnTo>
                    <a:pt x="164757" y="5334901"/>
                  </a:lnTo>
                  <a:lnTo>
                    <a:pt x="175691" y="5380164"/>
                  </a:lnTo>
                  <a:lnTo>
                    <a:pt x="190639" y="5423738"/>
                  </a:lnTo>
                  <a:lnTo>
                    <a:pt x="209397" y="5465381"/>
                  </a:lnTo>
                  <a:lnTo>
                    <a:pt x="231736" y="5504891"/>
                  </a:lnTo>
                  <a:lnTo>
                    <a:pt x="257467" y="5542064"/>
                  </a:lnTo>
                  <a:lnTo>
                    <a:pt x="286372" y="5576697"/>
                  </a:lnTo>
                  <a:lnTo>
                    <a:pt x="318249" y="5608561"/>
                  </a:lnTo>
                  <a:lnTo>
                    <a:pt x="352869" y="5637466"/>
                  </a:lnTo>
                  <a:lnTo>
                    <a:pt x="390042" y="5663196"/>
                  </a:lnTo>
                  <a:lnTo>
                    <a:pt x="429564" y="5685548"/>
                  </a:lnTo>
                  <a:lnTo>
                    <a:pt x="471208" y="5704294"/>
                  </a:lnTo>
                  <a:lnTo>
                    <a:pt x="499681" y="5714073"/>
                  </a:lnTo>
                  <a:lnTo>
                    <a:pt x="499122" y="5725820"/>
                  </a:lnTo>
                  <a:lnTo>
                    <a:pt x="499122" y="6360414"/>
                  </a:lnTo>
                  <a:lnTo>
                    <a:pt x="501357" y="6407201"/>
                  </a:lnTo>
                  <a:lnTo>
                    <a:pt x="507885" y="6452730"/>
                  </a:lnTo>
                  <a:lnTo>
                    <a:pt x="518528" y="6496786"/>
                  </a:lnTo>
                  <a:lnTo>
                    <a:pt x="533082" y="6539192"/>
                  </a:lnTo>
                  <a:lnTo>
                    <a:pt x="551332" y="6579717"/>
                  </a:lnTo>
                  <a:lnTo>
                    <a:pt x="573074" y="6618173"/>
                  </a:lnTo>
                  <a:lnTo>
                    <a:pt x="598119" y="6654355"/>
                  </a:lnTo>
                  <a:lnTo>
                    <a:pt x="626249" y="6688061"/>
                  </a:lnTo>
                  <a:lnTo>
                    <a:pt x="657263" y="6719075"/>
                  </a:lnTo>
                  <a:lnTo>
                    <a:pt x="690968" y="6747205"/>
                  </a:lnTo>
                  <a:lnTo>
                    <a:pt x="727151" y="6772249"/>
                  </a:lnTo>
                  <a:lnTo>
                    <a:pt x="765606" y="6793992"/>
                  </a:lnTo>
                  <a:lnTo>
                    <a:pt x="806132" y="6812242"/>
                  </a:lnTo>
                  <a:lnTo>
                    <a:pt x="848525" y="6826796"/>
                  </a:lnTo>
                  <a:lnTo>
                    <a:pt x="892594" y="6837439"/>
                  </a:lnTo>
                  <a:lnTo>
                    <a:pt x="938123" y="6843966"/>
                  </a:lnTo>
                  <a:lnTo>
                    <a:pt x="984897" y="6846189"/>
                  </a:lnTo>
                  <a:lnTo>
                    <a:pt x="12100458" y="6846189"/>
                  </a:lnTo>
                  <a:lnTo>
                    <a:pt x="12147245" y="6843966"/>
                  </a:lnTo>
                  <a:lnTo>
                    <a:pt x="12192775" y="6837439"/>
                  </a:lnTo>
                  <a:lnTo>
                    <a:pt x="12236831" y="6826796"/>
                  </a:lnTo>
                  <a:lnTo>
                    <a:pt x="12279236" y="6812242"/>
                  </a:lnTo>
                  <a:lnTo>
                    <a:pt x="12319762" y="6793992"/>
                  </a:lnTo>
                  <a:lnTo>
                    <a:pt x="12358218" y="6772249"/>
                  </a:lnTo>
                  <a:lnTo>
                    <a:pt x="12394400" y="6747205"/>
                  </a:lnTo>
                  <a:lnTo>
                    <a:pt x="12428106" y="6719075"/>
                  </a:lnTo>
                  <a:lnTo>
                    <a:pt x="12459119" y="6688061"/>
                  </a:lnTo>
                  <a:lnTo>
                    <a:pt x="12487250" y="6654355"/>
                  </a:lnTo>
                  <a:lnTo>
                    <a:pt x="12512294" y="6618173"/>
                  </a:lnTo>
                  <a:lnTo>
                    <a:pt x="12534036" y="6579717"/>
                  </a:lnTo>
                  <a:lnTo>
                    <a:pt x="12552286" y="6539192"/>
                  </a:lnTo>
                  <a:lnTo>
                    <a:pt x="12566841" y="6496786"/>
                  </a:lnTo>
                  <a:lnTo>
                    <a:pt x="12577483" y="6452730"/>
                  </a:lnTo>
                  <a:lnTo>
                    <a:pt x="12584011" y="6407201"/>
                  </a:lnTo>
                  <a:lnTo>
                    <a:pt x="12586233" y="6360414"/>
                  </a:lnTo>
                  <a:lnTo>
                    <a:pt x="12586233" y="572582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394951" y="277575"/>
            <a:ext cx="319087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b="1">
                <a:latin typeface="Calibri"/>
                <a:cs typeface="Calibri"/>
              </a:rPr>
              <a:t>Background</a:t>
            </a:r>
            <a:r>
              <a:rPr dirty="0" sz="2350" spc="75" b="1">
                <a:latin typeface="Calibri"/>
                <a:cs typeface="Calibri"/>
              </a:rPr>
              <a:t> </a:t>
            </a:r>
            <a:r>
              <a:rPr dirty="0" sz="2350" spc="-200" b="1">
                <a:latin typeface="Calibri"/>
                <a:cs typeface="Calibri"/>
              </a:rPr>
              <a:t>&amp;</a:t>
            </a:r>
            <a:r>
              <a:rPr dirty="0" sz="2350" spc="70" b="1">
                <a:latin typeface="Calibri"/>
                <a:cs typeface="Calibri"/>
              </a:rPr>
              <a:t> </a:t>
            </a:r>
            <a:r>
              <a:rPr dirty="0" sz="2350" spc="-25" b="1">
                <a:latin typeface="Calibri"/>
                <a:cs typeface="Calibri"/>
              </a:rPr>
              <a:t>Motivation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/>
              <a:t>Research</a:t>
            </a:r>
            <a:r>
              <a:rPr dirty="0" sz="4600" spc="-75"/>
              <a:t> </a:t>
            </a:r>
            <a:r>
              <a:rPr dirty="0" sz="4600" spc="-10"/>
              <a:t>Questions</a:t>
            </a:r>
            <a:endParaRPr sz="4600"/>
          </a:p>
        </p:txBody>
      </p:sp>
      <p:sp>
        <p:nvSpPr>
          <p:cNvPr id="12" name="object 12"/>
          <p:cNvSpPr txBox="1"/>
          <p:nvPr/>
        </p:nvSpPr>
        <p:spPr>
          <a:xfrm>
            <a:off x="2338198" y="2097664"/>
            <a:ext cx="11590020" cy="6163945"/>
          </a:xfrm>
          <a:prstGeom prst="rect">
            <a:avLst/>
          </a:prstGeom>
        </p:spPr>
        <p:txBody>
          <a:bodyPr wrap="square" lIns="0" tIns="1708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dirty="0" sz="3100" spc="-25" b="1">
                <a:solidFill>
                  <a:srgbClr val="FFFFFF"/>
                </a:solidFill>
                <a:latin typeface="Calibri"/>
                <a:cs typeface="Calibri"/>
              </a:rPr>
              <a:t>RQ1</a:t>
            </a:r>
            <a:endParaRPr sz="3100">
              <a:latin typeface="Calibri"/>
              <a:cs typeface="Calibri"/>
            </a:endParaRPr>
          </a:p>
          <a:p>
            <a:pPr marL="777875" marR="5080">
              <a:lnSpc>
                <a:spcPct val="115399"/>
              </a:lnSpc>
              <a:spcBef>
                <a:spcPts val="565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dirty="0" sz="2700" spc="-1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27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8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27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navigate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mental</a:t>
            </a:r>
            <a:r>
              <a:rPr dirty="0" sz="27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mobile</a:t>
            </a:r>
            <a:r>
              <a:rPr dirty="0" sz="27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apps</a:t>
            </a:r>
            <a:r>
              <a:rPr dirty="0" sz="27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everyday</a:t>
            </a:r>
            <a:r>
              <a:rPr dirty="0" sz="27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life?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2700">
              <a:latin typeface="Calibri"/>
              <a:cs typeface="Calibri"/>
            </a:endParaRPr>
          </a:p>
          <a:p>
            <a:pPr marL="89535">
              <a:lnSpc>
                <a:spcPts val="3710"/>
              </a:lnSpc>
            </a:pPr>
            <a:r>
              <a:rPr dirty="0" sz="3100" spc="-25" b="1">
                <a:solidFill>
                  <a:srgbClr val="FFFFFF"/>
                </a:solidFill>
                <a:latin typeface="Calibri"/>
                <a:cs typeface="Calibri"/>
              </a:rPr>
              <a:t>RQ2</a:t>
            </a:r>
            <a:endParaRPr sz="3100">
              <a:latin typeface="Calibri"/>
              <a:cs typeface="Calibri"/>
            </a:endParaRPr>
          </a:p>
          <a:p>
            <a:pPr marL="1250315">
              <a:lnSpc>
                <a:spcPts val="3229"/>
              </a:lnSpc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2700" spc="-1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factors</a:t>
            </a:r>
            <a:r>
              <a:rPr dirty="0" sz="27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shape</a:t>
            </a:r>
            <a:r>
              <a:rPr dirty="0" sz="27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trust</a:t>
            </a:r>
            <a:r>
              <a:rPr dirty="0" sz="27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8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27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sustained</a:t>
            </a:r>
            <a:r>
              <a:rPr dirty="0" sz="27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engagement</a:t>
            </a:r>
            <a:r>
              <a:rPr dirty="0" sz="27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7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27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mobile</a:t>
            </a:r>
            <a:r>
              <a:rPr dirty="0" sz="27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endParaRPr sz="2700">
              <a:latin typeface="Calibri"/>
              <a:cs typeface="Calibri"/>
            </a:endParaRPr>
          </a:p>
          <a:p>
            <a:pPr marL="1250315">
              <a:lnSpc>
                <a:spcPct val="100000"/>
              </a:lnSpc>
              <a:spcBef>
                <a:spcPts val="500"/>
              </a:spcBef>
            </a:pP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design?</a:t>
            </a: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2700">
              <a:latin typeface="Calibri"/>
              <a:cs typeface="Calibri"/>
            </a:endParaRPr>
          </a:p>
          <a:p>
            <a:pPr marL="162560">
              <a:lnSpc>
                <a:spcPct val="100000"/>
              </a:lnSpc>
            </a:pPr>
            <a:r>
              <a:rPr dirty="0" sz="3100" spc="-25" b="1">
                <a:solidFill>
                  <a:srgbClr val="FFFFFF"/>
                </a:solidFill>
                <a:latin typeface="Calibri"/>
                <a:cs typeface="Calibri"/>
              </a:rPr>
              <a:t>RQ3</a:t>
            </a:r>
            <a:endParaRPr sz="3100">
              <a:latin typeface="Calibri"/>
              <a:cs typeface="Calibri"/>
            </a:endParaRPr>
          </a:p>
          <a:p>
            <a:pPr marL="880744">
              <a:lnSpc>
                <a:spcPct val="100000"/>
              </a:lnSpc>
              <a:spcBef>
                <a:spcPts val="2795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How</a:t>
            </a:r>
            <a:r>
              <a:rPr dirty="0" sz="27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do</a:t>
            </a:r>
            <a:r>
              <a:rPr dirty="0" sz="27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27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7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27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Calibri"/>
                <a:cs typeface="Calibri"/>
              </a:rPr>
              <a:t>percieve</a:t>
            </a:r>
            <a:r>
              <a:rPr dirty="0" sz="27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GenAI</a:t>
            </a:r>
            <a:r>
              <a:rPr dirty="0" sz="27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mental</a:t>
            </a:r>
            <a:r>
              <a:rPr dirty="0" sz="27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27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applications?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78341" y="2224912"/>
            <a:ext cx="3009900" cy="7029450"/>
            <a:chOff x="11278341" y="2224912"/>
            <a:chExt cx="3009900" cy="7029450"/>
          </a:xfrm>
        </p:grpSpPr>
        <p:sp>
          <p:nvSpPr>
            <p:cNvPr id="3" name="object 3"/>
            <p:cNvSpPr/>
            <p:nvPr/>
          </p:nvSpPr>
          <p:spPr>
            <a:xfrm>
              <a:off x="11316440" y="2262996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8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1"/>
                  </a:lnTo>
                  <a:lnTo>
                    <a:pt x="307005" y="6922693"/>
                  </a:lnTo>
                  <a:lnTo>
                    <a:pt x="266476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3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6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5" y="2223"/>
                  </a:lnTo>
                  <a:lnTo>
                    <a:pt x="2539920" y="8759"/>
                  </a:lnTo>
                  <a:lnTo>
                    <a:pt x="2583984" y="19402"/>
                  </a:lnTo>
                  <a:lnTo>
                    <a:pt x="2626382" y="33951"/>
                  </a:lnTo>
                  <a:lnTo>
                    <a:pt x="2666911" y="52200"/>
                  </a:lnTo>
                  <a:lnTo>
                    <a:pt x="2705368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7" y="158137"/>
                  </a:lnTo>
                  <a:lnTo>
                    <a:pt x="2834398" y="191838"/>
                  </a:lnTo>
                  <a:lnTo>
                    <a:pt x="2859439" y="228019"/>
                  </a:lnTo>
                  <a:lnTo>
                    <a:pt x="2881186" y="266475"/>
                  </a:lnTo>
                  <a:lnTo>
                    <a:pt x="2899435" y="307004"/>
                  </a:lnTo>
                  <a:lnTo>
                    <a:pt x="2913983" y="349403"/>
                  </a:lnTo>
                  <a:lnTo>
                    <a:pt x="2924627" y="393466"/>
                  </a:lnTo>
                  <a:lnTo>
                    <a:pt x="2931163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3" y="6517653"/>
                  </a:lnTo>
                  <a:lnTo>
                    <a:pt x="2924627" y="6563178"/>
                  </a:lnTo>
                  <a:lnTo>
                    <a:pt x="2913983" y="6607242"/>
                  </a:lnTo>
                  <a:lnTo>
                    <a:pt x="2899435" y="6649640"/>
                  </a:lnTo>
                  <a:lnTo>
                    <a:pt x="2881186" y="6690169"/>
                  </a:lnTo>
                  <a:lnTo>
                    <a:pt x="2859439" y="6728626"/>
                  </a:lnTo>
                  <a:lnTo>
                    <a:pt x="2834398" y="6764806"/>
                  </a:lnTo>
                  <a:lnTo>
                    <a:pt x="2806267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8" y="6882697"/>
                  </a:lnTo>
                  <a:lnTo>
                    <a:pt x="2666911" y="6904444"/>
                  </a:lnTo>
                  <a:lnTo>
                    <a:pt x="2626382" y="6922693"/>
                  </a:lnTo>
                  <a:lnTo>
                    <a:pt x="2583984" y="6937241"/>
                  </a:lnTo>
                  <a:lnTo>
                    <a:pt x="2539920" y="6947885"/>
                  </a:lnTo>
                  <a:lnTo>
                    <a:pt x="2494395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316441" y="2263012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8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4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0" y="349468"/>
                  </a:lnTo>
                  <a:lnTo>
                    <a:pt x="2924493" y="393529"/>
                  </a:lnTo>
                  <a:lnTo>
                    <a:pt x="2931029" y="439052"/>
                  </a:lnTo>
                  <a:lnTo>
                    <a:pt x="2933252" y="485834"/>
                  </a:lnTo>
                  <a:lnTo>
                    <a:pt x="2933252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0" y="6607022"/>
                  </a:lnTo>
                  <a:lnTo>
                    <a:pt x="2899303" y="6649419"/>
                  </a:lnTo>
                  <a:lnTo>
                    <a:pt x="2881054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0"/>
                  </a:lnTo>
                  <a:lnTo>
                    <a:pt x="2583866" y="6937008"/>
                  </a:lnTo>
                  <a:lnTo>
                    <a:pt x="2539804" y="6947651"/>
                  </a:lnTo>
                  <a:lnTo>
                    <a:pt x="2500924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3925681" y="2263571"/>
            <a:ext cx="3821429" cy="7029450"/>
            <a:chOff x="13925681" y="2263571"/>
            <a:chExt cx="3821429" cy="7029450"/>
          </a:xfrm>
        </p:grpSpPr>
        <p:sp>
          <p:nvSpPr>
            <p:cNvPr id="6" name="object 6"/>
            <p:cNvSpPr/>
            <p:nvPr/>
          </p:nvSpPr>
          <p:spPr>
            <a:xfrm>
              <a:off x="14775376" y="2301655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7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2"/>
                  </a:lnTo>
                  <a:lnTo>
                    <a:pt x="307005" y="6922693"/>
                  </a:lnTo>
                  <a:lnTo>
                    <a:pt x="266475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4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4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5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4" y="2223"/>
                  </a:lnTo>
                  <a:lnTo>
                    <a:pt x="2539919" y="8759"/>
                  </a:lnTo>
                  <a:lnTo>
                    <a:pt x="2583983" y="19402"/>
                  </a:lnTo>
                  <a:lnTo>
                    <a:pt x="2626381" y="33951"/>
                  </a:lnTo>
                  <a:lnTo>
                    <a:pt x="2666910" y="52200"/>
                  </a:lnTo>
                  <a:lnTo>
                    <a:pt x="2705367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6" y="158137"/>
                  </a:lnTo>
                  <a:lnTo>
                    <a:pt x="2834398" y="191838"/>
                  </a:lnTo>
                  <a:lnTo>
                    <a:pt x="2859438" y="228019"/>
                  </a:lnTo>
                  <a:lnTo>
                    <a:pt x="2881185" y="266475"/>
                  </a:lnTo>
                  <a:lnTo>
                    <a:pt x="2899434" y="307004"/>
                  </a:lnTo>
                  <a:lnTo>
                    <a:pt x="2913983" y="349403"/>
                  </a:lnTo>
                  <a:lnTo>
                    <a:pt x="2924626" y="393466"/>
                  </a:lnTo>
                  <a:lnTo>
                    <a:pt x="2931162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2" y="6517653"/>
                  </a:lnTo>
                  <a:lnTo>
                    <a:pt x="2924626" y="6563178"/>
                  </a:lnTo>
                  <a:lnTo>
                    <a:pt x="2913983" y="6607242"/>
                  </a:lnTo>
                  <a:lnTo>
                    <a:pt x="2899434" y="6649640"/>
                  </a:lnTo>
                  <a:lnTo>
                    <a:pt x="2881185" y="6690169"/>
                  </a:lnTo>
                  <a:lnTo>
                    <a:pt x="2859438" y="6728626"/>
                  </a:lnTo>
                  <a:lnTo>
                    <a:pt x="2834398" y="6764806"/>
                  </a:lnTo>
                  <a:lnTo>
                    <a:pt x="2806266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7" y="6882697"/>
                  </a:lnTo>
                  <a:lnTo>
                    <a:pt x="2666910" y="6904444"/>
                  </a:lnTo>
                  <a:lnTo>
                    <a:pt x="2626381" y="6922693"/>
                  </a:lnTo>
                  <a:lnTo>
                    <a:pt x="2583983" y="6937242"/>
                  </a:lnTo>
                  <a:lnTo>
                    <a:pt x="2539919" y="6947885"/>
                  </a:lnTo>
                  <a:lnTo>
                    <a:pt x="2494394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775377" y="2301671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7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5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1" y="349468"/>
                  </a:lnTo>
                  <a:lnTo>
                    <a:pt x="2924494" y="393529"/>
                  </a:lnTo>
                  <a:lnTo>
                    <a:pt x="2931029" y="439052"/>
                  </a:lnTo>
                  <a:lnTo>
                    <a:pt x="2933253" y="485834"/>
                  </a:lnTo>
                  <a:lnTo>
                    <a:pt x="2933253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1" y="6607023"/>
                  </a:lnTo>
                  <a:lnTo>
                    <a:pt x="2899303" y="6649419"/>
                  </a:lnTo>
                  <a:lnTo>
                    <a:pt x="2881055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1"/>
                  </a:lnTo>
                  <a:lnTo>
                    <a:pt x="2583865" y="6937008"/>
                  </a:lnTo>
                  <a:lnTo>
                    <a:pt x="2539804" y="6947652"/>
                  </a:lnTo>
                  <a:lnTo>
                    <a:pt x="2500925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3925681" y="5521642"/>
              <a:ext cx="861060" cy="516890"/>
            </a:xfrm>
            <a:custGeom>
              <a:avLst/>
              <a:gdLst/>
              <a:ahLst/>
              <a:cxnLst/>
              <a:rect l="l" t="t" r="r" b="b"/>
              <a:pathLst>
                <a:path w="861059" h="516889">
                  <a:moveTo>
                    <a:pt x="568415" y="0"/>
                  </a:moveTo>
                  <a:lnTo>
                    <a:pt x="861044" y="258206"/>
                  </a:lnTo>
                  <a:lnTo>
                    <a:pt x="568415" y="516413"/>
                  </a:lnTo>
                  <a:lnTo>
                    <a:pt x="629282" y="355295"/>
                  </a:lnTo>
                  <a:lnTo>
                    <a:pt x="0" y="355295"/>
                  </a:lnTo>
                  <a:lnTo>
                    <a:pt x="0" y="161156"/>
                  </a:lnTo>
                  <a:lnTo>
                    <a:pt x="629294" y="161156"/>
                  </a:lnTo>
                  <a:lnTo>
                    <a:pt x="568415" y="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136" y="1818682"/>
            <a:ext cx="10696568" cy="747432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4951" y="285157"/>
            <a:ext cx="167005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 b="1">
                <a:latin typeface="Calibri"/>
                <a:cs typeface="Calibri"/>
              </a:rPr>
              <a:t>Methodology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394951" y="851595"/>
            <a:ext cx="3237230" cy="727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/>
              <a:t>Study</a:t>
            </a:r>
            <a:r>
              <a:rPr dirty="0" sz="4600" spc="165"/>
              <a:t> </a:t>
            </a:r>
            <a:r>
              <a:rPr dirty="0" sz="4600" spc="-10"/>
              <a:t>Design</a:t>
            </a:r>
            <a:endParaRPr sz="4600"/>
          </a:p>
        </p:txBody>
      </p:sp>
      <p:sp>
        <p:nvSpPr>
          <p:cNvPr id="12" name="object 12"/>
          <p:cNvSpPr/>
          <p:nvPr/>
        </p:nvSpPr>
        <p:spPr>
          <a:xfrm>
            <a:off x="12222948" y="1805796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086" y="940172"/>
                </a:moveTo>
                <a:lnTo>
                  <a:pt x="422022" y="937745"/>
                </a:lnTo>
                <a:lnTo>
                  <a:pt x="375347" y="930621"/>
                </a:lnTo>
                <a:lnTo>
                  <a:pt x="330296" y="919038"/>
                </a:lnTo>
                <a:lnTo>
                  <a:pt x="287107" y="903230"/>
                </a:lnTo>
                <a:lnTo>
                  <a:pt x="246014" y="883435"/>
                </a:lnTo>
                <a:lnTo>
                  <a:pt x="207256" y="859889"/>
                </a:lnTo>
                <a:lnTo>
                  <a:pt x="171067" y="832827"/>
                </a:lnTo>
                <a:lnTo>
                  <a:pt x="137684" y="802487"/>
                </a:lnTo>
                <a:lnTo>
                  <a:pt x="107344" y="769104"/>
                </a:lnTo>
                <a:lnTo>
                  <a:pt x="80283" y="732915"/>
                </a:lnTo>
                <a:lnTo>
                  <a:pt x="56736" y="694157"/>
                </a:lnTo>
                <a:lnTo>
                  <a:pt x="36941" y="653064"/>
                </a:lnTo>
                <a:lnTo>
                  <a:pt x="21134" y="609875"/>
                </a:lnTo>
                <a:lnTo>
                  <a:pt x="9550" y="564825"/>
                </a:lnTo>
                <a:lnTo>
                  <a:pt x="2426" y="518149"/>
                </a:lnTo>
                <a:lnTo>
                  <a:pt x="0" y="470086"/>
                </a:lnTo>
                <a:lnTo>
                  <a:pt x="2426" y="422022"/>
                </a:lnTo>
                <a:lnTo>
                  <a:pt x="9550" y="375347"/>
                </a:lnTo>
                <a:lnTo>
                  <a:pt x="21134" y="330296"/>
                </a:lnTo>
                <a:lnTo>
                  <a:pt x="36941" y="287107"/>
                </a:lnTo>
                <a:lnTo>
                  <a:pt x="56736" y="246015"/>
                </a:lnTo>
                <a:lnTo>
                  <a:pt x="80283" y="207256"/>
                </a:lnTo>
                <a:lnTo>
                  <a:pt x="107344" y="171067"/>
                </a:lnTo>
                <a:lnTo>
                  <a:pt x="137684" y="137685"/>
                </a:lnTo>
                <a:lnTo>
                  <a:pt x="171067" y="107344"/>
                </a:lnTo>
                <a:lnTo>
                  <a:pt x="207256" y="80283"/>
                </a:lnTo>
                <a:lnTo>
                  <a:pt x="246014" y="56736"/>
                </a:lnTo>
                <a:lnTo>
                  <a:pt x="287107" y="36941"/>
                </a:lnTo>
                <a:lnTo>
                  <a:pt x="330296" y="21134"/>
                </a:lnTo>
                <a:lnTo>
                  <a:pt x="375347" y="9550"/>
                </a:lnTo>
                <a:lnTo>
                  <a:pt x="422022" y="2427"/>
                </a:lnTo>
                <a:lnTo>
                  <a:pt x="470086" y="0"/>
                </a:lnTo>
                <a:lnTo>
                  <a:pt x="518149" y="2427"/>
                </a:lnTo>
                <a:lnTo>
                  <a:pt x="564824" y="9550"/>
                </a:lnTo>
                <a:lnTo>
                  <a:pt x="609875" y="21134"/>
                </a:lnTo>
                <a:lnTo>
                  <a:pt x="653064" y="36941"/>
                </a:lnTo>
                <a:lnTo>
                  <a:pt x="694157" y="56736"/>
                </a:lnTo>
                <a:lnTo>
                  <a:pt x="732915" y="80283"/>
                </a:lnTo>
                <a:lnTo>
                  <a:pt x="769104" y="107344"/>
                </a:lnTo>
                <a:lnTo>
                  <a:pt x="802487" y="137685"/>
                </a:lnTo>
                <a:lnTo>
                  <a:pt x="832827" y="171067"/>
                </a:lnTo>
                <a:lnTo>
                  <a:pt x="859888" y="207256"/>
                </a:lnTo>
                <a:lnTo>
                  <a:pt x="883435" y="246015"/>
                </a:lnTo>
                <a:lnTo>
                  <a:pt x="903230" y="287107"/>
                </a:lnTo>
                <a:lnTo>
                  <a:pt x="919037" y="330296"/>
                </a:lnTo>
                <a:lnTo>
                  <a:pt x="930621" y="375347"/>
                </a:lnTo>
                <a:lnTo>
                  <a:pt x="937744" y="422022"/>
                </a:lnTo>
                <a:lnTo>
                  <a:pt x="940171" y="470086"/>
                </a:lnTo>
                <a:lnTo>
                  <a:pt x="937744" y="518149"/>
                </a:lnTo>
                <a:lnTo>
                  <a:pt x="930621" y="564825"/>
                </a:lnTo>
                <a:lnTo>
                  <a:pt x="919037" y="609875"/>
                </a:lnTo>
                <a:lnTo>
                  <a:pt x="903230" y="653064"/>
                </a:lnTo>
                <a:lnTo>
                  <a:pt x="883435" y="694157"/>
                </a:lnTo>
                <a:lnTo>
                  <a:pt x="859888" y="732915"/>
                </a:lnTo>
                <a:lnTo>
                  <a:pt x="832827" y="769104"/>
                </a:lnTo>
                <a:lnTo>
                  <a:pt x="802487" y="802487"/>
                </a:lnTo>
                <a:lnTo>
                  <a:pt x="769104" y="832827"/>
                </a:lnTo>
                <a:lnTo>
                  <a:pt x="732915" y="859889"/>
                </a:lnTo>
                <a:lnTo>
                  <a:pt x="694157" y="883435"/>
                </a:lnTo>
                <a:lnTo>
                  <a:pt x="653064" y="903230"/>
                </a:lnTo>
                <a:lnTo>
                  <a:pt x="609875" y="919038"/>
                </a:lnTo>
                <a:lnTo>
                  <a:pt x="564824" y="930621"/>
                </a:lnTo>
                <a:lnTo>
                  <a:pt x="518149" y="937745"/>
                </a:lnTo>
                <a:lnTo>
                  <a:pt x="470086" y="94017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771981" y="1792911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085" y="940172"/>
                </a:moveTo>
                <a:lnTo>
                  <a:pt x="422021" y="937745"/>
                </a:lnTo>
                <a:lnTo>
                  <a:pt x="375346" y="930621"/>
                </a:lnTo>
                <a:lnTo>
                  <a:pt x="330296" y="919038"/>
                </a:lnTo>
                <a:lnTo>
                  <a:pt x="287107" y="903230"/>
                </a:lnTo>
                <a:lnTo>
                  <a:pt x="246015" y="883435"/>
                </a:lnTo>
                <a:lnTo>
                  <a:pt x="207256" y="859888"/>
                </a:lnTo>
                <a:lnTo>
                  <a:pt x="171067" y="832827"/>
                </a:lnTo>
                <a:lnTo>
                  <a:pt x="137685" y="802487"/>
                </a:lnTo>
                <a:lnTo>
                  <a:pt x="107344" y="769104"/>
                </a:lnTo>
                <a:lnTo>
                  <a:pt x="80283" y="732915"/>
                </a:lnTo>
                <a:lnTo>
                  <a:pt x="56736" y="694157"/>
                </a:lnTo>
                <a:lnTo>
                  <a:pt x="36941" y="653064"/>
                </a:lnTo>
                <a:lnTo>
                  <a:pt x="21134" y="609875"/>
                </a:lnTo>
                <a:lnTo>
                  <a:pt x="9550" y="564824"/>
                </a:lnTo>
                <a:lnTo>
                  <a:pt x="2427" y="518149"/>
                </a:lnTo>
                <a:lnTo>
                  <a:pt x="0" y="470086"/>
                </a:lnTo>
                <a:lnTo>
                  <a:pt x="2427" y="422022"/>
                </a:lnTo>
                <a:lnTo>
                  <a:pt x="9550" y="375347"/>
                </a:lnTo>
                <a:lnTo>
                  <a:pt x="21134" y="330296"/>
                </a:lnTo>
                <a:lnTo>
                  <a:pt x="36941" y="287107"/>
                </a:lnTo>
                <a:lnTo>
                  <a:pt x="56736" y="246015"/>
                </a:lnTo>
                <a:lnTo>
                  <a:pt x="80283" y="207256"/>
                </a:lnTo>
                <a:lnTo>
                  <a:pt x="107344" y="171067"/>
                </a:lnTo>
                <a:lnTo>
                  <a:pt x="137685" y="137685"/>
                </a:lnTo>
                <a:lnTo>
                  <a:pt x="171067" y="107344"/>
                </a:lnTo>
                <a:lnTo>
                  <a:pt x="207256" y="80283"/>
                </a:lnTo>
                <a:lnTo>
                  <a:pt x="246015" y="56736"/>
                </a:lnTo>
                <a:lnTo>
                  <a:pt x="287107" y="36941"/>
                </a:lnTo>
                <a:lnTo>
                  <a:pt x="330296" y="21134"/>
                </a:lnTo>
                <a:lnTo>
                  <a:pt x="375346" y="9550"/>
                </a:lnTo>
                <a:lnTo>
                  <a:pt x="422021" y="2427"/>
                </a:lnTo>
                <a:lnTo>
                  <a:pt x="470085" y="0"/>
                </a:lnTo>
                <a:lnTo>
                  <a:pt x="518149" y="2427"/>
                </a:lnTo>
                <a:lnTo>
                  <a:pt x="564824" y="9550"/>
                </a:lnTo>
                <a:lnTo>
                  <a:pt x="609874" y="21134"/>
                </a:lnTo>
                <a:lnTo>
                  <a:pt x="653064" y="36941"/>
                </a:lnTo>
                <a:lnTo>
                  <a:pt x="694156" y="56736"/>
                </a:lnTo>
                <a:lnTo>
                  <a:pt x="732915" y="80283"/>
                </a:lnTo>
                <a:lnTo>
                  <a:pt x="769104" y="107344"/>
                </a:lnTo>
                <a:lnTo>
                  <a:pt x="802486" y="137685"/>
                </a:lnTo>
                <a:lnTo>
                  <a:pt x="832827" y="171067"/>
                </a:lnTo>
                <a:lnTo>
                  <a:pt x="859888" y="207256"/>
                </a:lnTo>
                <a:lnTo>
                  <a:pt x="883435" y="246015"/>
                </a:lnTo>
                <a:lnTo>
                  <a:pt x="903230" y="287107"/>
                </a:lnTo>
                <a:lnTo>
                  <a:pt x="919038" y="330296"/>
                </a:lnTo>
                <a:lnTo>
                  <a:pt x="930621" y="375347"/>
                </a:lnTo>
                <a:lnTo>
                  <a:pt x="937745" y="422022"/>
                </a:lnTo>
                <a:lnTo>
                  <a:pt x="940172" y="470086"/>
                </a:lnTo>
                <a:lnTo>
                  <a:pt x="937745" y="518149"/>
                </a:lnTo>
                <a:lnTo>
                  <a:pt x="930621" y="564824"/>
                </a:lnTo>
                <a:lnTo>
                  <a:pt x="919038" y="609875"/>
                </a:lnTo>
                <a:lnTo>
                  <a:pt x="903230" y="653064"/>
                </a:lnTo>
                <a:lnTo>
                  <a:pt x="883435" y="694157"/>
                </a:lnTo>
                <a:lnTo>
                  <a:pt x="859888" y="732915"/>
                </a:lnTo>
                <a:lnTo>
                  <a:pt x="832827" y="769104"/>
                </a:lnTo>
                <a:lnTo>
                  <a:pt x="802486" y="802487"/>
                </a:lnTo>
                <a:lnTo>
                  <a:pt x="769104" y="832827"/>
                </a:lnTo>
                <a:lnTo>
                  <a:pt x="732915" y="859888"/>
                </a:lnTo>
                <a:lnTo>
                  <a:pt x="694156" y="883435"/>
                </a:lnTo>
                <a:lnTo>
                  <a:pt x="653064" y="903230"/>
                </a:lnTo>
                <a:lnTo>
                  <a:pt x="609874" y="919038"/>
                </a:lnTo>
                <a:lnTo>
                  <a:pt x="564824" y="930621"/>
                </a:lnTo>
                <a:lnTo>
                  <a:pt x="518149" y="937745"/>
                </a:lnTo>
                <a:lnTo>
                  <a:pt x="470085" y="94017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062510" y="5874807"/>
            <a:ext cx="20351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105" b="1">
                <a:latin typeface="Palatino Linotype"/>
                <a:cs typeface="Palatino Linotype"/>
              </a:rPr>
              <a:t>App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Experience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Interaction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42028" y="6322864"/>
            <a:ext cx="161734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Percieved</a:t>
            </a:r>
            <a:r>
              <a:rPr dirty="0" sz="1200" spc="-10" b="1">
                <a:latin typeface="Palatino Linotype"/>
                <a:cs typeface="Palatino Linotype"/>
              </a:rPr>
              <a:t> Effectiveness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2510" y="6801596"/>
            <a:ext cx="20859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45" b="1">
                <a:latin typeface="Palatino Linotype"/>
                <a:cs typeface="Palatino Linotype"/>
              </a:rPr>
              <a:t>Usability,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20" b="1">
                <a:latin typeface="Palatino Linotype"/>
                <a:cs typeface="Palatino Linotype"/>
              </a:rPr>
              <a:t>Trust,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Preferences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7391" y="7276662"/>
            <a:ext cx="225615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50" b="1">
                <a:latin typeface="Palatino Linotype"/>
                <a:cs typeface="Palatino Linotype"/>
              </a:rPr>
              <a:t>Challenges</a:t>
            </a:r>
            <a:r>
              <a:rPr dirty="0" sz="1200" spc="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80" b="1">
                <a:latin typeface="Palatino Linotype"/>
                <a:cs typeface="Palatino Linotype"/>
              </a:rPr>
              <a:t>Design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25" b="1">
                <a:latin typeface="Palatino Linotype"/>
                <a:cs typeface="Palatino Linotype"/>
              </a:rPr>
              <a:t>Opportunity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3426" y="7755306"/>
            <a:ext cx="2191385" cy="1955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100" spc="-60" b="1">
                <a:latin typeface="Palatino Linotype"/>
                <a:cs typeface="Palatino Linotype"/>
              </a:rPr>
              <a:t>Dove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25" b="1">
                <a:latin typeface="Palatino Linotype"/>
                <a:cs typeface="Palatino Linotype"/>
              </a:rPr>
              <a:t>Chat</a:t>
            </a:r>
            <a:r>
              <a:rPr dirty="0" sz="1100" spc="-10" b="1">
                <a:latin typeface="Palatino Linotype"/>
                <a:cs typeface="Palatino Linotype"/>
              </a:rPr>
              <a:t> Prototype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10" b="1">
                <a:latin typeface="Palatino Linotype"/>
                <a:cs typeface="Palatino Linotype"/>
              </a:rPr>
              <a:t>Walkthrough</a:t>
            </a:r>
            <a:endParaRPr sz="1100">
              <a:latin typeface="Palatino Linotype"/>
              <a:cs typeface="Palatino Linotyp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6452" y="8234950"/>
            <a:ext cx="1366520" cy="7080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Prototype</a:t>
            </a:r>
            <a:r>
              <a:rPr dirty="0" sz="1200" spc="-10" b="1">
                <a:latin typeface="Palatino Linotype"/>
                <a:cs typeface="Palatino Linotype"/>
              </a:rPr>
              <a:t> Feedback</a:t>
            </a:r>
            <a:endParaRPr sz="1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1200">
              <a:latin typeface="Palatino Linotype"/>
              <a:cs typeface="Palatino Linotype"/>
            </a:endParaRPr>
          </a:p>
          <a:p>
            <a:pPr algn="ctr" marR="13335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Palatino Linotype"/>
                <a:cs typeface="Palatino Linotype"/>
              </a:rPr>
              <a:t>Conclusion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32470" y="1992458"/>
            <a:ext cx="223520" cy="501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7131" y="2031116"/>
            <a:ext cx="2700020" cy="31165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1397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100">
              <a:latin typeface="Calibri"/>
              <a:cs typeface="Calibri"/>
            </a:endParaRPr>
          </a:p>
          <a:p>
            <a:pPr algn="ctr" marL="12700" marR="5080" indent="-635">
              <a:lnSpc>
                <a:spcPct val="116500"/>
              </a:lnSpc>
              <a:spcBef>
                <a:spcPts val="2375"/>
              </a:spcBef>
            </a:pPr>
            <a:r>
              <a:rPr dirty="0" sz="2200" spc="-135">
                <a:latin typeface="Arial Black"/>
                <a:cs typeface="Arial Black"/>
              </a:rPr>
              <a:t>Preparation</a:t>
            </a:r>
            <a:r>
              <a:rPr dirty="0" sz="2200" spc="-120">
                <a:latin typeface="Arial Black"/>
                <a:cs typeface="Arial Black"/>
              </a:rPr>
              <a:t> </a:t>
            </a:r>
            <a:r>
              <a:rPr dirty="0" sz="2200" spc="-540">
                <a:latin typeface="Arial Black"/>
                <a:cs typeface="Arial Black"/>
              </a:rPr>
              <a:t>&amp;</a:t>
            </a:r>
            <a:r>
              <a:rPr dirty="0" sz="2200" spc="-170">
                <a:latin typeface="Arial Black"/>
                <a:cs typeface="Arial Black"/>
              </a:rPr>
              <a:t> Background</a:t>
            </a:r>
            <a:r>
              <a:rPr dirty="0" sz="2200" spc="-130">
                <a:latin typeface="Arial Black"/>
                <a:cs typeface="Arial Black"/>
              </a:rPr>
              <a:t> </a:t>
            </a:r>
            <a:r>
              <a:rPr dirty="0" sz="2200" spc="-185">
                <a:latin typeface="Arial Black"/>
                <a:cs typeface="Arial Black"/>
              </a:rPr>
              <a:t>Review</a:t>
            </a:r>
            <a:endParaRPr sz="2200">
              <a:latin typeface="Arial Black"/>
              <a:cs typeface="Arial Black"/>
            </a:endParaRPr>
          </a:p>
          <a:p>
            <a:pPr marL="505459" marR="211454">
              <a:lnSpc>
                <a:spcPct val="115399"/>
              </a:lnSpc>
              <a:spcBef>
                <a:spcPts val="1260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35">
                <a:latin typeface="Calibri"/>
                <a:cs typeface="Calibri"/>
              </a:rPr>
              <a:t>ADHD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related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to </a:t>
            </a:r>
            <a:r>
              <a:rPr dirty="0" sz="1950" spc="-20">
                <a:latin typeface="Calibri"/>
                <a:cs typeface="Calibri"/>
              </a:rPr>
              <a:t>excutive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function challenges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00078" y="5464669"/>
            <a:ext cx="204216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exisiting </a:t>
            </a:r>
            <a:r>
              <a:rPr dirty="0" sz="1950">
                <a:latin typeface="Calibri"/>
                <a:cs typeface="Calibri"/>
              </a:rPr>
              <a:t>digital</a:t>
            </a:r>
            <a:r>
              <a:rPr dirty="0" sz="1950" spc="10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interventions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AI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0078" y="6836269"/>
            <a:ext cx="1980564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gaps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30">
                <a:latin typeface="Calibri"/>
                <a:cs typeface="Calibri"/>
              </a:rPr>
              <a:t>information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study </a:t>
            </a:r>
            <a:r>
              <a:rPr dirty="0" sz="1950">
                <a:latin typeface="Calibri"/>
                <a:cs typeface="Calibri"/>
              </a:rPr>
              <a:t>focus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interview </a:t>
            </a:r>
            <a:r>
              <a:rPr dirty="0" sz="1950" spc="-10">
                <a:latin typeface="Calibri"/>
                <a:cs typeface="Calibri"/>
              </a:rPr>
              <a:t>guide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087790" y="3025658"/>
            <a:ext cx="2139950" cy="118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 sz="2200" spc="-55">
                <a:latin typeface="Arial Black"/>
                <a:cs typeface="Arial Black"/>
              </a:rPr>
              <a:t>Interviews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14900"/>
              </a:lnSpc>
              <a:spcBef>
                <a:spcPts val="1400"/>
              </a:spcBef>
            </a:pPr>
            <a:r>
              <a:rPr dirty="0" sz="1850" spc="-10">
                <a:latin typeface="Calibri"/>
                <a:cs typeface="Calibri"/>
              </a:rPr>
              <a:t>Recruit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17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 spc="-10">
                <a:latin typeface="Calibri"/>
                <a:cs typeface="Calibri"/>
              </a:rPr>
              <a:t>adults </a:t>
            </a:r>
            <a:r>
              <a:rPr dirty="0" sz="1850">
                <a:latin typeface="Calibri"/>
                <a:cs typeface="Calibri"/>
              </a:rPr>
              <a:t>diagnosed</a:t>
            </a:r>
            <a:r>
              <a:rPr dirty="0" sz="1850" spc="-70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with</a:t>
            </a:r>
            <a:r>
              <a:rPr dirty="0" sz="1850" spc="-65">
                <a:latin typeface="Calibri"/>
                <a:cs typeface="Calibri"/>
              </a:rPr>
              <a:t> </a:t>
            </a:r>
            <a:r>
              <a:rPr dirty="0" sz="1850" spc="30">
                <a:latin typeface="Calibri"/>
                <a:cs typeface="Calibri"/>
              </a:rPr>
              <a:t>ADHD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87790" y="4510906"/>
            <a:ext cx="2381250" cy="1073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dirty="0" sz="1850" spc="-20">
                <a:latin typeface="Calibri"/>
                <a:cs typeface="Calibri"/>
              </a:rPr>
              <a:t>Conduct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semi-</a:t>
            </a:r>
            <a:r>
              <a:rPr dirty="0" sz="1850" spc="-10">
                <a:latin typeface="Calibri"/>
                <a:cs typeface="Calibri"/>
              </a:rPr>
              <a:t>structured interviews</a:t>
            </a:r>
            <a:endParaRPr sz="1850">
              <a:latin typeface="Calibri"/>
              <a:cs typeface="Calibri"/>
            </a:endParaRPr>
          </a:p>
          <a:p>
            <a:pPr marL="275590">
              <a:lnSpc>
                <a:spcPct val="100000"/>
              </a:lnSpc>
              <a:spcBef>
                <a:spcPts val="1710"/>
              </a:spcBef>
            </a:pPr>
            <a:r>
              <a:rPr dirty="0" sz="1200" spc="-10" b="1">
                <a:latin typeface="Palatino Linotype"/>
                <a:cs typeface="Palatino Linotype"/>
              </a:rPr>
              <a:t>Introduction/Consent</a:t>
            </a:r>
            <a:endParaRPr sz="1200">
              <a:latin typeface="Palatino Linotype"/>
              <a:cs typeface="Palatino Linotype"/>
            </a:endParaRPr>
          </a:p>
        </p:txBody>
      </p:sp>
      <p:pic>
        <p:nvPicPr>
          <p:cNvPr id="26" name="object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3970635"/>
            <a:ext cx="85725" cy="8572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1906385" y="1979572"/>
            <a:ext cx="1848485" cy="2863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26289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100">
              <a:latin typeface="Calibri"/>
              <a:cs typeface="Calibri"/>
            </a:endParaRPr>
          </a:p>
          <a:p>
            <a:pPr marL="12700" marR="88900" indent="179070">
              <a:lnSpc>
                <a:spcPct val="116500"/>
              </a:lnSpc>
              <a:spcBef>
                <a:spcPts val="2785"/>
              </a:spcBef>
            </a:pPr>
            <a:r>
              <a:rPr dirty="0" sz="2200" spc="-10">
                <a:latin typeface="Arial Black"/>
                <a:cs typeface="Arial Black"/>
              </a:rPr>
              <a:t>Prototype </a:t>
            </a:r>
            <a:r>
              <a:rPr dirty="0" sz="2200" spc="-140">
                <a:latin typeface="Arial Black"/>
                <a:cs typeface="Arial Black"/>
              </a:rPr>
              <a:t>Walkthrough</a:t>
            </a:r>
            <a:endParaRPr sz="2200">
              <a:latin typeface="Arial Black"/>
              <a:cs typeface="Arial Black"/>
            </a:endParaRPr>
          </a:p>
          <a:p>
            <a:pPr marL="180975" marR="5080">
              <a:lnSpc>
                <a:spcPct val="115399"/>
              </a:lnSpc>
              <a:spcBef>
                <a:spcPts val="1560"/>
              </a:spcBef>
            </a:pPr>
            <a:r>
              <a:rPr dirty="0" sz="1950" spc="-10">
                <a:latin typeface="Calibri"/>
                <a:cs typeface="Calibri"/>
              </a:rPr>
              <a:t>Participants interact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with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the </a:t>
            </a:r>
            <a:r>
              <a:rPr dirty="0" sz="1950" spc="-10">
                <a:latin typeface="Calibri"/>
                <a:cs typeface="Calibri"/>
              </a:rPr>
              <a:t>prototype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5342235"/>
            <a:ext cx="85725" cy="8572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2074673" y="5160505"/>
            <a:ext cx="164909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Think-</a:t>
            </a:r>
            <a:r>
              <a:rPr dirty="0" sz="1950">
                <a:latin typeface="Calibri"/>
                <a:cs typeface="Calibri"/>
              </a:rPr>
              <a:t>aloud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10">
                <a:latin typeface="Calibri"/>
                <a:cs typeface="Calibri"/>
              </a:rPr>
              <a:t>guided walkthrough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of </a:t>
            </a:r>
            <a:r>
              <a:rPr dirty="0" sz="1950">
                <a:latin typeface="Calibri"/>
                <a:cs typeface="Calibri"/>
              </a:rPr>
              <a:t>key</a:t>
            </a:r>
            <a:r>
              <a:rPr dirty="0" sz="1950" spc="-10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7056735"/>
            <a:ext cx="85725" cy="85724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2074673" y="6875005"/>
            <a:ext cx="16840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Gather</a:t>
            </a:r>
            <a:r>
              <a:rPr dirty="0" sz="1950" spc="-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feedback </a:t>
            </a:r>
            <a:r>
              <a:rPr dirty="0" sz="1950">
                <a:latin typeface="Calibri"/>
                <a:cs typeface="Calibri"/>
              </a:rPr>
              <a:t>on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usability, </a:t>
            </a:r>
            <a:r>
              <a:rPr dirty="0" sz="1950">
                <a:latin typeface="Calibri"/>
                <a:cs typeface="Calibri"/>
              </a:rPr>
              <a:t>usefulness,</a:t>
            </a:r>
            <a:r>
              <a:rPr dirty="0" sz="1950" spc="-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missing</a:t>
            </a:r>
            <a:r>
              <a:rPr dirty="0" sz="1950" spc="8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4017852"/>
            <a:ext cx="85725" cy="8572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5043480" y="1979572"/>
            <a:ext cx="2408555" cy="29108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3100">
              <a:latin typeface="Calibri"/>
              <a:cs typeface="Calibri"/>
            </a:endParaRPr>
          </a:p>
          <a:p>
            <a:pPr algn="ctr" marL="12700" marR="5080">
              <a:lnSpc>
                <a:spcPct val="116500"/>
              </a:lnSpc>
              <a:spcBef>
                <a:spcPts val="3275"/>
              </a:spcBef>
            </a:pPr>
            <a:r>
              <a:rPr dirty="0" sz="2200" spc="-170">
                <a:latin typeface="Arial Black"/>
                <a:cs typeface="Arial Black"/>
              </a:rPr>
              <a:t>Analysis</a:t>
            </a:r>
            <a:r>
              <a:rPr dirty="0" sz="2200" spc="-190">
                <a:latin typeface="Arial Black"/>
                <a:cs typeface="Arial Black"/>
              </a:rPr>
              <a:t> </a:t>
            </a:r>
            <a:r>
              <a:rPr dirty="0" sz="2200" spc="-490">
                <a:latin typeface="Arial Black"/>
                <a:cs typeface="Arial Black"/>
              </a:rPr>
              <a:t>&amp;</a:t>
            </a:r>
            <a:r>
              <a:rPr dirty="0" sz="2200" spc="-185">
                <a:latin typeface="Arial Black"/>
                <a:cs typeface="Arial Black"/>
              </a:rPr>
              <a:t> </a:t>
            </a:r>
            <a:r>
              <a:rPr dirty="0" sz="2200" spc="-145">
                <a:latin typeface="Arial Black"/>
                <a:cs typeface="Arial Black"/>
              </a:rPr>
              <a:t>Design </a:t>
            </a:r>
            <a:r>
              <a:rPr dirty="0" sz="2200" spc="-10">
                <a:latin typeface="Arial Black"/>
                <a:cs typeface="Arial Black"/>
              </a:rPr>
              <a:t>Insight</a:t>
            </a:r>
            <a:endParaRPr sz="2200">
              <a:latin typeface="Arial Black"/>
              <a:cs typeface="Arial Black"/>
            </a:endParaRPr>
          </a:p>
          <a:p>
            <a:pPr marL="396240" marR="210820">
              <a:lnSpc>
                <a:spcPct val="115399"/>
              </a:lnSpc>
              <a:spcBef>
                <a:spcPts val="1440"/>
              </a:spcBef>
            </a:pPr>
            <a:r>
              <a:rPr dirty="0" sz="1950" spc="-10">
                <a:latin typeface="Calibri"/>
                <a:cs typeface="Calibri"/>
              </a:rPr>
              <a:t>Thematic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analysis </a:t>
            </a:r>
            <a:r>
              <a:rPr dirty="0" sz="1950">
                <a:latin typeface="Calibri"/>
                <a:cs typeface="Calibri"/>
              </a:rPr>
              <a:t>of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interview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20">
                <a:latin typeface="Calibri"/>
                <a:cs typeface="Calibri"/>
              </a:rPr>
              <a:t>feedbak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data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4" name="object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5389452"/>
            <a:ext cx="85725" cy="8572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5427338" y="5207721"/>
            <a:ext cx="1642745" cy="71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five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key </a:t>
            </a: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priorities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6418152"/>
            <a:ext cx="85725" cy="85724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5427338" y="6236421"/>
            <a:ext cx="181673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20">
                <a:latin typeface="Calibri"/>
                <a:cs typeface="Calibri"/>
              </a:rPr>
              <a:t>Generate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 spc="-35">
                <a:latin typeface="Calibri"/>
                <a:cs typeface="Calibri"/>
              </a:rPr>
              <a:t>recommendations </a:t>
            </a:r>
            <a:r>
              <a:rPr dirty="0" sz="1950">
                <a:latin typeface="Calibri"/>
                <a:cs typeface="Calibri"/>
              </a:rPr>
              <a:t>for</a:t>
            </a:r>
            <a:r>
              <a:rPr dirty="0" sz="1950" spc="-8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the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propsesed systems</a:t>
            </a:r>
            <a:endParaRPr sz="195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895893" y="1831569"/>
            <a:ext cx="3752850" cy="7461884"/>
            <a:chOff x="6895893" y="1831569"/>
            <a:chExt cx="3752850" cy="7461884"/>
          </a:xfrm>
        </p:grpSpPr>
        <p:sp>
          <p:nvSpPr>
            <p:cNvPr id="39" name="object 39"/>
            <p:cNvSpPr/>
            <p:nvPr/>
          </p:nvSpPr>
          <p:spPr>
            <a:xfrm>
              <a:off x="7677306" y="2301655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9" y="6955334"/>
                  </a:moveTo>
                  <a:lnTo>
                    <a:pt x="458197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2"/>
                  </a:lnTo>
                  <a:lnTo>
                    <a:pt x="307005" y="6922693"/>
                  </a:lnTo>
                  <a:lnTo>
                    <a:pt x="266476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3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6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5" y="2223"/>
                  </a:lnTo>
                  <a:lnTo>
                    <a:pt x="2539920" y="8759"/>
                  </a:lnTo>
                  <a:lnTo>
                    <a:pt x="2583983" y="19402"/>
                  </a:lnTo>
                  <a:lnTo>
                    <a:pt x="2626381" y="33951"/>
                  </a:lnTo>
                  <a:lnTo>
                    <a:pt x="2666910" y="52200"/>
                  </a:lnTo>
                  <a:lnTo>
                    <a:pt x="2705367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7" y="158137"/>
                  </a:lnTo>
                  <a:lnTo>
                    <a:pt x="2834398" y="191838"/>
                  </a:lnTo>
                  <a:lnTo>
                    <a:pt x="2859439" y="228019"/>
                  </a:lnTo>
                  <a:lnTo>
                    <a:pt x="2881186" y="266475"/>
                  </a:lnTo>
                  <a:lnTo>
                    <a:pt x="2899435" y="307004"/>
                  </a:lnTo>
                  <a:lnTo>
                    <a:pt x="2913983" y="349403"/>
                  </a:lnTo>
                  <a:lnTo>
                    <a:pt x="2924627" y="393466"/>
                  </a:lnTo>
                  <a:lnTo>
                    <a:pt x="2931163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3" y="6517653"/>
                  </a:lnTo>
                  <a:lnTo>
                    <a:pt x="2924627" y="6563178"/>
                  </a:lnTo>
                  <a:lnTo>
                    <a:pt x="2913983" y="6607242"/>
                  </a:lnTo>
                  <a:lnTo>
                    <a:pt x="2899435" y="6649640"/>
                  </a:lnTo>
                  <a:lnTo>
                    <a:pt x="2881186" y="6690169"/>
                  </a:lnTo>
                  <a:lnTo>
                    <a:pt x="2859439" y="6728626"/>
                  </a:lnTo>
                  <a:lnTo>
                    <a:pt x="2834398" y="6764806"/>
                  </a:lnTo>
                  <a:lnTo>
                    <a:pt x="2806267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7" y="6882697"/>
                  </a:lnTo>
                  <a:lnTo>
                    <a:pt x="2666910" y="6904444"/>
                  </a:lnTo>
                  <a:lnTo>
                    <a:pt x="2626381" y="6922693"/>
                  </a:lnTo>
                  <a:lnTo>
                    <a:pt x="2583983" y="6937242"/>
                  </a:lnTo>
                  <a:lnTo>
                    <a:pt x="2539920" y="6947885"/>
                  </a:lnTo>
                  <a:lnTo>
                    <a:pt x="2494395" y="6954421"/>
                  </a:lnTo>
                  <a:lnTo>
                    <a:pt x="2475189" y="69553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677306" y="2301671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8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4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2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3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9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1" y="349468"/>
                  </a:lnTo>
                  <a:lnTo>
                    <a:pt x="2924494" y="393529"/>
                  </a:lnTo>
                  <a:lnTo>
                    <a:pt x="2931029" y="439052"/>
                  </a:lnTo>
                  <a:lnTo>
                    <a:pt x="2933253" y="485834"/>
                  </a:lnTo>
                  <a:lnTo>
                    <a:pt x="2933253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1" y="6607023"/>
                  </a:lnTo>
                  <a:lnTo>
                    <a:pt x="2899303" y="6649419"/>
                  </a:lnTo>
                  <a:lnTo>
                    <a:pt x="2881055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40" y="6798280"/>
                  </a:lnTo>
                  <a:lnTo>
                    <a:pt x="2775123" y="6829296"/>
                  </a:lnTo>
                  <a:lnTo>
                    <a:pt x="2741424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1"/>
                  </a:lnTo>
                  <a:lnTo>
                    <a:pt x="2583866" y="6937008"/>
                  </a:lnTo>
                  <a:lnTo>
                    <a:pt x="2539804" y="6947651"/>
                  </a:lnTo>
                  <a:lnTo>
                    <a:pt x="2500925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895884" y="1831580"/>
              <a:ext cx="2718435" cy="4206875"/>
            </a:xfrm>
            <a:custGeom>
              <a:avLst/>
              <a:gdLst/>
              <a:ahLst/>
              <a:cxnLst/>
              <a:rect l="l" t="t" r="r" b="b"/>
              <a:pathLst>
                <a:path w="2718434" h="4206875">
                  <a:moveTo>
                    <a:pt x="792784" y="3948277"/>
                  </a:moveTo>
                  <a:lnTo>
                    <a:pt x="500151" y="3690074"/>
                  </a:lnTo>
                  <a:lnTo>
                    <a:pt x="561022" y="3851224"/>
                  </a:lnTo>
                  <a:lnTo>
                    <a:pt x="0" y="3851224"/>
                  </a:lnTo>
                  <a:lnTo>
                    <a:pt x="0" y="4045369"/>
                  </a:lnTo>
                  <a:lnTo>
                    <a:pt x="561022" y="4045369"/>
                  </a:lnTo>
                  <a:lnTo>
                    <a:pt x="500151" y="4206481"/>
                  </a:lnTo>
                  <a:lnTo>
                    <a:pt x="792784" y="3948277"/>
                  </a:lnTo>
                  <a:close/>
                </a:path>
                <a:path w="2718434" h="4206875">
                  <a:moveTo>
                    <a:pt x="2718193" y="470077"/>
                  </a:moveTo>
                  <a:lnTo>
                    <a:pt x="2715768" y="422021"/>
                  </a:lnTo>
                  <a:lnTo>
                    <a:pt x="2708643" y="375335"/>
                  </a:lnTo>
                  <a:lnTo>
                    <a:pt x="2697061" y="330288"/>
                  </a:lnTo>
                  <a:lnTo>
                    <a:pt x="2681249" y="287096"/>
                  </a:lnTo>
                  <a:lnTo>
                    <a:pt x="2661462" y="246011"/>
                  </a:lnTo>
                  <a:lnTo>
                    <a:pt x="2637917" y="207251"/>
                  </a:lnTo>
                  <a:lnTo>
                    <a:pt x="2610853" y="171056"/>
                  </a:lnTo>
                  <a:lnTo>
                    <a:pt x="2580513" y="137680"/>
                  </a:lnTo>
                  <a:lnTo>
                    <a:pt x="2547124" y="107340"/>
                  </a:lnTo>
                  <a:lnTo>
                    <a:pt x="2510942" y="80276"/>
                  </a:lnTo>
                  <a:lnTo>
                    <a:pt x="2472182" y="56730"/>
                  </a:lnTo>
                  <a:lnTo>
                    <a:pt x="2431084" y="36931"/>
                  </a:lnTo>
                  <a:lnTo>
                    <a:pt x="2387904" y="21132"/>
                  </a:lnTo>
                  <a:lnTo>
                    <a:pt x="2342845" y="9550"/>
                  </a:lnTo>
                  <a:lnTo>
                    <a:pt x="2296172" y="2425"/>
                  </a:lnTo>
                  <a:lnTo>
                    <a:pt x="2248103" y="0"/>
                  </a:lnTo>
                  <a:lnTo>
                    <a:pt x="2200046" y="2425"/>
                  </a:lnTo>
                  <a:lnTo>
                    <a:pt x="2153374" y="9550"/>
                  </a:lnTo>
                  <a:lnTo>
                    <a:pt x="2108314" y="21132"/>
                  </a:lnTo>
                  <a:lnTo>
                    <a:pt x="2065134" y="36931"/>
                  </a:lnTo>
                  <a:lnTo>
                    <a:pt x="2024037" y="56730"/>
                  </a:lnTo>
                  <a:lnTo>
                    <a:pt x="1985276" y="80276"/>
                  </a:lnTo>
                  <a:lnTo>
                    <a:pt x="1949094" y="107340"/>
                  </a:lnTo>
                  <a:lnTo>
                    <a:pt x="1915706" y="137680"/>
                  </a:lnTo>
                  <a:lnTo>
                    <a:pt x="1885365" y="171056"/>
                  </a:lnTo>
                  <a:lnTo>
                    <a:pt x="1858302" y="207251"/>
                  </a:lnTo>
                  <a:lnTo>
                    <a:pt x="1834756" y="246011"/>
                  </a:lnTo>
                  <a:lnTo>
                    <a:pt x="1814969" y="287096"/>
                  </a:lnTo>
                  <a:lnTo>
                    <a:pt x="1799158" y="330288"/>
                  </a:lnTo>
                  <a:lnTo>
                    <a:pt x="1787575" y="375335"/>
                  </a:lnTo>
                  <a:lnTo>
                    <a:pt x="1780451" y="422021"/>
                  </a:lnTo>
                  <a:lnTo>
                    <a:pt x="1778025" y="470077"/>
                  </a:lnTo>
                  <a:lnTo>
                    <a:pt x="1780451" y="518147"/>
                  </a:lnTo>
                  <a:lnTo>
                    <a:pt x="1787575" y="564819"/>
                  </a:lnTo>
                  <a:lnTo>
                    <a:pt x="1799158" y="609866"/>
                  </a:lnTo>
                  <a:lnTo>
                    <a:pt x="1814969" y="653059"/>
                  </a:lnTo>
                  <a:lnTo>
                    <a:pt x="1834756" y="694156"/>
                  </a:lnTo>
                  <a:lnTo>
                    <a:pt x="1858302" y="732904"/>
                  </a:lnTo>
                  <a:lnTo>
                    <a:pt x="1885365" y="769099"/>
                  </a:lnTo>
                  <a:lnTo>
                    <a:pt x="1915706" y="802487"/>
                  </a:lnTo>
                  <a:lnTo>
                    <a:pt x="1949094" y="832827"/>
                  </a:lnTo>
                  <a:lnTo>
                    <a:pt x="1985276" y="859878"/>
                  </a:lnTo>
                  <a:lnTo>
                    <a:pt x="2024037" y="883424"/>
                  </a:lnTo>
                  <a:lnTo>
                    <a:pt x="2065134" y="903224"/>
                  </a:lnTo>
                  <a:lnTo>
                    <a:pt x="2108314" y="919035"/>
                  </a:lnTo>
                  <a:lnTo>
                    <a:pt x="2153374" y="930617"/>
                  </a:lnTo>
                  <a:lnTo>
                    <a:pt x="2200046" y="937742"/>
                  </a:lnTo>
                  <a:lnTo>
                    <a:pt x="2248103" y="940168"/>
                  </a:lnTo>
                  <a:lnTo>
                    <a:pt x="2296172" y="937742"/>
                  </a:lnTo>
                  <a:lnTo>
                    <a:pt x="2342845" y="930617"/>
                  </a:lnTo>
                  <a:lnTo>
                    <a:pt x="2387904" y="919035"/>
                  </a:lnTo>
                  <a:lnTo>
                    <a:pt x="2431084" y="903224"/>
                  </a:lnTo>
                  <a:lnTo>
                    <a:pt x="2472182" y="883424"/>
                  </a:lnTo>
                  <a:lnTo>
                    <a:pt x="2510942" y="859878"/>
                  </a:lnTo>
                  <a:lnTo>
                    <a:pt x="2547124" y="832827"/>
                  </a:lnTo>
                  <a:lnTo>
                    <a:pt x="2580513" y="802487"/>
                  </a:lnTo>
                  <a:lnTo>
                    <a:pt x="2610853" y="769099"/>
                  </a:lnTo>
                  <a:lnTo>
                    <a:pt x="2637917" y="732904"/>
                  </a:lnTo>
                  <a:lnTo>
                    <a:pt x="2661462" y="694156"/>
                  </a:lnTo>
                  <a:lnTo>
                    <a:pt x="2681249" y="653059"/>
                  </a:lnTo>
                  <a:lnTo>
                    <a:pt x="2697061" y="609866"/>
                  </a:lnTo>
                  <a:lnTo>
                    <a:pt x="2708643" y="564819"/>
                  </a:lnTo>
                  <a:lnTo>
                    <a:pt x="2715768" y="518147"/>
                  </a:lnTo>
                  <a:lnTo>
                    <a:pt x="2718193" y="470077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/>
          <p:cNvGrpSpPr/>
          <p:nvPr/>
        </p:nvGrpSpPr>
        <p:grpSpPr>
          <a:xfrm>
            <a:off x="8044019" y="3712825"/>
            <a:ext cx="85725" cy="3171825"/>
            <a:chOff x="8044019" y="3712825"/>
            <a:chExt cx="85725" cy="3171825"/>
          </a:xfrm>
        </p:grpSpPr>
        <p:pic>
          <p:nvPicPr>
            <p:cNvPr id="43" name="object 4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4019" y="3712825"/>
              <a:ext cx="85725" cy="8572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4019" y="6798925"/>
              <a:ext cx="85725" cy="85724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4019" y="4741525"/>
              <a:ext cx="85725" cy="85724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11258929" y="1792911"/>
            <a:ext cx="3009900" cy="7461884"/>
            <a:chOff x="11258929" y="1792911"/>
            <a:chExt cx="3009900" cy="7461884"/>
          </a:xfrm>
        </p:grpSpPr>
        <p:sp>
          <p:nvSpPr>
            <p:cNvPr id="47" name="object 47"/>
            <p:cNvSpPr/>
            <p:nvPr/>
          </p:nvSpPr>
          <p:spPr>
            <a:xfrm>
              <a:off x="11297028" y="2262996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8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1"/>
                  </a:lnTo>
                  <a:lnTo>
                    <a:pt x="307005" y="6922693"/>
                  </a:lnTo>
                  <a:lnTo>
                    <a:pt x="266476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1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4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4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1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6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2" y="0"/>
                  </a:lnTo>
                  <a:lnTo>
                    <a:pt x="2494395" y="2223"/>
                  </a:lnTo>
                  <a:lnTo>
                    <a:pt x="2539920" y="8759"/>
                  </a:lnTo>
                  <a:lnTo>
                    <a:pt x="2583984" y="19402"/>
                  </a:lnTo>
                  <a:lnTo>
                    <a:pt x="2626382" y="33951"/>
                  </a:lnTo>
                  <a:lnTo>
                    <a:pt x="2666911" y="52200"/>
                  </a:lnTo>
                  <a:lnTo>
                    <a:pt x="2705368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7" y="158137"/>
                  </a:lnTo>
                  <a:lnTo>
                    <a:pt x="2834398" y="191838"/>
                  </a:lnTo>
                  <a:lnTo>
                    <a:pt x="2859439" y="228019"/>
                  </a:lnTo>
                  <a:lnTo>
                    <a:pt x="2881186" y="266475"/>
                  </a:lnTo>
                  <a:lnTo>
                    <a:pt x="2899435" y="307004"/>
                  </a:lnTo>
                  <a:lnTo>
                    <a:pt x="2913984" y="349403"/>
                  </a:lnTo>
                  <a:lnTo>
                    <a:pt x="2924627" y="393466"/>
                  </a:lnTo>
                  <a:lnTo>
                    <a:pt x="2931163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3" y="6517653"/>
                  </a:lnTo>
                  <a:lnTo>
                    <a:pt x="2924627" y="6563178"/>
                  </a:lnTo>
                  <a:lnTo>
                    <a:pt x="2913984" y="6607242"/>
                  </a:lnTo>
                  <a:lnTo>
                    <a:pt x="2899435" y="6649640"/>
                  </a:lnTo>
                  <a:lnTo>
                    <a:pt x="2881186" y="6690169"/>
                  </a:lnTo>
                  <a:lnTo>
                    <a:pt x="2859439" y="6728626"/>
                  </a:lnTo>
                  <a:lnTo>
                    <a:pt x="2834398" y="6764806"/>
                  </a:lnTo>
                  <a:lnTo>
                    <a:pt x="2806267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8" y="6882697"/>
                  </a:lnTo>
                  <a:lnTo>
                    <a:pt x="2666911" y="6904444"/>
                  </a:lnTo>
                  <a:lnTo>
                    <a:pt x="2626382" y="6922693"/>
                  </a:lnTo>
                  <a:lnTo>
                    <a:pt x="2583984" y="6937241"/>
                  </a:lnTo>
                  <a:lnTo>
                    <a:pt x="2539920" y="6947885"/>
                  </a:lnTo>
                  <a:lnTo>
                    <a:pt x="2494395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1297029" y="2263012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8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4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8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2" y="307072"/>
                  </a:lnTo>
                  <a:lnTo>
                    <a:pt x="2913850" y="349468"/>
                  </a:lnTo>
                  <a:lnTo>
                    <a:pt x="2924493" y="393529"/>
                  </a:lnTo>
                  <a:lnTo>
                    <a:pt x="2931028" y="439052"/>
                  </a:lnTo>
                  <a:lnTo>
                    <a:pt x="2933252" y="485834"/>
                  </a:lnTo>
                  <a:lnTo>
                    <a:pt x="2933252" y="6470657"/>
                  </a:lnTo>
                  <a:lnTo>
                    <a:pt x="2931028" y="6517438"/>
                  </a:lnTo>
                  <a:lnTo>
                    <a:pt x="2924493" y="6562961"/>
                  </a:lnTo>
                  <a:lnTo>
                    <a:pt x="2913850" y="6607022"/>
                  </a:lnTo>
                  <a:lnTo>
                    <a:pt x="2899303" y="6649419"/>
                  </a:lnTo>
                  <a:lnTo>
                    <a:pt x="2881054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0"/>
                  </a:lnTo>
                  <a:lnTo>
                    <a:pt x="2583866" y="6937008"/>
                  </a:lnTo>
                  <a:lnTo>
                    <a:pt x="2539804" y="6947651"/>
                  </a:lnTo>
                  <a:lnTo>
                    <a:pt x="2500924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2220417" y="1792911"/>
              <a:ext cx="1013460" cy="940435"/>
            </a:xfrm>
            <a:custGeom>
              <a:avLst/>
              <a:gdLst/>
              <a:ahLst/>
              <a:cxnLst/>
              <a:rect l="l" t="t" r="r" b="b"/>
              <a:pathLst>
                <a:path w="1013459" h="940435">
                  <a:moveTo>
                    <a:pt x="506694" y="940172"/>
                  </a:moveTo>
                  <a:lnTo>
                    <a:pt x="457896" y="938020"/>
                  </a:lnTo>
                  <a:lnTo>
                    <a:pt x="410411" y="931695"/>
                  </a:lnTo>
                  <a:lnTo>
                    <a:pt x="364450" y="921396"/>
                  </a:lnTo>
                  <a:lnTo>
                    <a:pt x="320226" y="907317"/>
                  </a:lnTo>
                  <a:lnTo>
                    <a:pt x="277951" y="889657"/>
                  </a:lnTo>
                  <a:lnTo>
                    <a:pt x="237838" y="868613"/>
                  </a:lnTo>
                  <a:lnTo>
                    <a:pt x="200099" y="844381"/>
                  </a:lnTo>
                  <a:lnTo>
                    <a:pt x="164947" y="817158"/>
                  </a:lnTo>
                  <a:lnTo>
                    <a:pt x="132593" y="787142"/>
                  </a:lnTo>
                  <a:lnTo>
                    <a:pt x="103251" y="754529"/>
                  </a:lnTo>
                  <a:lnTo>
                    <a:pt x="77132" y="719517"/>
                  </a:lnTo>
                  <a:lnTo>
                    <a:pt x="54448" y="682302"/>
                  </a:lnTo>
                  <a:lnTo>
                    <a:pt x="35413" y="643082"/>
                  </a:lnTo>
                  <a:lnTo>
                    <a:pt x="20238" y="602053"/>
                  </a:lnTo>
                  <a:lnTo>
                    <a:pt x="9136" y="559413"/>
                  </a:lnTo>
                  <a:lnTo>
                    <a:pt x="2319" y="515358"/>
                  </a:lnTo>
                  <a:lnTo>
                    <a:pt x="0" y="470086"/>
                  </a:lnTo>
                  <a:lnTo>
                    <a:pt x="2319" y="424813"/>
                  </a:lnTo>
                  <a:lnTo>
                    <a:pt x="9136" y="380758"/>
                  </a:lnTo>
                  <a:lnTo>
                    <a:pt x="20238" y="338118"/>
                  </a:lnTo>
                  <a:lnTo>
                    <a:pt x="35413" y="297089"/>
                  </a:lnTo>
                  <a:lnTo>
                    <a:pt x="54448" y="257869"/>
                  </a:lnTo>
                  <a:lnTo>
                    <a:pt x="77132" y="220654"/>
                  </a:lnTo>
                  <a:lnTo>
                    <a:pt x="103251" y="185642"/>
                  </a:lnTo>
                  <a:lnTo>
                    <a:pt x="132593" y="153029"/>
                  </a:lnTo>
                  <a:lnTo>
                    <a:pt x="164947" y="123013"/>
                  </a:lnTo>
                  <a:lnTo>
                    <a:pt x="200099" y="95791"/>
                  </a:lnTo>
                  <a:lnTo>
                    <a:pt x="237838" y="71559"/>
                  </a:lnTo>
                  <a:lnTo>
                    <a:pt x="277951" y="50514"/>
                  </a:lnTo>
                  <a:lnTo>
                    <a:pt x="320226" y="32854"/>
                  </a:lnTo>
                  <a:lnTo>
                    <a:pt x="364450" y="18776"/>
                  </a:lnTo>
                  <a:lnTo>
                    <a:pt x="410411" y="8476"/>
                  </a:lnTo>
                  <a:lnTo>
                    <a:pt x="457896" y="2151"/>
                  </a:lnTo>
                  <a:lnTo>
                    <a:pt x="506694" y="0"/>
                  </a:lnTo>
                  <a:lnTo>
                    <a:pt x="555493" y="2151"/>
                  </a:lnTo>
                  <a:lnTo>
                    <a:pt x="602978" y="8476"/>
                  </a:lnTo>
                  <a:lnTo>
                    <a:pt x="648939" y="18776"/>
                  </a:lnTo>
                  <a:lnTo>
                    <a:pt x="693163" y="32854"/>
                  </a:lnTo>
                  <a:lnTo>
                    <a:pt x="735438" y="50514"/>
                  </a:lnTo>
                  <a:lnTo>
                    <a:pt x="775551" y="71559"/>
                  </a:lnTo>
                  <a:lnTo>
                    <a:pt x="813289" y="95791"/>
                  </a:lnTo>
                  <a:lnTo>
                    <a:pt x="848442" y="123013"/>
                  </a:lnTo>
                  <a:lnTo>
                    <a:pt x="880795" y="153029"/>
                  </a:lnTo>
                  <a:lnTo>
                    <a:pt x="910138" y="185642"/>
                  </a:lnTo>
                  <a:lnTo>
                    <a:pt x="936257" y="220654"/>
                  </a:lnTo>
                  <a:lnTo>
                    <a:pt x="958940" y="257869"/>
                  </a:lnTo>
                  <a:lnTo>
                    <a:pt x="977975" y="297089"/>
                  </a:lnTo>
                  <a:lnTo>
                    <a:pt x="993150" y="338118"/>
                  </a:lnTo>
                  <a:lnTo>
                    <a:pt x="1004252" y="380758"/>
                  </a:lnTo>
                  <a:lnTo>
                    <a:pt x="1011069" y="424813"/>
                  </a:lnTo>
                  <a:lnTo>
                    <a:pt x="1013389" y="470086"/>
                  </a:lnTo>
                  <a:lnTo>
                    <a:pt x="1011069" y="515358"/>
                  </a:lnTo>
                  <a:lnTo>
                    <a:pt x="1004252" y="559413"/>
                  </a:lnTo>
                  <a:lnTo>
                    <a:pt x="993150" y="602053"/>
                  </a:lnTo>
                  <a:lnTo>
                    <a:pt x="977975" y="643082"/>
                  </a:lnTo>
                  <a:lnTo>
                    <a:pt x="958940" y="682302"/>
                  </a:lnTo>
                  <a:lnTo>
                    <a:pt x="936257" y="719517"/>
                  </a:lnTo>
                  <a:lnTo>
                    <a:pt x="910138" y="754529"/>
                  </a:lnTo>
                  <a:lnTo>
                    <a:pt x="880795" y="787142"/>
                  </a:lnTo>
                  <a:lnTo>
                    <a:pt x="848442" y="817158"/>
                  </a:lnTo>
                  <a:lnTo>
                    <a:pt x="813289" y="844381"/>
                  </a:lnTo>
                  <a:lnTo>
                    <a:pt x="775551" y="868613"/>
                  </a:lnTo>
                  <a:lnTo>
                    <a:pt x="735438" y="889657"/>
                  </a:lnTo>
                  <a:lnTo>
                    <a:pt x="693163" y="907317"/>
                  </a:lnTo>
                  <a:lnTo>
                    <a:pt x="648939" y="921396"/>
                  </a:lnTo>
                  <a:lnTo>
                    <a:pt x="602978" y="931695"/>
                  </a:lnTo>
                  <a:lnTo>
                    <a:pt x="555493" y="938020"/>
                  </a:lnTo>
                  <a:lnTo>
                    <a:pt x="506694" y="94017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63740" y="3674166"/>
            <a:ext cx="85725" cy="85724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63740" y="6760266"/>
            <a:ext cx="85725" cy="85724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663740" y="4702866"/>
            <a:ext cx="85725" cy="85724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14737277" y="1818682"/>
            <a:ext cx="3009900" cy="7461884"/>
            <a:chOff x="14737277" y="1818682"/>
            <a:chExt cx="3009900" cy="7461884"/>
          </a:xfrm>
        </p:grpSpPr>
        <p:sp>
          <p:nvSpPr>
            <p:cNvPr id="54" name="object 54"/>
            <p:cNvSpPr/>
            <p:nvPr/>
          </p:nvSpPr>
          <p:spPr>
            <a:xfrm>
              <a:off x="14775376" y="2288768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7" y="6955334"/>
                  </a:moveTo>
                  <a:lnTo>
                    <a:pt x="458198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1"/>
                  </a:lnTo>
                  <a:lnTo>
                    <a:pt x="307005" y="6922693"/>
                  </a:lnTo>
                  <a:lnTo>
                    <a:pt x="266475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4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4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5" y="52200"/>
                  </a:lnTo>
                  <a:lnTo>
                    <a:pt x="307005" y="33951"/>
                  </a:lnTo>
                  <a:lnTo>
                    <a:pt x="349403" y="19403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4" y="2223"/>
                  </a:lnTo>
                  <a:lnTo>
                    <a:pt x="2539919" y="8759"/>
                  </a:lnTo>
                  <a:lnTo>
                    <a:pt x="2583983" y="19403"/>
                  </a:lnTo>
                  <a:lnTo>
                    <a:pt x="2626381" y="33951"/>
                  </a:lnTo>
                  <a:lnTo>
                    <a:pt x="2666910" y="52200"/>
                  </a:lnTo>
                  <a:lnTo>
                    <a:pt x="2705367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6" y="158137"/>
                  </a:lnTo>
                  <a:lnTo>
                    <a:pt x="2834398" y="191838"/>
                  </a:lnTo>
                  <a:lnTo>
                    <a:pt x="2859438" y="228019"/>
                  </a:lnTo>
                  <a:lnTo>
                    <a:pt x="2881185" y="266475"/>
                  </a:lnTo>
                  <a:lnTo>
                    <a:pt x="2899434" y="307004"/>
                  </a:lnTo>
                  <a:lnTo>
                    <a:pt x="2913983" y="349403"/>
                  </a:lnTo>
                  <a:lnTo>
                    <a:pt x="2924626" y="393466"/>
                  </a:lnTo>
                  <a:lnTo>
                    <a:pt x="2931162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2" y="6517653"/>
                  </a:lnTo>
                  <a:lnTo>
                    <a:pt x="2924626" y="6563178"/>
                  </a:lnTo>
                  <a:lnTo>
                    <a:pt x="2913983" y="6607242"/>
                  </a:lnTo>
                  <a:lnTo>
                    <a:pt x="2899434" y="6649640"/>
                  </a:lnTo>
                  <a:lnTo>
                    <a:pt x="2881185" y="6690169"/>
                  </a:lnTo>
                  <a:lnTo>
                    <a:pt x="2859438" y="6728626"/>
                  </a:lnTo>
                  <a:lnTo>
                    <a:pt x="2834398" y="6764806"/>
                  </a:lnTo>
                  <a:lnTo>
                    <a:pt x="2806266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7" y="6882697"/>
                  </a:lnTo>
                  <a:lnTo>
                    <a:pt x="2666910" y="6904444"/>
                  </a:lnTo>
                  <a:lnTo>
                    <a:pt x="2626381" y="6922693"/>
                  </a:lnTo>
                  <a:lnTo>
                    <a:pt x="2583983" y="6937241"/>
                  </a:lnTo>
                  <a:lnTo>
                    <a:pt x="2539919" y="6947885"/>
                  </a:lnTo>
                  <a:lnTo>
                    <a:pt x="2494394" y="6954421"/>
                  </a:lnTo>
                  <a:lnTo>
                    <a:pt x="2475187" y="69553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14775377" y="2288784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7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5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1" y="349468"/>
                  </a:lnTo>
                  <a:lnTo>
                    <a:pt x="2924494" y="393529"/>
                  </a:lnTo>
                  <a:lnTo>
                    <a:pt x="2931029" y="439052"/>
                  </a:lnTo>
                  <a:lnTo>
                    <a:pt x="2933253" y="485834"/>
                  </a:lnTo>
                  <a:lnTo>
                    <a:pt x="2933253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1" y="6607023"/>
                  </a:lnTo>
                  <a:lnTo>
                    <a:pt x="2899303" y="6649419"/>
                  </a:lnTo>
                  <a:lnTo>
                    <a:pt x="2881055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1"/>
                  </a:lnTo>
                  <a:lnTo>
                    <a:pt x="2583865" y="6937008"/>
                  </a:lnTo>
                  <a:lnTo>
                    <a:pt x="2539804" y="6947651"/>
                  </a:lnTo>
                  <a:lnTo>
                    <a:pt x="2500925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5771982" y="1818682"/>
              <a:ext cx="940435" cy="940435"/>
            </a:xfrm>
            <a:custGeom>
              <a:avLst/>
              <a:gdLst/>
              <a:ahLst/>
              <a:cxnLst/>
              <a:rect l="l" t="t" r="r" b="b"/>
              <a:pathLst>
                <a:path w="940434" h="940435">
                  <a:moveTo>
                    <a:pt x="470085" y="940172"/>
                  </a:moveTo>
                  <a:lnTo>
                    <a:pt x="422021" y="937745"/>
                  </a:lnTo>
                  <a:lnTo>
                    <a:pt x="375346" y="930622"/>
                  </a:lnTo>
                  <a:lnTo>
                    <a:pt x="330296" y="919038"/>
                  </a:lnTo>
                  <a:lnTo>
                    <a:pt x="287107" y="903230"/>
                  </a:lnTo>
                  <a:lnTo>
                    <a:pt x="246015" y="883435"/>
                  </a:lnTo>
                  <a:lnTo>
                    <a:pt x="207256" y="859889"/>
                  </a:lnTo>
                  <a:lnTo>
                    <a:pt x="171067" y="832827"/>
                  </a:lnTo>
                  <a:lnTo>
                    <a:pt x="137685" y="802487"/>
                  </a:lnTo>
                  <a:lnTo>
                    <a:pt x="107344" y="769104"/>
                  </a:lnTo>
                  <a:lnTo>
                    <a:pt x="80283" y="732915"/>
                  </a:lnTo>
                  <a:lnTo>
                    <a:pt x="56736" y="694157"/>
                  </a:lnTo>
                  <a:lnTo>
                    <a:pt x="36941" y="653065"/>
                  </a:lnTo>
                  <a:lnTo>
                    <a:pt x="21134" y="609875"/>
                  </a:lnTo>
                  <a:lnTo>
                    <a:pt x="9550" y="564825"/>
                  </a:lnTo>
                  <a:lnTo>
                    <a:pt x="2427" y="518149"/>
                  </a:lnTo>
                  <a:lnTo>
                    <a:pt x="0" y="470086"/>
                  </a:lnTo>
                  <a:lnTo>
                    <a:pt x="2427" y="422022"/>
                  </a:lnTo>
                  <a:lnTo>
                    <a:pt x="9550" y="375347"/>
                  </a:lnTo>
                  <a:lnTo>
                    <a:pt x="21134" y="330296"/>
                  </a:lnTo>
                  <a:lnTo>
                    <a:pt x="36941" y="287107"/>
                  </a:lnTo>
                  <a:lnTo>
                    <a:pt x="56736" y="246015"/>
                  </a:lnTo>
                  <a:lnTo>
                    <a:pt x="80283" y="207256"/>
                  </a:lnTo>
                  <a:lnTo>
                    <a:pt x="107344" y="171067"/>
                  </a:lnTo>
                  <a:lnTo>
                    <a:pt x="137685" y="137685"/>
                  </a:lnTo>
                  <a:lnTo>
                    <a:pt x="171067" y="107344"/>
                  </a:lnTo>
                  <a:lnTo>
                    <a:pt x="207256" y="80283"/>
                  </a:lnTo>
                  <a:lnTo>
                    <a:pt x="246015" y="56736"/>
                  </a:lnTo>
                  <a:lnTo>
                    <a:pt x="287107" y="36941"/>
                  </a:lnTo>
                  <a:lnTo>
                    <a:pt x="330296" y="21134"/>
                  </a:lnTo>
                  <a:lnTo>
                    <a:pt x="375346" y="9550"/>
                  </a:lnTo>
                  <a:lnTo>
                    <a:pt x="422021" y="2427"/>
                  </a:lnTo>
                  <a:lnTo>
                    <a:pt x="470085" y="0"/>
                  </a:lnTo>
                  <a:lnTo>
                    <a:pt x="518149" y="2427"/>
                  </a:lnTo>
                  <a:lnTo>
                    <a:pt x="564824" y="9550"/>
                  </a:lnTo>
                  <a:lnTo>
                    <a:pt x="609874" y="21134"/>
                  </a:lnTo>
                  <a:lnTo>
                    <a:pt x="653064" y="36941"/>
                  </a:lnTo>
                  <a:lnTo>
                    <a:pt x="694156" y="56736"/>
                  </a:lnTo>
                  <a:lnTo>
                    <a:pt x="732915" y="80283"/>
                  </a:lnTo>
                  <a:lnTo>
                    <a:pt x="769104" y="107344"/>
                  </a:lnTo>
                  <a:lnTo>
                    <a:pt x="802486" y="137685"/>
                  </a:lnTo>
                  <a:lnTo>
                    <a:pt x="832827" y="171067"/>
                  </a:lnTo>
                  <a:lnTo>
                    <a:pt x="859888" y="207256"/>
                  </a:lnTo>
                  <a:lnTo>
                    <a:pt x="883435" y="246015"/>
                  </a:lnTo>
                  <a:lnTo>
                    <a:pt x="903230" y="287107"/>
                  </a:lnTo>
                  <a:lnTo>
                    <a:pt x="919038" y="330296"/>
                  </a:lnTo>
                  <a:lnTo>
                    <a:pt x="930621" y="375347"/>
                  </a:lnTo>
                  <a:lnTo>
                    <a:pt x="937745" y="422022"/>
                  </a:lnTo>
                  <a:lnTo>
                    <a:pt x="940172" y="470086"/>
                  </a:lnTo>
                  <a:lnTo>
                    <a:pt x="937745" y="518149"/>
                  </a:lnTo>
                  <a:lnTo>
                    <a:pt x="930621" y="564825"/>
                  </a:lnTo>
                  <a:lnTo>
                    <a:pt x="919038" y="609875"/>
                  </a:lnTo>
                  <a:lnTo>
                    <a:pt x="903230" y="653065"/>
                  </a:lnTo>
                  <a:lnTo>
                    <a:pt x="883435" y="694157"/>
                  </a:lnTo>
                  <a:lnTo>
                    <a:pt x="859888" y="732915"/>
                  </a:lnTo>
                  <a:lnTo>
                    <a:pt x="832827" y="769104"/>
                  </a:lnTo>
                  <a:lnTo>
                    <a:pt x="802486" y="802487"/>
                  </a:lnTo>
                  <a:lnTo>
                    <a:pt x="769104" y="832827"/>
                  </a:lnTo>
                  <a:lnTo>
                    <a:pt x="732915" y="859889"/>
                  </a:lnTo>
                  <a:lnTo>
                    <a:pt x="694156" y="883435"/>
                  </a:lnTo>
                  <a:lnTo>
                    <a:pt x="653064" y="903230"/>
                  </a:lnTo>
                  <a:lnTo>
                    <a:pt x="609874" y="919038"/>
                  </a:lnTo>
                  <a:lnTo>
                    <a:pt x="564824" y="930622"/>
                  </a:lnTo>
                  <a:lnTo>
                    <a:pt x="518149" y="937745"/>
                  </a:lnTo>
                  <a:lnTo>
                    <a:pt x="470085" y="94017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7" name="object 5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42089" y="3699939"/>
            <a:ext cx="85725" cy="8572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42089" y="6786039"/>
            <a:ext cx="85725" cy="85724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42089" y="4728639"/>
            <a:ext cx="85725" cy="85724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1" name="object 6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62" name="object 6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3736" y="2092524"/>
            <a:ext cx="3105149" cy="6419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8054" y="1664904"/>
            <a:ext cx="3514724" cy="75818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65410" y="2176282"/>
            <a:ext cx="3105149" cy="64198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658071" y="2167930"/>
            <a:ext cx="3105149" cy="64198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9665410" y="2321969"/>
            <a:ext cx="2962910" cy="5956935"/>
          </a:xfrm>
          <a:custGeom>
            <a:avLst/>
            <a:gdLst/>
            <a:ahLst/>
            <a:cxnLst/>
            <a:rect l="l" t="t" r="r" b="b"/>
            <a:pathLst>
              <a:path w="2962909" h="5956934">
                <a:moveTo>
                  <a:pt x="2962717" y="5956901"/>
                </a:moveTo>
                <a:lnTo>
                  <a:pt x="0" y="5956901"/>
                </a:lnTo>
                <a:lnTo>
                  <a:pt x="0" y="0"/>
                </a:lnTo>
                <a:lnTo>
                  <a:pt x="2962717" y="0"/>
                </a:lnTo>
                <a:lnTo>
                  <a:pt x="2962717" y="59569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654875" y="2967885"/>
            <a:ext cx="2962910" cy="5311140"/>
          </a:xfrm>
          <a:custGeom>
            <a:avLst/>
            <a:gdLst/>
            <a:ahLst/>
            <a:cxnLst/>
            <a:rect l="l" t="t" r="r" b="b"/>
            <a:pathLst>
              <a:path w="2962909" h="5311140">
                <a:moveTo>
                  <a:pt x="0" y="5310985"/>
                </a:moveTo>
                <a:lnTo>
                  <a:pt x="2962717" y="5310985"/>
                </a:lnTo>
                <a:lnTo>
                  <a:pt x="2962717" y="0"/>
                </a:lnTo>
                <a:lnTo>
                  <a:pt x="0" y="0"/>
                </a:lnTo>
                <a:lnTo>
                  <a:pt x="0" y="53109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654875" y="2321969"/>
            <a:ext cx="2962910" cy="318770"/>
          </a:xfrm>
          <a:custGeom>
            <a:avLst/>
            <a:gdLst/>
            <a:ahLst/>
            <a:cxnLst/>
            <a:rect l="l" t="t" r="r" b="b"/>
            <a:pathLst>
              <a:path w="2962909" h="318769">
                <a:moveTo>
                  <a:pt x="0" y="318565"/>
                </a:moveTo>
                <a:lnTo>
                  <a:pt x="2962717" y="318565"/>
                </a:lnTo>
                <a:lnTo>
                  <a:pt x="2962717" y="0"/>
                </a:lnTo>
                <a:lnTo>
                  <a:pt x="0" y="0"/>
                </a:lnTo>
                <a:lnTo>
                  <a:pt x="0" y="3185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682950" y="2576096"/>
            <a:ext cx="2945765" cy="325755"/>
          </a:xfrm>
          <a:custGeom>
            <a:avLst/>
            <a:gdLst/>
            <a:ahLst/>
            <a:cxnLst/>
            <a:rect l="l" t="t" r="r" b="b"/>
            <a:pathLst>
              <a:path w="2945765" h="325755">
                <a:moveTo>
                  <a:pt x="2945167" y="325404"/>
                </a:moveTo>
                <a:lnTo>
                  <a:pt x="0" y="325404"/>
                </a:lnTo>
                <a:lnTo>
                  <a:pt x="0" y="0"/>
                </a:lnTo>
                <a:lnTo>
                  <a:pt x="2945167" y="0"/>
                </a:lnTo>
                <a:lnTo>
                  <a:pt x="2945167" y="325404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3658071" y="2640534"/>
            <a:ext cx="2962910" cy="327660"/>
          </a:xfrm>
          <a:custGeom>
            <a:avLst/>
            <a:gdLst/>
            <a:ahLst/>
            <a:cxnLst/>
            <a:rect l="l" t="t" r="r" b="b"/>
            <a:pathLst>
              <a:path w="2962909" h="327660">
                <a:moveTo>
                  <a:pt x="2962782" y="327350"/>
                </a:moveTo>
                <a:lnTo>
                  <a:pt x="0" y="327350"/>
                </a:lnTo>
                <a:lnTo>
                  <a:pt x="0" y="0"/>
                </a:lnTo>
                <a:lnTo>
                  <a:pt x="2962782" y="0"/>
                </a:lnTo>
                <a:lnTo>
                  <a:pt x="2962782" y="327350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57947" y="2321970"/>
            <a:ext cx="2676524" cy="59531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81896" y="2321970"/>
            <a:ext cx="2714624" cy="5953124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803829" y="2576096"/>
            <a:ext cx="824230" cy="325755"/>
          </a:xfrm>
          <a:custGeom>
            <a:avLst/>
            <a:gdLst/>
            <a:ahLst/>
            <a:cxnLst/>
            <a:rect l="l" t="t" r="r" b="b"/>
            <a:pathLst>
              <a:path w="824229" h="325755">
                <a:moveTo>
                  <a:pt x="823680" y="325404"/>
                </a:moveTo>
                <a:lnTo>
                  <a:pt x="0" y="325404"/>
                </a:lnTo>
                <a:lnTo>
                  <a:pt x="0" y="0"/>
                </a:lnTo>
                <a:lnTo>
                  <a:pt x="823680" y="0"/>
                </a:lnTo>
                <a:lnTo>
                  <a:pt x="823680" y="325404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394951" y="285157"/>
            <a:ext cx="1670050" cy="3892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/>
              <a:t>Methodology</a:t>
            </a:r>
            <a:endParaRPr sz="2350"/>
          </a:p>
        </p:txBody>
      </p:sp>
      <p:sp>
        <p:nvSpPr>
          <p:cNvPr id="15" name="object 15"/>
          <p:cNvSpPr txBox="1"/>
          <p:nvPr/>
        </p:nvSpPr>
        <p:spPr>
          <a:xfrm>
            <a:off x="394951" y="971866"/>
            <a:ext cx="500888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110" b="1">
                <a:latin typeface="Calibri"/>
                <a:cs typeface="Calibri"/>
              </a:rPr>
              <a:t>Mid-</a:t>
            </a:r>
            <a:r>
              <a:rPr dirty="0" sz="4200" b="1">
                <a:latin typeface="Calibri"/>
                <a:cs typeface="Calibri"/>
              </a:rPr>
              <a:t>Fidelity</a:t>
            </a:r>
            <a:r>
              <a:rPr dirty="0" sz="4200" spc="180" b="1">
                <a:latin typeface="Calibri"/>
                <a:cs typeface="Calibri"/>
              </a:rPr>
              <a:t> </a:t>
            </a:r>
            <a:r>
              <a:rPr dirty="0" sz="4200" spc="-10" b="1">
                <a:latin typeface="Calibri"/>
                <a:cs typeface="Calibri"/>
              </a:rPr>
              <a:t>Prototype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07293" y="9027731"/>
            <a:ext cx="2178050" cy="3721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250" b="1">
                <a:latin typeface="Calibri"/>
                <a:cs typeface="Calibri"/>
              </a:rPr>
              <a:t>Prototype</a:t>
            </a:r>
            <a:r>
              <a:rPr dirty="0" sz="2250" spc="50" b="1">
                <a:latin typeface="Calibri"/>
                <a:cs typeface="Calibri"/>
              </a:rPr>
              <a:t> </a:t>
            </a:r>
            <a:r>
              <a:rPr dirty="0" sz="2250" b="1">
                <a:latin typeface="Calibri"/>
                <a:cs typeface="Calibri"/>
              </a:rPr>
              <a:t>AI</a:t>
            </a:r>
            <a:r>
              <a:rPr dirty="0" sz="2250" spc="45" b="1">
                <a:latin typeface="Calibri"/>
                <a:cs typeface="Calibri"/>
              </a:rPr>
              <a:t> </a:t>
            </a:r>
            <a:r>
              <a:rPr dirty="0" sz="2250" spc="-20" b="1">
                <a:latin typeface="Calibri"/>
                <a:cs typeface="Calibri"/>
              </a:rPr>
              <a:t>Chat</a:t>
            </a:r>
            <a:endParaRPr sz="22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36971" y="8399174"/>
            <a:ext cx="2179320" cy="3263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-10" b="1">
                <a:latin typeface="Calibri"/>
                <a:cs typeface="Calibri"/>
              </a:rPr>
              <a:t>Option:</a:t>
            </a:r>
            <a:r>
              <a:rPr dirty="0" sz="1950" spc="-30" b="1">
                <a:latin typeface="Calibri"/>
                <a:cs typeface="Calibri"/>
              </a:rPr>
              <a:t> </a:t>
            </a:r>
            <a:r>
              <a:rPr dirty="0" sz="1950" b="1">
                <a:latin typeface="Calibri"/>
                <a:cs typeface="Calibri"/>
              </a:rPr>
              <a:t>Body</a:t>
            </a:r>
            <a:r>
              <a:rPr dirty="0" sz="1950" spc="-30" b="1">
                <a:latin typeface="Calibri"/>
                <a:cs typeface="Calibri"/>
              </a:rPr>
              <a:t> </a:t>
            </a:r>
            <a:r>
              <a:rPr dirty="0" sz="1950" spc="-10" b="1">
                <a:latin typeface="Calibri"/>
                <a:cs typeface="Calibri"/>
              </a:rPr>
              <a:t>Double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66418" y="8399174"/>
            <a:ext cx="2105025" cy="3263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950" spc="-10" b="1">
                <a:latin typeface="Calibri"/>
                <a:cs typeface="Calibri"/>
              </a:rPr>
              <a:t>Option: </a:t>
            </a:r>
            <a:r>
              <a:rPr dirty="0" sz="1950" b="1">
                <a:latin typeface="Calibri"/>
                <a:cs typeface="Calibri"/>
              </a:rPr>
              <a:t>Focus</a:t>
            </a:r>
            <a:r>
              <a:rPr dirty="0" sz="1950" spc="-5" b="1">
                <a:latin typeface="Calibri"/>
                <a:cs typeface="Calibri"/>
              </a:rPr>
              <a:t> </a:t>
            </a:r>
            <a:r>
              <a:rPr dirty="0" sz="1950" spc="-20" b="1">
                <a:latin typeface="Calibri"/>
                <a:cs typeface="Calibri"/>
              </a:rPr>
              <a:t>Timer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769641" y="8470381"/>
            <a:ext cx="255587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latin typeface="Calibri"/>
                <a:cs typeface="Calibri"/>
              </a:rPr>
              <a:t>Assessment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(ft.</a:t>
            </a:r>
            <a:r>
              <a:rPr dirty="0" sz="2000" spc="5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AAQoL)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3658071" y="2640534"/>
            <a:ext cx="192405" cy="325755"/>
          </a:xfrm>
          <a:custGeom>
            <a:avLst/>
            <a:gdLst/>
            <a:ahLst/>
            <a:cxnLst/>
            <a:rect l="l" t="t" r="r" b="b"/>
            <a:pathLst>
              <a:path w="192405" h="325755">
                <a:moveTo>
                  <a:pt x="192119" y="325702"/>
                </a:moveTo>
                <a:lnTo>
                  <a:pt x="0" y="325702"/>
                </a:lnTo>
                <a:lnTo>
                  <a:pt x="0" y="0"/>
                </a:lnTo>
                <a:lnTo>
                  <a:pt x="192119" y="0"/>
                </a:lnTo>
                <a:lnTo>
                  <a:pt x="192119" y="325702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6425471" y="2642481"/>
            <a:ext cx="192405" cy="325755"/>
          </a:xfrm>
          <a:custGeom>
            <a:avLst/>
            <a:gdLst/>
            <a:ahLst/>
            <a:cxnLst/>
            <a:rect l="l" t="t" r="r" b="b"/>
            <a:pathLst>
              <a:path w="192405" h="325755">
                <a:moveTo>
                  <a:pt x="192119" y="325702"/>
                </a:moveTo>
                <a:lnTo>
                  <a:pt x="0" y="325702"/>
                </a:lnTo>
                <a:lnTo>
                  <a:pt x="0" y="0"/>
                </a:lnTo>
                <a:lnTo>
                  <a:pt x="192119" y="0"/>
                </a:lnTo>
                <a:lnTo>
                  <a:pt x="192119" y="325702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654873" y="7636136"/>
            <a:ext cx="291465" cy="567055"/>
          </a:xfrm>
          <a:custGeom>
            <a:avLst/>
            <a:gdLst/>
            <a:ahLst/>
            <a:cxnLst/>
            <a:rect l="l" t="t" r="r" b="b"/>
            <a:pathLst>
              <a:path w="291465" h="567054">
                <a:moveTo>
                  <a:pt x="291375" y="566816"/>
                </a:moveTo>
                <a:lnTo>
                  <a:pt x="0" y="566816"/>
                </a:lnTo>
                <a:lnTo>
                  <a:pt x="0" y="0"/>
                </a:lnTo>
                <a:lnTo>
                  <a:pt x="291375" y="0"/>
                </a:lnTo>
                <a:lnTo>
                  <a:pt x="291375" y="566816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6326215" y="7636136"/>
            <a:ext cx="291465" cy="567055"/>
          </a:xfrm>
          <a:custGeom>
            <a:avLst/>
            <a:gdLst/>
            <a:ahLst/>
            <a:cxnLst/>
            <a:rect l="l" t="t" r="r" b="b"/>
            <a:pathLst>
              <a:path w="291465" h="567054">
                <a:moveTo>
                  <a:pt x="291375" y="566816"/>
                </a:moveTo>
                <a:lnTo>
                  <a:pt x="0" y="566816"/>
                </a:lnTo>
                <a:lnTo>
                  <a:pt x="0" y="0"/>
                </a:lnTo>
                <a:lnTo>
                  <a:pt x="291375" y="0"/>
                </a:lnTo>
                <a:lnTo>
                  <a:pt x="291375" y="566816"/>
                </a:lnTo>
                <a:close/>
              </a:path>
            </a:pathLst>
          </a:custGeom>
          <a:solidFill>
            <a:srgbClr val="E7E7E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/>
          <p:cNvGrpSpPr/>
          <p:nvPr/>
        </p:nvGrpSpPr>
        <p:grpSpPr>
          <a:xfrm>
            <a:off x="2505819" y="-27"/>
            <a:ext cx="1752600" cy="821055"/>
            <a:chOff x="2505819" y="-27"/>
            <a:chExt cx="1752600" cy="821055"/>
          </a:xfrm>
        </p:grpSpPr>
        <p:sp>
          <p:nvSpPr>
            <p:cNvPr id="25" name="object 25"/>
            <p:cNvSpPr/>
            <p:nvPr/>
          </p:nvSpPr>
          <p:spPr>
            <a:xfrm>
              <a:off x="2505811" y="-26"/>
              <a:ext cx="1752600" cy="821055"/>
            </a:xfrm>
            <a:custGeom>
              <a:avLst/>
              <a:gdLst/>
              <a:ahLst/>
              <a:cxnLst/>
              <a:rect l="l" t="t" r="r" b="b"/>
              <a:pathLst>
                <a:path w="1752600" h="821055">
                  <a:moveTo>
                    <a:pt x="402844" y="540169"/>
                  </a:moveTo>
                  <a:lnTo>
                    <a:pt x="395503" y="516077"/>
                  </a:lnTo>
                  <a:lnTo>
                    <a:pt x="382181" y="494665"/>
                  </a:lnTo>
                  <a:lnTo>
                    <a:pt x="349504" y="456615"/>
                  </a:lnTo>
                  <a:lnTo>
                    <a:pt x="317385" y="415950"/>
                  </a:lnTo>
                  <a:lnTo>
                    <a:pt x="254800" y="333438"/>
                  </a:lnTo>
                  <a:lnTo>
                    <a:pt x="194513" y="249389"/>
                  </a:lnTo>
                  <a:lnTo>
                    <a:pt x="136639" y="163868"/>
                  </a:lnTo>
                  <a:lnTo>
                    <a:pt x="81292" y="76911"/>
                  </a:lnTo>
                  <a:lnTo>
                    <a:pt x="35306" y="25"/>
                  </a:lnTo>
                  <a:lnTo>
                    <a:pt x="0" y="25"/>
                  </a:lnTo>
                  <a:lnTo>
                    <a:pt x="55245" y="90309"/>
                  </a:lnTo>
                  <a:lnTo>
                    <a:pt x="111112" y="174193"/>
                  </a:lnTo>
                  <a:lnTo>
                    <a:pt x="169862" y="254355"/>
                  </a:lnTo>
                  <a:lnTo>
                    <a:pt x="282790" y="415836"/>
                  </a:lnTo>
                  <a:lnTo>
                    <a:pt x="331343" y="481863"/>
                  </a:lnTo>
                  <a:lnTo>
                    <a:pt x="352272" y="504723"/>
                  </a:lnTo>
                  <a:lnTo>
                    <a:pt x="375678" y="524281"/>
                  </a:lnTo>
                  <a:lnTo>
                    <a:pt x="402844" y="540169"/>
                  </a:lnTo>
                  <a:close/>
                </a:path>
                <a:path w="1752600" h="821055">
                  <a:moveTo>
                    <a:pt x="1624901" y="12"/>
                  </a:moveTo>
                  <a:lnTo>
                    <a:pt x="1593583" y="12"/>
                  </a:lnTo>
                  <a:lnTo>
                    <a:pt x="1562569" y="51612"/>
                  </a:lnTo>
                  <a:lnTo>
                    <a:pt x="1506093" y="133883"/>
                  </a:lnTo>
                  <a:lnTo>
                    <a:pt x="1475257" y="173215"/>
                  </a:lnTo>
                  <a:lnTo>
                    <a:pt x="1409141" y="247256"/>
                  </a:lnTo>
                  <a:lnTo>
                    <a:pt x="1338897" y="316484"/>
                  </a:lnTo>
                  <a:lnTo>
                    <a:pt x="1301635" y="348881"/>
                  </a:lnTo>
                  <a:lnTo>
                    <a:pt x="1262684" y="379285"/>
                  </a:lnTo>
                  <a:lnTo>
                    <a:pt x="1221892" y="407339"/>
                  </a:lnTo>
                  <a:lnTo>
                    <a:pt x="1179068" y="432663"/>
                  </a:lnTo>
                  <a:lnTo>
                    <a:pt x="1134681" y="455815"/>
                  </a:lnTo>
                  <a:lnTo>
                    <a:pt x="1088110" y="474484"/>
                  </a:lnTo>
                  <a:lnTo>
                    <a:pt x="1039977" y="488480"/>
                  </a:lnTo>
                  <a:lnTo>
                    <a:pt x="990866" y="497535"/>
                  </a:lnTo>
                  <a:lnTo>
                    <a:pt x="941362" y="501446"/>
                  </a:lnTo>
                  <a:lnTo>
                    <a:pt x="892073" y="499973"/>
                  </a:lnTo>
                  <a:lnTo>
                    <a:pt x="843584" y="492899"/>
                  </a:lnTo>
                  <a:lnTo>
                    <a:pt x="793737" y="481495"/>
                  </a:lnTo>
                  <a:lnTo>
                    <a:pt x="744918" y="465734"/>
                  </a:lnTo>
                  <a:lnTo>
                    <a:pt x="697344" y="445935"/>
                  </a:lnTo>
                  <a:lnTo>
                    <a:pt x="651243" y="422440"/>
                  </a:lnTo>
                  <a:lnTo>
                    <a:pt x="606806" y="395592"/>
                  </a:lnTo>
                  <a:lnTo>
                    <a:pt x="564248" y="365709"/>
                  </a:lnTo>
                  <a:lnTo>
                    <a:pt x="523786" y="333146"/>
                  </a:lnTo>
                  <a:lnTo>
                    <a:pt x="464185" y="279323"/>
                  </a:lnTo>
                  <a:lnTo>
                    <a:pt x="454660" y="274751"/>
                  </a:lnTo>
                  <a:lnTo>
                    <a:pt x="447116" y="277050"/>
                  </a:lnTo>
                  <a:lnTo>
                    <a:pt x="444538" y="284149"/>
                  </a:lnTo>
                  <a:lnTo>
                    <a:pt x="446557" y="293852"/>
                  </a:lnTo>
                  <a:lnTo>
                    <a:pt x="538607" y="383298"/>
                  </a:lnTo>
                  <a:lnTo>
                    <a:pt x="578180" y="416331"/>
                  </a:lnTo>
                  <a:lnTo>
                    <a:pt x="621563" y="445643"/>
                  </a:lnTo>
                  <a:lnTo>
                    <a:pt x="670737" y="468960"/>
                  </a:lnTo>
                  <a:lnTo>
                    <a:pt x="761911" y="500316"/>
                  </a:lnTo>
                  <a:lnTo>
                    <a:pt x="809155" y="513156"/>
                  </a:lnTo>
                  <a:lnTo>
                    <a:pt x="857427" y="522947"/>
                  </a:lnTo>
                  <a:lnTo>
                    <a:pt x="906653" y="528828"/>
                  </a:lnTo>
                  <a:lnTo>
                    <a:pt x="956386" y="529132"/>
                  </a:lnTo>
                  <a:lnTo>
                    <a:pt x="1005776" y="524319"/>
                  </a:lnTo>
                  <a:lnTo>
                    <a:pt x="1054493" y="514781"/>
                  </a:lnTo>
                  <a:lnTo>
                    <a:pt x="1102207" y="500862"/>
                  </a:lnTo>
                  <a:lnTo>
                    <a:pt x="1148600" y="482955"/>
                  </a:lnTo>
                  <a:lnTo>
                    <a:pt x="1193317" y="461429"/>
                  </a:lnTo>
                  <a:lnTo>
                    <a:pt x="1236040" y="436664"/>
                  </a:lnTo>
                  <a:lnTo>
                    <a:pt x="1276438" y="409016"/>
                  </a:lnTo>
                  <a:lnTo>
                    <a:pt x="1314919" y="379399"/>
                  </a:lnTo>
                  <a:lnTo>
                    <a:pt x="1351534" y="347954"/>
                  </a:lnTo>
                  <a:lnTo>
                    <a:pt x="1386395" y="314909"/>
                  </a:lnTo>
                  <a:lnTo>
                    <a:pt x="1451406" y="244894"/>
                  </a:lnTo>
                  <a:lnTo>
                    <a:pt x="1510969" y="171094"/>
                  </a:lnTo>
                  <a:lnTo>
                    <a:pt x="1569770" y="89027"/>
                  </a:lnTo>
                  <a:lnTo>
                    <a:pt x="1624901" y="12"/>
                  </a:lnTo>
                  <a:close/>
                </a:path>
                <a:path w="1752600" h="821055">
                  <a:moveTo>
                    <a:pt x="1752053" y="0"/>
                  </a:moveTo>
                  <a:lnTo>
                    <a:pt x="1717001" y="0"/>
                  </a:lnTo>
                  <a:lnTo>
                    <a:pt x="1661147" y="123710"/>
                  </a:lnTo>
                  <a:lnTo>
                    <a:pt x="1593799" y="257187"/>
                  </a:lnTo>
                  <a:lnTo>
                    <a:pt x="1543253" y="343230"/>
                  </a:lnTo>
                  <a:lnTo>
                    <a:pt x="1486789" y="425488"/>
                  </a:lnTo>
                  <a:lnTo>
                    <a:pt x="1423162" y="502767"/>
                  </a:lnTo>
                  <a:lnTo>
                    <a:pt x="1355369" y="574103"/>
                  </a:lnTo>
                  <a:lnTo>
                    <a:pt x="1282319" y="640486"/>
                  </a:lnTo>
                  <a:lnTo>
                    <a:pt x="1243368" y="670890"/>
                  </a:lnTo>
                  <a:lnTo>
                    <a:pt x="1202575" y="698957"/>
                  </a:lnTo>
                  <a:lnTo>
                    <a:pt x="1159764" y="724281"/>
                  </a:lnTo>
                  <a:lnTo>
                    <a:pt x="1115364" y="747420"/>
                  </a:lnTo>
                  <a:lnTo>
                    <a:pt x="1068806" y="766102"/>
                  </a:lnTo>
                  <a:lnTo>
                    <a:pt x="1020673" y="780084"/>
                  </a:lnTo>
                  <a:lnTo>
                    <a:pt x="971550" y="789152"/>
                  </a:lnTo>
                  <a:lnTo>
                    <a:pt x="922045" y="793064"/>
                  </a:lnTo>
                  <a:lnTo>
                    <a:pt x="872756" y="791591"/>
                  </a:lnTo>
                  <a:lnTo>
                    <a:pt x="824280" y="784517"/>
                  </a:lnTo>
                  <a:lnTo>
                    <a:pt x="774420" y="773112"/>
                  </a:lnTo>
                  <a:lnTo>
                    <a:pt x="725614" y="757351"/>
                  </a:lnTo>
                  <a:lnTo>
                    <a:pt x="678040" y="737552"/>
                  </a:lnTo>
                  <a:lnTo>
                    <a:pt x="631926" y="714057"/>
                  </a:lnTo>
                  <a:lnTo>
                    <a:pt x="587489" y="687209"/>
                  </a:lnTo>
                  <a:lnTo>
                    <a:pt x="544931" y="657326"/>
                  </a:lnTo>
                  <a:lnTo>
                    <a:pt x="504482" y="624763"/>
                  </a:lnTo>
                  <a:lnTo>
                    <a:pt x="444881" y="570941"/>
                  </a:lnTo>
                  <a:lnTo>
                    <a:pt x="435356" y="566356"/>
                  </a:lnTo>
                  <a:lnTo>
                    <a:pt x="427812" y="568667"/>
                  </a:lnTo>
                  <a:lnTo>
                    <a:pt x="425234" y="575767"/>
                  </a:lnTo>
                  <a:lnTo>
                    <a:pt x="427253" y="585457"/>
                  </a:lnTo>
                  <a:lnTo>
                    <a:pt x="558876" y="707948"/>
                  </a:lnTo>
                  <a:lnTo>
                    <a:pt x="602246" y="737260"/>
                  </a:lnTo>
                  <a:lnTo>
                    <a:pt x="651433" y="760577"/>
                  </a:lnTo>
                  <a:lnTo>
                    <a:pt x="696429" y="776909"/>
                  </a:lnTo>
                  <a:lnTo>
                    <a:pt x="789851" y="804760"/>
                  </a:lnTo>
                  <a:lnTo>
                    <a:pt x="838111" y="814552"/>
                  </a:lnTo>
                  <a:lnTo>
                    <a:pt x="887336" y="820432"/>
                  </a:lnTo>
                  <a:lnTo>
                    <a:pt x="937069" y="820750"/>
                  </a:lnTo>
                  <a:lnTo>
                    <a:pt x="986459" y="815936"/>
                  </a:lnTo>
                  <a:lnTo>
                    <a:pt x="1035177" y="806386"/>
                  </a:lnTo>
                  <a:lnTo>
                    <a:pt x="1082903" y="792480"/>
                  </a:lnTo>
                  <a:lnTo>
                    <a:pt x="1129284" y="774573"/>
                  </a:lnTo>
                  <a:lnTo>
                    <a:pt x="1174013" y="753046"/>
                  </a:lnTo>
                  <a:lnTo>
                    <a:pt x="1216736" y="728281"/>
                  </a:lnTo>
                  <a:lnTo>
                    <a:pt x="1257134" y="700633"/>
                  </a:lnTo>
                  <a:lnTo>
                    <a:pt x="1295615" y="671004"/>
                  </a:lnTo>
                  <a:lnTo>
                    <a:pt x="1367078" y="606526"/>
                  </a:lnTo>
                  <a:lnTo>
                    <a:pt x="1432090" y="536511"/>
                  </a:lnTo>
                  <a:lnTo>
                    <a:pt x="1491665" y="462699"/>
                  </a:lnTo>
                  <a:lnTo>
                    <a:pt x="1550454" y="380631"/>
                  </a:lnTo>
                  <a:lnTo>
                    <a:pt x="1606727" y="289712"/>
                  </a:lnTo>
                  <a:lnTo>
                    <a:pt x="1657388" y="196634"/>
                  </a:lnTo>
                  <a:lnTo>
                    <a:pt x="1752053" y="0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1600" y="0"/>
              <a:ext cx="206367" cy="24852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971231" y="-17"/>
              <a:ext cx="963294" cy="238125"/>
            </a:xfrm>
            <a:custGeom>
              <a:avLst/>
              <a:gdLst/>
              <a:ahLst/>
              <a:cxnLst/>
              <a:rect l="l" t="t" r="r" b="b"/>
              <a:pathLst>
                <a:path w="963295" h="238125">
                  <a:moveTo>
                    <a:pt x="962771" y="0"/>
                  </a:moveTo>
                  <a:lnTo>
                    <a:pt x="918959" y="0"/>
                  </a:lnTo>
                  <a:lnTo>
                    <a:pt x="892799" y="24857"/>
                  </a:lnTo>
                  <a:lnTo>
                    <a:pt x="855525" y="57244"/>
                  </a:lnTo>
                  <a:lnTo>
                    <a:pt x="816579" y="87651"/>
                  </a:lnTo>
                  <a:lnTo>
                    <a:pt x="775785" y="115705"/>
                  </a:lnTo>
                  <a:lnTo>
                    <a:pt x="732965" y="141037"/>
                  </a:lnTo>
                  <a:lnTo>
                    <a:pt x="688572" y="164180"/>
                  </a:lnTo>
                  <a:lnTo>
                    <a:pt x="642009" y="182858"/>
                  </a:lnTo>
                  <a:lnTo>
                    <a:pt x="593873" y="196843"/>
                  </a:lnTo>
                  <a:lnTo>
                    <a:pt x="544757" y="205906"/>
                  </a:lnTo>
                  <a:lnTo>
                    <a:pt x="495256" y="209817"/>
                  </a:lnTo>
                  <a:lnTo>
                    <a:pt x="445967" y="208347"/>
                  </a:lnTo>
                  <a:lnTo>
                    <a:pt x="397483" y="201268"/>
                  </a:lnTo>
                  <a:lnTo>
                    <a:pt x="347631" y="189870"/>
                  </a:lnTo>
                  <a:lnTo>
                    <a:pt x="298814" y="174104"/>
                  </a:lnTo>
                  <a:lnTo>
                    <a:pt x="251245" y="154305"/>
                  </a:lnTo>
                  <a:lnTo>
                    <a:pt x="205135" y="130812"/>
                  </a:lnTo>
                  <a:lnTo>
                    <a:pt x="160697" y="103959"/>
                  </a:lnTo>
                  <a:lnTo>
                    <a:pt x="118143" y="74083"/>
                  </a:lnTo>
                  <a:lnTo>
                    <a:pt x="77684" y="41521"/>
                  </a:lnTo>
                  <a:lnTo>
                    <a:pt x="39533" y="6609"/>
                  </a:lnTo>
                  <a:lnTo>
                    <a:pt x="32521" y="16"/>
                  </a:lnTo>
                  <a:lnTo>
                    <a:pt x="0" y="17"/>
                  </a:lnTo>
                  <a:lnTo>
                    <a:pt x="458" y="2217"/>
                  </a:lnTo>
                  <a:lnTo>
                    <a:pt x="6708" y="13077"/>
                  </a:lnTo>
                  <a:lnTo>
                    <a:pt x="16822" y="23658"/>
                  </a:lnTo>
                  <a:lnTo>
                    <a:pt x="54755" y="57229"/>
                  </a:lnTo>
                  <a:lnTo>
                    <a:pt x="92508" y="91674"/>
                  </a:lnTo>
                  <a:lnTo>
                    <a:pt x="132076" y="124700"/>
                  </a:lnTo>
                  <a:lnTo>
                    <a:pt x="175455" y="154014"/>
                  </a:lnTo>
                  <a:lnTo>
                    <a:pt x="224638" y="177327"/>
                  </a:lnTo>
                  <a:lnTo>
                    <a:pt x="269641" y="193663"/>
                  </a:lnTo>
                  <a:lnTo>
                    <a:pt x="315801" y="208683"/>
                  </a:lnTo>
                  <a:lnTo>
                    <a:pt x="363051" y="221521"/>
                  </a:lnTo>
                  <a:lnTo>
                    <a:pt x="411322" y="231313"/>
                  </a:lnTo>
                  <a:lnTo>
                    <a:pt x="460548" y="237193"/>
                  </a:lnTo>
                  <a:lnTo>
                    <a:pt x="510277" y="237498"/>
                  </a:lnTo>
                  <a:lnTo>
                    <a:pt x="559668" y="232691"/>
                  </a:lnTo>
                  <a:lnTo>
                    <a:pt x="608388" y="223145"/>
                  </a:lnTo>
                  <a:lnTo>
                    <a:pt x="656107" y="209233"/>
                  </a:lnTo>
                  <a:lnTo>
                    <a:pt x="702493" y="191328"/>
                  </a:lnTo>
                  <a:lnTo>
                    <a:pt x="747215" y="169804"/>
                  </a:lnTo>
                  <a:lnTo>
                    <a:pt x="789940" y="145033"/>
                  </a:lnTo>
                  <a:lnTo>
                    <a:pt x="830339" y="117389"/>
                  </a:lnTo>
                  <a:lnTo>
                    <a:pt x="868818" y="87764"/>
                  </a:lnTo>
                  <a:lnTo>
                    <a:pt x="905426" y="56320"/>
                  </a:lnTo>
                  <a:lnTo>
                    <a:pt x="940290" y="23276"/>
                  </a:lnTo>
                  <a:lnTo>
                    <a:pt x="962771" y="0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5408140" y="0"/>
            <a:ext cx="12880340" cy="2440940"/>
            <a:chOff x="5408140" y="0"/>
            <a:chExt cx="12880340" cy="2440940"/>
          </a:xfrm>
        </p:grpSpPr>
        <p:sp>
          <p:nvSpPr>
            <p:cNvPr id="29" name="object 29"/>
            <p:cNvSpPr/>
            <p:nvPr/>
          </p:nvSpPr>
          <p:spPr>
            <a:xfrm>
              <a:off x="14090308" y="11"/>
              <a:ext cx="4197985" cy="1403985"/>
            </a:xfrm>
            <a:custGeom>
              <a:avLst/>
              <a:gdLst/>
              <a:ahLst/>
              <a:cxnLst/>
              <a:rect l="l" t="t" r="r" b="b"/>
              <a:pathLst>
                <a:path w="4197984" h="1403985">
                  <a:moveTo>
                    <a:pt x="3110433" y="0"/>
                  </a:moveTo>
                  <a:lnTo>
                    <a:pt x="3053651" y="0"/>
                  </a:lnTo>
                  <a:lnTo>
                    <a:pt x="3018053" y="22758"/>
                  </a:lnTo>
                  <a:lnTo>
                    <a:pt x="2979051" y="49098"/>
                  </a:lnTo>
                  <a:lnTo>
                    <a:pt x="2935376" y="80695"/>
                  </a:lnTo>
                  <a:lnTo>
                    <a:pt x="2893110" y="113665"/>
                  </a:lnTo>
                  <a:lnTo>
                    <a:pt x="2852140" y="147815"/>
                  </a:lnTo>
                  <a:lnTo>
                    <a:pt x="2812313" y="182943"/>
                  </a:lnTo>
                  <a:lnTo>
                    <a:pt x="2773489" y="218846"/>
                  </a:lnTo>
                  <a:lnTo>
                    <a:pt x="2735554" y="255320"/>
                  </a:lnTo>
                  <a:lnTo>
                    <a:pt x="2698343" y="292176"/>
                  </a:lnTo>
                  <a:lnTo>
                    <a:pt x="2661742" y="329209"/>
                  </a:lnTo>
                  <a:lnTo>
                    <a:pt x="2625598" y="366204"/>
                  </a:lnTo>
                  <a:lnTo>
                    <a:pt x="2589771" y="402971"/>
                  </a:lnTo>
                  <a:lnTo>
                    <a:pt x="2554020" y="440118"/>
                  </a:lnTo>
                  <a:lnTo>
                    <a:pt x="2518448" y="477316"/>
                  </a:lnTo>
                  <a:lnTo>
                    <a:pt x="2447594" y="551675"/>
                  </a:lnTo>
                  <a:lnTo>
                    <a:pt x="2412200" y="588708"/>
                  </a:lnTo>
                  <a:lnTo>
                    <a:pt x="2376754" y="625563"/>
                  </a:lnTo>
                  <a:lnTo>
                    <a:pt x="2341207" y="662178"/>
                  </a:lnTo>
                  <a:lnTo>
                    <a:pt x="2305494" y="698500"/>
                  </a:lnTo>
                  <a:lnTo>
                    <a:pt x="2269553" y="734453"/>
                  </a:lnTo>
                  <a:lnTo>
                    <a:pt x="2233333" y="769975"/>
                  </a:lnTo>
                  <a:lnTo>
                    <a:pt x="2207501" y="795388"/>
                  </a:lnTo>
                  <a:lnTo>
                    <a:pt x="2181923" y="820788"/>
                  </a:lnTo>
                  <a:lnTo>
                    <a:pt x="2157260" y="846988"/>
                  </a:lnTo>
                  <a:lnTo>
                    <a:pt x="2134222" y="874801"/>
                  </a:lnTo>
                  <a:lnTo>
                    <a:pt x="2121624" y="889444"/>
                  </a:lnTo>
                  <a:lnTo>
                    <a:pt x="2108047" y="903947"/>
                  </a:lnTo>
                  <a:lnTo>
                    <a:pt x="2093760" y="917549"/>
                  </a:lnTo>
                  <a:lnTo>
                    <a:pt x="2078977" y="929462"/>
                  </a:lnTo>
                  <a:lnTo>
                    <a:pt x="2037207" y="961555"/>
                  </a:lnTo>
                  <a:lnTo>
                    <a:pt x="1995703" y="994016"/>
                  </a:lnTo>
                  <a:lnTo>
                    <a:pt x="1954314" y="1026515"/>
                  </a:lnTo>
                  <a:lnTo>
                    <a:pt x="1912937" y="1058684"/>
                  </a:lnTo>
                  <a:lnTo>
                    <a:pt x="1871141" y="1090409"/>
                  </a:lnTo>
                  <a:lnTo>
                    <a:pt x="1829015" y="1121156"/>
                  </a:lnTo>
                  <a:lnTo>
                    <a:pt x="1786280" y="1150696"/>
                  </a:lnTo>
                  <a:lnTo>
                    <a:pt x="1742795" y="1178712"/>
                  </a:lnTo>
                  <a:lnTo>
                    <a:pt x="1698345" y="1204874"/>
                  </a:lnTo>
                  <a:lnTo>
                    <a:pt x="1654733" y="1227785"/>
                  </a:lnTo>
                  <a:lnTo>
                    <a:pt x="1610207" y="1248879"/>
                  </a:lnTo>
                  <a:lnTo>
                    <a:pt x="1564868" y="1268158"/>
                  </a:lnTo>
                  <a:lnTo>
                    <a:pt x="1518805" y="1285633"/>
                  </a:lnTo>
                  <a:lnTo>
                    <a:pt x="1472120" y="1301318"/>
                  </a:lnTo>
                  <a:lnTo>
                    <a:pt x="1424876" y="1315224"/>
                  </a:lnTo>
                  <a:lnTo>
                    <a:pt x="1377175" y="1327353"/>
                  </a:lnTo>
                  <a:lnTo>
                    <a:pt x="1329105" y="1337729"/>
                  </a:lnTo>
                  <a:lnTo>
                    <a:pt x="1280769" y="1346352"/>
                  </a:lnTo>
                  <a:lnTo>
                    <a:pt x="1232230" y="1353235"/>
                  </a:lnTo>
                  <a:lnTo>
                    <a:pt x="1183601" y="1358392"/>
                  </a:lnTo>
                  <a:lnTo>
                    <a:pt x="1134960" y="1361821"/>
                  </a:lnTo>
                  <a:lnTo>
                    <a:pt x="1086396" y="1363560"/>
                  </a:lnTo>
                  <a:lnTo>
                    <a:pt x="1038009" y="1363586"/>
                  </a:lnTo>
                  <a:lnTo>
                    <a:pt x="990003" y="1361249"/>
                  </a:lnTo>
                  <a:lnTo>
                    <a:pt x="942200" y="1356131"/>
                  </a:lnTo>
                  <a:lnTo>
                    <a:pt x="894753" y="1348371"/>
                  </a:lnTo>
                  <a:lnTo>
                    <a:pt x="847864" y="1338033"/>
                  </a:lnTo>
                  <a:lnTo>
                    <a:pt x="801687" y="1325257"/>
                  </a:lnTo>
                  <a:lnTo>
                    <a:pt x="756399" y="1310119"/>
                  </a:lnTo>
                  <a:lnTo>
                    <a:pt x="712165" y="1292720"/>
                  </a:lnTo>
                  <a:lnTo>
                    <a:pt x="664375" y="1269860"/>
                  </a:lnTo>
                  <a:lnTo>
                    <a:pt x="619658" y="1241399"/>
                  </a:lnTo>
                  <a:lnTo>
                    <a:pt x="577291" y="1208951"/>
                  </a:lnTo>
                  <a:lnTo>
                    <a:pt x="536536" y="1174153"/>
                  </a:lnTo>
                  <a:lnTo>
                    <a:pt x="496646" y="1138643"/>
                  </a:lnTo>
                  <a:lnTo>
                    <a:pt x="461187" y="1101471"/>
                  </a:lnTo>
                  <a:lnTo>
                    <a:pt x="430669" y="1060488"/>
                  </a:lnTo>
                  <a:lnTo>
                    <a:pt x="403136" y="1017054"/>
                  </a:lnTo>
                  <a:lnTo>
                    <a:pt x="376631" y="972502"/>
                  </a:lnTo>
                  <a:lnTo>
                    <a:pt x="349186" y="928204"/>
                  </a:lnTo>
                  <a:lnTo>
                    <a:pt x="318858" y="885532"/>
                  </a:lnTo>
                  <a:lnTo>
                    <a:pt x="308521" y="836256"/>
                  </a:lnTo>
                  <a:lnTo>
                    <a:pt x="292125" y="788212"/>
                  </a:lnTo>
                  <a:lnTo>
                    <a:pt x="253301" y="692442"/>
                  </a:lnTo>
                  <a:lnTo>
                    <a:pt x="236969" y="642988"/>
                  </a:lnTo>
                  <a:lnTo>
                    <a:pt x="123901" y="239864"/>
                  </a:lnTo>
                  <a:lnTo>
                    <a:pt x="110350" y="187032"/>
                  </a:lnTo>
                  <a:lnTo>
                    <a:pt x="97180" y="133477"/>
                  </a:lnTo>
                  <a:lnTo>
                    <a:pt x="79362" y="81826"/>
                  </a:lnTo>
                  <a:lnTo>
                    <a:pt x="51816" y="34709"/>
                  </a:lnTo>
                  <a:lnTo>
                    <a:pt x="38608" y="0"/>
                  </a:lnTo>
                  <a:lnTo>
                    <a:pt x="33807" y="0"/>
                  </a:lnTo>
                  <a:lnTo>
                    <a:pt x="21488" y="0"/>
                  </a:lnTo>
                  <a:lnTo>
                    <a:pt x="0" y="0"/>
                  </a:lnTo>
                  <a:lnTo>
                    <a:pt x="2349" y="5041"/>
                  </a:lnTo>
                  <a:lnTo>
                    <a:pt x="22644" y="35471"/>
                  </a:lnTo>
                  <a:lnTo>
                    <a:pt x="48806" y="52705"/>
                  </a:lnTo>
                  <a:lnTo>
                    <a:pt x="44018" y="73164"/>
                  </a:lnTo>
                  <a:lnTo>
                    <a:pt x="45783" y="96761"/>
                  </a:lnTo>
                  <a:lnTo>
                    <a:pt x="52285" y="122974"/>
                  </a:lnTo>
                  <a:lnTo>
                    <a:pt x="61683" y="151536"/>
                  </a:lnTo>
                  <a:lnTo>
                    <a:pt x="77749" y="202399"/>
                  </a:lnTo>
                  <a:lnTo>
                    <a:pt x="92875" y="253326"/>
                  </a:lnTo>
                  <a:lnTo>
                    <a:pt x="107238" y="304279"/>
                  </a:lnTo>
                  <a:lnTo>
                    <a:pt x="174866" y="557707"/>
                  </a:lnTo>
                  <a:lnTo>
                    <a:pt x="188976" y="607771"/>
                  </a:lnTo>
                  <a:lnTo>
                    <a:pt x="203758" y="657517"/>
                  </a:lnTo>
                  <a:lnTo>
                    <a:pt x="219405" y="706894"/>
                  </a:lnTo>
                  <a:lnTo>
                    <a:pt x="236016" y="755637"/>
                  </a:lnTo>
                  <a:lnTo>
                    <a:pt x="253936" y="803986"/>
                  </a:lnTo>
                  <a:lnTo>
                    <a:pt x="273291" y="851725"/>
                  </a:lnTo>
                  <a:lnTo>
                    <a:pt x="294132" y="898486"/>
                  </a:lnTo>
                  <a:lnTo>
                    <a:pt x="293954" y="898131"/>
                  </a:lnTo>
                  <a:lnTo>
                    <a:pt x="316839" y="944651"/>
                  </a:lnTo>
                  <a:lnTo>
                    <a:pt x="341274" y="989418"/>
                  </a:lnTo>
                  <a:lnTo>
                    <a:pt x="367652" y="1032827"/>
                  </a:lnTo>
                  <a:lnTo>
                    <a:pt x="396113" y="1074648"/>
                  </a:lnTo>
                  <a:lnTo>
                    <a:pt x="426770" y="1114704"/>
                  </a:lnTo>
                  <a:lnTo>
                    <a:pt x="459765" y="1152791"/>
                  </a:lnTo>
                  <a:lnTo>
                    <a:pt x="495198" y="1188707"/>
                  </a:lnTo>
                  <a:lnTo>
                    <a:pt x="533158" y="1221740"/>
                  </a:lnTo>
                  <a:lnTo>
                    <a:pt x="573176" y="1252131"/>
                  </a:lnTo>
                  <a:lnTo>
                    <a:pt x="615099" y="1279842"/>
                  </a:lnTo>
                  <a:lnTo>
                    <a:pt x="658723" y="1304823"/>
                  </a:lnTo>
                  <a:lnTo>
                    <a:pt x="703872" y="1327061"/>
                  </a:lnTo>
                  <a:lnTo>
                    <a:pt x="750366" y="1346479"/>
                  </a:lnTo>
                  <a:lnTo>
                    <a:pt x="798029" y="1363065"/>
                  </a:lnTo>
                  <a:lnTo>
                    <a:pt x="846670" y="1376756"/>
                  </a:lnTo>
                  <a:lnTo>
                    <a:pt x="896099" y="1387513"/>
                  </a:lnTo>
                  <a:lnTo>
                    <a:pt x="946162" y="1395310"/>
                  </a:lnTo>
                  <a:lnTo>
                    <a:pt x="996645" y="1400098"/>
                  </a:lnTo>
                  <a:lnTo>
                    <a:pt x="1047521" y="1403121"/>
                  </a:lnTo>
                  <a:lnTo>
                    <a:pt x="1098461" y="1403654"/>
                  </a:lnTo>
                  <a:lnTo>
                    <a:pt x="1149400" y="1401787"/>
                  </a:lnTo>
                  <a:lnTo>
                    <a:pt x="1200238" y="1397609"/>
                  </a:lnTo>
                  <a:lnTo>
                    <a:pt x="1250924" y="1391234"/>
                  </a:lnTo>
                  <a:lnTo>
                    <a:pt x="1301356" y="1382750"/>
                  </a:lnTo>
                  <a:lnTo>
                    <a:pt x="1351457" y="1372247"/>
                  </a:lnTo>
                  <a:lnTo>
                    <a:pt x="1401165" y="1359839"/>
                  </a:lnTo>
                  <a:lnTo>
                    <a:pt x="1450378" y="1345615"/>
                  </a:lnTo>
                  <a:lnTo>
                    <a:pt x="1499031" y="1329664"/>
                  </a:lnTo>
                  <a:lnTo>
                    <a:pt x="1547037" y="1312087"/>
                  </a:lnTo>
                  <a:lnTo>
                    <a:pt x="1592529" y="1293304"/>
                  </a:lnTo>
                  <a:lnTo>
                    <a:pt x="1637233" y="1272857"/>
                  </a:lnTo>
                  <a:lnTo>
                    <a:pt x="1681149" y="1250848"/>
                  </a:lnTo>
                  <a:lnTo>
                    <a:pt x="1724329" y="1227378"/>
                  </a:lnTo>
                  <a:lnTo>
                    <a:pt x="1766773" y="1202524"/>
                  </a:lnTo>
                  <a:lnTo>
                    <a:pt x="1808530" y="1176388"/>
                  </a:lnTo>
                  <a:lnTo>
                    <a:pt x="1849602" y="1149083"/>
                  </a:lnTo>
                  <a:lnTo>
                    <a:pt x="1890026" y="1120673"/>
                  </a:lnTo>
                  <a:lnTo>
                    <a:pt x="1929828" y="1091272"/>
                  </a:lnTo>
                  <a:lnTo>
                    <a:pt x="1969033" y="1060970"/>
                  </a:lnTo>
                  <a:lnTo>
                    <a:pt x="2007666" y="1029868"/>
                  </a:lnTo>
                  <a:lnTo>
                    <a:pt x="2045754" y="998054"/>
                  </a:lnTo>
                  <a:lnTo>
                    <a:pt x="2083308" y="965619"/>
                  </a:lnTo>
                  <a:lnTo>
                    <a:pt x="2120379" y="932662"/>
                  </a:lnTo>
                  <a:lnTo>
                    <a:pt x="2156955" y="898652"/>
                  </a:lnTo>
                  <a:lnTo>
                    <a:pt x="2193112" y="864184"/>
                  </a:lnTo>
                  <a:lnTo>
                    <a:pt x="2228888" y="829271"/>
                  </a:lnTo>
                  <a:lnTo>
                    <a:pt x="2264321" y="793991"/>
                  </a:lnTo>
                  <a:lnTo>
                    <a:pt x="2299474" y="758355"/>
                  </a:lnTo>
                  <a:lnTo>
                    <a:pt x="2334374" y="722439"/>
                  </a:lnTo>
                  <a:lnTo>
                    <a:pt x="2369083" y="686257"/>
                  </a:lnTo>
                  <a:lnTo>
                    <a:pt x="2403627" y="649859"/>
                  </a:lnTo>
                  <a:lnTo>
                    <a:pt x="2438082" y="613283"/>
                  </a:lnTo>
                  <a:lnTo>
                    <a:pt x="2472461" y="576592"/>
                  </a:lnTo>
                  <a:lnTo>
                    <a:pt x="2575699" y="466128"/>
                  </a:lnTo>
                  <a:lnTo>
                    <a:pt x="2610294" y="429336"/>
                  </a:lnTo>
                  <a:lnTo>
                    <a:pt x="2643555" y="393674"/>
                  </a:lnTo>
                  <a:lnTo>
                    <a:pt x="2677160" y="357822"/>
                  </a:lnTo>
                  <a:lnTo>
                    <a:pt x="2711208" y="322008"/>
                  </a:lnTo>
                  <a:lnTo>
                    <a:pt x="2745765" y="286397"/>
                  </a:lnTo>
                  <a:lnTo>
                    <a:pt x="2780957" y="251193"/>
                  </a:lnTo>
                  <a:lnTo>
                    <a:pt x="2816860" y="216598"/>
                  </a:lnTo>
                  <a:lnTo>
                    <a:pt x="2853563" y="182803"/>
                  </a:lnTo>
                  <a:lnTo>
                    <a:pt x="2891167" y="149999"/>
                  </a:lnTo>
                  <a:lnTo>
                    <a:pt x="2929763" y="118376"/>
                  </a:lnTo>
                  <a:lnTo>
                    <a:pt x="2969450" y="88138"/>
                  </a:lnTo>
                  <a:lnTo>
                    <a:pt x="3010319" y="59474"/>
                  </a:lnTo>
                  <a:lnTo>
                    <a:pt x="3052457" y="32588"/>
                  </a:lnTo>
                  <a:lnTo>
                    <a:pt x="3095968" y="7670"/>
                  </a:lnTo>
                  <a:lnTo>
                    <a:pt x="3110433" y="0"/>
                  </a:lnTo>
                  <a:close/>
                </a:path>
                <a:path w="4197984" h="1403985">
                  <a:moveTo>
                    <a:pt x="4062971" y="259803"/>
                  </a:moveTo>
                  <a:lnTo>
                    <a:pt x="4060672" y="247484"/>
                  </a:lnTo>
                  <a:lnTo>
                    <a:pt x="4054640" y="234149"/>
                  </a:lnTo>
                  <a:lnTo>
                    <a:pt x="4029976" y="189890"/>
                  </a:lnTo>
                  <a:lnTo>
                    <a:pt x="4005770" y="144881"/>
                  </a:lnTo>
                  <a:lnTo>
                    <a:pt x="3979392" y="100609"/>
                  </a:lnTo>
                  <a:lnTo>
                    <a:pt x="3948188" y="58572"/>
                  </a:lnTo>
                  <a:lnTo>
                    <a:pt x="3909517" y="20269"/>
                  </a:lnTo>
                  <a:lnTo>
                    <a:pt x="3884752" y="0"/>
                  </a:lnTo>
                  <a:lnTo>
                    <a:pt x="3839870" y="0"/>
                  </a:lnTo>
                  <a:lnTo>
                    <a:pt x="3876776" y="33172"/>
                  </a:lnTo>
                  <a:lnTo>
                    <a:pt x="3912489" y="70624"/>
                  </a:lnTo>
                  <a:lnTo>
                    <a:pt x="3945509" y="110693"/>
                  </a:lnTo>
                  <a:lnTo>
                    <a:pt x="3975760" y="152984"/>
                  </a:lnTo>
                  <a:lnTo>
                    <a:pt x="4003141" y="197116"/>
                  </a:lnTo>
                  <a:lnTo>
                    <a:pt x="4027551" y="242697"/>
                  </a:lnTo>
                  <a:lnTo>
                    <a:pt x="4034396" y="255892"/>
                  </a:lnTo>
                  <a:lnTo>
                    <a:pt x="4041521" y="267665"/>
                  </a:lnTo>
                  <a:lnTo>
                    <a:pt x="4048988" y="275132"/>
                  </a:lnTo>
                  <a:lnTo>
                    <a:pt x="4056875" y="275463"/>
                  </a:lnTo>
                  <a:lnTo>
                    <a:pt x="4061650" y="269621"/>
                  </a:lnTo>
                  <a:lnTo>
                    <a:pt x="4062971" y="259803"/>
                  </a:lnTo>
                  <a:close/>
                </a:path>
                <a:path w="4197984" h="1403985">
                  <a:moveTo>
                    <a:pt x="4197680" y="662787"/>
                  </a:moveTo>
                  <a:lnTo>
                    <a:pt x="4129163" y="420217"/>
                  </a:lnTo>
                  <a:lnTo>
                    <a:pt x="4106938" y="360832"/>
                  </a:lnTo>
                  <a:lnTo>
                    <a:pt x="4070985" y="310616"/>
                  </a:lnTo>
                  <a:lnTo>
                    <a:pt x="4069918" y="335788"/>
                  </a:lnTo>
                  <a:lnTo>
                    <a:pt x="4075379" y="360400"/>
                  </a:lnTo>
                  <a:lnTo>
                    <a:pt x="4093616" y="407136"/>
                  </a:lnTo>
                  <a:lnTo>
                    <a:pt x="4110431" y="456145"/>
                  </a:lnTo>
                  <a:lnTo>
                    <a:pt x="4142117" y="554748"/>
                  </a:lnTo>
                  <a:lnTo>
                    <a:pt x="4171137" y="654024"/>
                  </a:lnTo>
                  <a:lnTo>
                    <a:pt x="4197680" y="755142"/>
                  </a:lnTo>
                  <a:lnTo>
                    <a:pt x="4197680" y="662787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9743" y="0"/>
              <a:ext cx="4996030" cy="244041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08140" y="0"/>
              <a:ext cx="6152800" cy="216793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1085360" y="11"/>
              <a:ext cx="7202805" cy="2055495"/>
            </a:xfrm>
            <a:custGeom>
              <a:avLst/>
              <a:gdLst/>
              <a:ahLst/>
              <a:cxnLst/>
              <a:rect l="l" t="t" r="r" b="b"/>
              <a:pathLst>
                <a:path w="7202805" h="2055495">
                  <a:moveTo>
                    <a:pt x="6971512" y="912139"/>
                  </a:moveTo>
                  <a:lnTo>
                    <a:pt x="6887946" y="752957"/>
                  </a:lnTo>
                  <a:lnTo>
                    <a:pt x="6856730" y="710920"/>
                  </a:lnTo>
                  <a:lnTo>
                    <a:pt x="6818058" y="672617"/>
                  </a:lnTo>
                  <a:lnTo>
                    <a:pt x="6781025" y="642289"/>
                  </a:lnTo>
                  <a:lnTo>
                    <a:pt x="6702133" y="585038"/>
                  </a:lnTo>
                  <a:lnTo>
                    <a:pt x="6659829" y="559803"/>
                  </a:lnTo>
                  <a:lnTo>
                    <a:pt x="6615341" y="537933"/>
                  </a:lnTo>
                  <a:lnTo>
                    <a:pt x="6568516" y="521157"/>
                  </a:lnTo>
                  <a:lnTo>
                    <a:pt x="6520332" y="509320"/>
                  </a:lnTo>
                  <a:lnTo>
                    <a:pt x="6471196" y="502170"/>
                  </a:lnTo>
                  <a:lnTo>
                    <a:pt x="6421564" y="499478"/>
                  </a:lnTo>
                  <a:lnTo>
                    <a:pt x="6371869" y="501002"/>
                  </a:lnTo>
                  <a:lnTo>
                    <a:pt x="6322542" y="506476"/>
                  </a:lnTo>
                  <a:lnTo>
                    <a:pt x="6274016" y="515683"/>
                  </a:lnTo>
                  <a:lnTo>
                    <a:pt x="6226746" y="528370"/>
                  </a:lnTo>
                  <a:lnTo>
                    <a:pt x="6180620" y="543572"/>
                  </a:lnTo>
                  <a:lnTo>
                    <a:pt x="6091809" y="580720"/>
                  </a:lnTo>
                  <a:lnTo>
                    <a:pt x="6007265" y="625221"/>
                  </a:lnTo>
                  <a:lnTo>
                    <a:pt x="5926594" y="675106"/>
                  </a:lnTo>
                  <a:lnTo>
                    <a:pt x="5843917" y="733044"/>
                  </a:lnTo>
                  <a:lnTo>
                    <a:pt x="5760694" y="800163"/>
                  </a:lnTo>
                  <a:lnTo>
                    <a:pt x="5644108" y="907669"/>
                  </a:lnTo>
                  <a:lnTo>
                    <a:pt x="5090465" y="1473123"/>
                  </a:lnTo>
                  <a:lnTo>
                    <a:pt x="5042763" y="1527149"/>
                  </a:lnTo>
                  <a:lnTo>
                    <a:pt x="5002301" y="1569885"/>
                  </a:lnTo>
                  <a:lnTo>
                    <a:pt x="4821402" y="1711096"/>
                  </a:lnTo>
                  <a:lnTo>
                    <a:pt x="4694834" y="1803044"/>
                  </a:lnTo>
                  <a:lnTo>
                    <a:pt x="4606899" y="1857222"/>
                  </a:lnTo>
                  <a:lnTo>
                    <a:pt x="4563288" y="1880133"/>
                  </a:lnTo>
                  <a:lnTo>
                    <a:pt x="4473422" y="1920506"/>
                  </a:lnTo>
                  <a:lnTo>
                    <a:pt x="4380662" y="1953666"/>
                  </a:lnTo>
                  <a:lnTo>
                    <a:pt x="4285729" y="1979701"/>
                  </a:lnTo>
                  <a:lnTo>
                    <a:pt x="4189311" y="1998700"/>
                  </a:lnTo>
                  <a:lnTo>
                    <a:pt x="4092156" y="2010740"/>
                  </a:lnTo>
                  <a:lnTo>
                    <a:pt x="3994950" y="2015909"/>
                  </a:lnTo>
                  <a:lnTo>
                    <a:pt x="3898557" y="2013585"/>
                  </a:lnTo>
                  <a:lnTo>
                    <a:pt x="3850741" y="2008479"/>
                  </a:lnTo>
                  <a:lnTo>
                    <a:pt x="3803307" y="2000707"/>
                  </a:lnTo>
                  <a:lnTo>
                    <a:pt x="3756418" y="1990382"/>
                  </a:lnTo>
                  <a:lnTo>
                    <a:pt x="3710241" y="1977605"/>
                  </a:lnTo>
                  <a:lnTo>
                    <a:pt x="3664953" y="1962467"/>
                  </a:lnTo>
                  <a:lnTo>
                    <a:pt x="3620719" y="1945068"/>
                  </a:lnTo>
                  <a:lnTo>
                    <a:pt x="3572929" y="1922208"/>
                  </a:lnTo>
                  <a:lnTo>
                    <a:pt x="3528212" y="1893735"/>
                  </a:lnTo>
                  <a:lnTo>
                    <a:pt x="3485845" y="1861299"/>
                  </a:lnTo>
                  <a:lnTo>
                    <a:pt x="3405200" y="1790992"/>
                  </a:lnTo>
                  <a:lnTo>
                    <a:pt x="3369729" y="1753819"/>
                  </a:lnTo>
                  <a:lnTo>
                    <a:pt x="3339211" y="1712836"/>
                  </a:lnTo>
                  <a:lnTo>
                    <a:pt x="3257740" y="1580553"/>
                  </a:lnTo>
                  <a:lnTo>
                    <a:pt x="3227400" y="1537881"/>
                  </a:lnTo>
                  <a:lnTo>
                    <a:pt x="3217075" y="1488605"/>
                  </a:lnTo>
                  <a:lnTo>
                    <a:pt x="3200679" y="1440561"/>
                  </a:lnTo>
                  <a:lnTo>
                    <a:pt x="3161855" y="1344777"/>
                  </a:lnTo>
                  <a:lnTo>
                    <a:pt x="3145523" y="1295336"/>
                  </a:lnTo>
                  <a:lnTo>
                    <a:pt x="3032455" y="892200"/>
                  </a:lnTo>
                  <a:lnTo>
                    <a:pt x="3005734" y="785825"/>
                  </a:lnTo>
                  <a:lnTo>
                    <a:pt x="2987916" y="734174"/>
                  </a:lnTo>
                  <a:lnTo>
                    <a:pt x="2960357" y="687057"/>
                  </a:lnTo>
                  <a:lnTo>
                    <a:pt x="2925394" y="598741"/>
                  </a:lnTo>
                  <a:lnTo>
                    <a:pt x="2884551" y="511479"/>
                  </a:lnTo>
                  <a:lnTo>
                    <a:pt x="2837015" y="426720"/>
                  </a:lnTo>
                  <a:lnTo>
                    <a:pt x="2781998" y="345922"/>
                  </a:lnTo>
                  <a:lnTo>
                    <a:pt x="2751429" y="307454"/>
                  </a:lnTo>
                  <a:lnTo>
                    <a:pt x="2718689" y="270510"/>
                  </a:lnTo>
                  <a:lnTo>
                    <a:pt x="2683662" y="235292"/>
                  </a:lnTo>
                  <a:lnTo>
                    <a:pt x="2646273" y="201968"/>
                  </a:lnTo>
                  <a:lnTo>
                    <a:pt x="2606395" y="170713"/>
                  </a:lnTo>
                  <a:lnTo>
                    <a:pt x="2563939" y="141719"/>
                  </a:lnTo>
                  <a:lnTo>
                    <a:pt x="2521585" y="117805"/>
                  </a:lnTo>
                  <a:lnTo>
                    <a:pt x="2477465" y="96799"/>
                  </a:lnTo>
                  <a:lnTo>
                    <a:pt x="2431846" y="78879"/>
                  </a:lnTo>
                  <a:lnTo>
                    <a:pt x="2385034" y="64223"/>
                  </a:lnTo>
                  <a:lnTo>
                    <a:pt x="2337308" y="52984"/>
                  </a:lnTo>
                  <a:lnTo>
                    <a:pt x="2288946" y="45351"/>
                  </a:lnTo>
                  <a:lnTo>
                    <a:pt x="2240216" y="41503"/>
                  </a:lnTo>
                  <a:lnTo>
                    <a:pt x="2191435" y="41617"/>
                  </a:lnTo>
                  <a:lnTo>
                    <a:pt x="2142540" y="44475"/>
                  </a:lnTo>
                  <a:lnTo>
                    <a:pt x="2094611" y="50914"/>
                  </a:lnTo>
                  <a:lnTo>
                    <a:pt x="2047659" y="60502"/>
                  </a:lnTo>
                  <a:lnTo>
                    <a:pt x="2001735" y="72809"/>
                  </a:lnTo>
                  <a:lnTo>
                    <a:pt x="1913089" y="103822"/>
                  </a:lnTo>
                  <a:lnTo>
                    <a:pt x="1828901" y="140487"/>
                  </a:lnTo>
                  <a:lnTo>
                    <a:pt x="1787118" y="162293"/>
                  </a:lnTo>
                  <a:lnTo>
                    <a:pt x="1707616" y="209473"/>
                  </a:lnTo>
                  <a:lnTo>
                    <a:pt x="1633715" y="260845"/>
                  </a:lnTo>
                  <a:lnTo>
                    <a:pt x="1636915" y="256451"/>
                  </a:lnTo>
                  <a:lnTo>
                    <a:pt x="1633588" y="252691"/>
                  </a:lnTo>
                  <a:lnTo>
                    <a:pt x="1629270" y="254927"/>
                  </a:lnTo>
                  <a:lnTo>
                    <a:pt x="1625549" y="260972"/>
                  </a:lnTo>
                  <a:lnTo>
                    <a:pt x="1412481" y="368782"/>
                  </a:lnTo>
                  <a:lnTo>
                    <a:pt x="1295933" y="419976"/>
                  </a:lnTo>
                  <a:lnTo>
                    <a:pt x="1199057" y="450545"/>
                  </a:lnTo>
                  <a:lnTo>
                    <a:pt x="1099350" y="465239"/>
                  </a:lnTo>
                  <a:lnTo>
                    <a:pt x="995959" y="467106"/>
                  </a:lnTo>
                  <a:lnTo>
                    <a:pt x="920851" y="474192"/>
                  </a:lnTo>
                  <a:lnTo>
                    <a:pt x="873747" y="475627"/>
                  </a:lnTo>
                  <a:lnTo>
                    <a:pt x="827379" y="468972"/>
                  </a:lnTo>
                  <a:lnTo>
                    <a:pt x="640321" y="421233"/>
                  </a:lnTo>
                  <a:lnTo>
                    <a:pt x="592188" y="404495"/>
                  </a:lnTo>
                  <a:lnTo>
                    <a:pt x="545350" y="384314"/>
                  </a:lnTo>
                  <a:lnTo>
                    <a:pt x="304038" y="260159"/>
                  </a:lnTo>
                  <a:lnTo>
                    <a:pt x="161023" y="124333"/>
                  </a:lnTo>
                  <a:lnTo>
                    <a:pt x="94043" y="50736"/>
                  </a:lnTo>
                  <a:lnTo>
                    <a:pt x="53708" y="0"/>
                  </a:lnTo>
                  <a:lnTo>
                    <a:pt x="0" y="0"/>
                  </a:lnTo>
                  <a:lnTo>
                    <a:pt x="41236" y="59283"/>
                  </a:lnTo>
                  <a:lnTo>
                    <a:pt x="105105" y="137401"/>
                  </a:lnTo>
                  <a:lnTo>
                    <a:pt x="175425" y="209740"/>
                  </a:lnTo>
                  <a:lnTo>
                    <a:pt x="251650" y="275793"/>
                  </a:lnTo>
                  <a:lnTo>
                    <a:pt x="333286" y="335051"/>
                  </a:lnTo>
                  <a:lnTo>
                    <a:pt x="419811" y="387007"/>
                  </a:lnTo>
                  <a:lnTo>
                    <a:pt x="510692" y="431139"/>
                  </a:lnTo>
                  <a:lnTo>
                    <a:pt x="607275" y="467868"/>
                  </a:lnTo>
                  <a:lnTo>
                    <a:pt x="708863" y="497192"/>
                  </a:lnTo>
                  <a:lnTo>
                    <a:pt x="760577" y="508292"/>
                  </a:lnTo>
                  <a:lnTo>
                    <a:pt x="812761" y="516712"/>
                  </a:lnTo>
                  <a:lnTo>
                    <a:pt x="865301" y="522211"/>
                  </a:lnTo>
                  <a:lnTo>
                    <a:pt x="918108" y="524560"/>
                  </a:lnTo>
                  <a:lnTo>
                    <a:pt x="971080" y="523506"/>
                  </a:lnTo>
                  <a:lnTo>
                    <a:pt x="1125105" y="514375"/>
                  </a:lnTo>
                  <a:lnTo>
                    <a:pt x="1175931" y="506374"/>
                  </a:lnTo>
                  <a:lnTo>
                    <a:pt x="1227455" y="495744"/>
                  </a:lnTo>
                  <a:lnTo>
                    <a:pt x="1279017" y="482422"/>
                  </a:lnTo>
                  <a:lnTo>
                    <a:pt x="1329994" y="465912"/>
                  </a:lnTo>
                  <a:lnTo>
                    <a:pt x="1379740" y="445693"/>
                  </a:lnTo>
                  <a:lnTo>
                    <a:pt x="1427607" y="421271"/>
                  </a:lnTo>
                  <a:lnTo>
                    <a:pt x="1506715" y="370916"/>
                  </a:lnTo>
                  <a:lnTo>
                    <a:pt x="1576171" y="335165"/>
                  </a:lnTo>
                  <a:lnTo>
                    <a:pt x="1736471" y="245300"/>
                  </a:lnTo>
                  <a:lnTo>
                    <a:pt x="1867103" y="179374"/>
                  </a:lnTo>
                  <a:lnTo>
                    <a:pt x="1957552" y="141770"/>
                  </a:lnTo>
                  <a:lnTo>
                    <a:pt x="2051189" y="111569"/>
                  </a:lnTo>
                  <a:lnTo>
                    <a:pt x="2099348" y="99860"/>
                  </a:lnTo>
                  <a:lnTo>
                    <a:pt x="2148459" y="90754"/>
                  </a:lnTo>
                  <a:lnTo>
                    <a:pt x="2198586" y="84493"/>
                  </a:lnTo>
                  <a:lnTo>
                    <a:pt x="2244610" y="89242"/>
                  </a:lnTo>
                  <a:lnTo>
                    <a:pt x="2337816" y="103454"/>
                  </a:lnTo>
                  <a:lnTo>
                    <a:pt x="2383980" y="113957"/>
                  </a:lnTo>
                  <a:lnTo>
                    <a:pt x="2429179" y="127419"/>
                  </a:lnTo>
                  <a:lnTo>
                    <a:pt x="2472906" y="144360"/>
                  </a:lnTo>
                  <a:lnTo>
                    <a:pt x="2514638" y="165303"/>
                  </a:lnTo>
                  <a:lnTo>
                    <a:pt x="2553881" y="190779"/>
                  </a:lnTo>
                  <a:lnTo>
                    <a:pt x="2590127" y="221310"/>
                  </a:lnTo>
                  <a:lnTo>
                    <a:pt x="2619781" y="249440"/>
                  </a:lnTo>
                  <a:lnTo>
                    <a:pt x="2689720" y="305371"/>
                  </a:lnTo>
                  <a:lnTo>
                    <a:pt x="2724048" y="339902"/>
                  </a:lnTo>
                  <a:lnTo>
                    <a:pt x="2755227" y="377278"/>
                  </a:lnTo>
                  <a:lnTo>
                    <a:pt x="2783675" y="416928"/>
                  </a:lnTo>
                  <a:lnTo>
                    <a:pt x="2809811" y="458304"/>
                  </a:lnTo>
                  <a:lnTo>
                    <a:pt x="2856738" y="543941"/>
                  </a:lnTo>
                  <a:lnTo>
                    <a:pt x="2910890" y="657377"/>
                  </a:lnTo>
                  <a:lnTo>
                    <a:pt x="2931185" y="687819"/>
                  </a:lnTo>
                  <a:lnTo>
                    <a:pt x="2957360" y="705053"/>
                  </a:lnTo>
                  <a:lnTo>
                    <a:pt x="2952559" y="725576"/>
                  </a:lnTo>
                  <a:lnTo>
                    <a:pt x="2954337" y="749096"/>
                  </a:lnTo>
                  <a:lnTo>
                    <a:pt x="2960840" y="775322"/>
                  </a:lnTo>
                  <a:lnTo>
                    <a:pt x="2986303" y="854748"/>
                  </a:lnTo>
                  <a:lnTo>
                    <a:pt x="3097530" y="1260119"/>
                  </a:lnTo>
                  <a:lnTo>
                    <a:pt x="3144570" y="1407985"/>
                  </a:lnTo>
                  <a:lnTo>
                    <a:pt x="3181845" y="1504073"/>
                  </a:lnTo>
                  <a:lnTo>
                    <a:pt x="3225393" y="1596986"/>
                  </a:lnTo>
                  <a:lnTo>
                    <a:pt x="3276206" y="1685175"/>
                  </a:lnTo>
                  <a:lnTo>
                    <a:pt x="3304667" y="1726996"/>
                  </a:lnTo>
                  <a:lnTo>
                    <a:pt x="3335324" y="1767052"/>
                  </a:lnTo>
                  <a:lnTo>
                    <a:pt x="3368306" y="1805139"/>
                  </a:lnTo>
                  <a:lnTo>
                    <a:pt x="3403752" y="1841055"/>
                  </a:lnTo>
                  <a:lnTo>
                    <a:pt x="3441712" y="1874088"/>
                  </a:lnTo>
                  <a:lnTo>
                    <a:pt x="3481730" y="1904479"/>
                  </a:lnTo>
                  <a:lnTo>
                    <a:pt x="3523653" y="1932190"/>
                  </a:lnTo>
                  <a:lnTo>
                    <a:pt x="3567277" y="1957171"/>
                  </a:lnTo>
                  <a:lnTo>
                    <a:pt x="3612426" y="1979396"/>
                  </a:lnTo>
                  <a:lnTo>
                    <a:pt x="3658920" y="1998827"/>
                  </a:lnTo>
                  <a:lnTo>
                    <a:pt x="3706584" y="2015401"/>
                  </a:lnTo>
                  <a:lnTo>
                    <a:pt x="3755212" y="2029104"/>
                  </a:lnTo>
                  <a:lnTo>
                    <a:pt x="3804653" y="2039861"/>
                  </a:lnTo>
                  <a:lnTo>
                    <a:pt x="3854704" y="2047659"/>
                  </a:lnTo>
                  <a:lnTo>
                    <a:pt x="3956075" y="2055469"/>
                  </a:lnTo>
                  <a:lnTo>
                    <a:pt x="4057942" y="2054123"/>
                  </a:lnTo>
                  <a:lnTo>
                    <a:pt x="4159466" y="2043582"/>
                  </a:lnTo>
                  <a:lnTo>
                    <a:pt x="4260012" y="2024595"/>
                  </a:lnTo>
                  <a:lnTo>
                    <a:pt x="4358932" y="1997964"/>
                  </a:lnTo>
                  <a:lnTo>
                    <a:pt x="4455592" y="1964436"/>
                  </a:lnTo>
                  <a:lnTo>
                    <a:pt x="4545787" y="1925205"/>
                  </a:lnTo>
                  <a:lnTo>
                    <a:pt x="4632871" y="1879714"/>
                  </a:lnTo>
                  <a:lnTo>
                    <a:pt x="4717072" y="1828736"/>
                  </a:lnTo>
                  <a:lnTo>
                    <a:pt x="4798580" y="1773021"/>
                  </a:lnTo>
                  <a:lnTo>
                    <a:pt x="4916221" y="1682216"/>
                  </a:lnTo>
                  <a:lnTo>
                    <a:pt x="5028920" y="1585010"/>
                  </a:lnTo>
                  <a:lnTo>
                    <a:pt x="5172875" y="1446339"/>
                  </a:lnTo>
                  <a:lnTo>
                    <a:pt x="5654319" y="938745"/>
                  </a:lnTo>
                  <a:lnTo>
                    <a:pt x="5762104" y="835152"/>
                  </a:lnTo>
                  <a:lnTo>
                    <a:pt x="5838317" y="770724"/>
                  </a:lnTo>
                  <a:lnTo>
                    <a:pt x="5918860" y="711822"/>
                  </a:lnTo>
                  <a:lnTo>
                    <a:pt x="6004509" y="660019"/>
                  </a:lnTo>
                  <a:lnTo>
                    <a:pt x="6092114" y="615188"/>
                  </a:lnTo>
                  <a:lnTo>
                    <a:pt x="6183046" y="576770"/>
                  </a:lnTo>
                  <a:lnTo>
                    <a:pt x="6229870" y="560997"/>
                  </a:lnTo>
                  <a:lnTo>
                    <a:pt x="6277648" y="548043"/>
                  </a:lnTo>
                  <a:lnTo>
                    <a:pt x="6326454" y="538340"/>
                  </a:lnTo>
                  <a:lnTo>
                    <a:pt x="6376009" y="531228"/>
                  </a:lnTo>
                  <a:lnTo>
                    <a:pt x="6426124" y="529043"/>
                  </a:lnTo>
                  <a:lnTo>
                    <a:pt x="6476174" y="531799"/>
                  </a:lnTo>
                  <a:lnTo>
                    <a:pt x="6525514" y="539534"/>
                  </a:lnTo>
                  <a:lnTo>
                    <a:pt x="6573520" y="552259"/>
                  </a:lnTo>
                  <a:lnTo>
                    <a:pt x="6619532" y="569976"/>
                  </a:lnTo>
                  <a:lnTo>
                    <a:pt x="6662928" y="592734"/>
                  </a:lnTo>
                  <a:lnTo>
                    <a:pt x="6706184" y="620014"/>
                  </a:lnTo>
                  <a:lnTo>
                    <a:pt x="6747015" y="651065"/>
                  </a:lnTo>
                  <a:lnTo>
                    <a:pt x="6785330" y="685520"/>
                  </a:lnTo>
                  <a:lnTo>
                    <a:pt x="6821043" y="722972"/>
                  </a:lnTo>
                  <a:lnTo>
                    <a:pt x="6854063" y="763041"/>
                  </a:lnTo>
                  <a:lnTo>
                    <a:pt x="6884314" y="805332"/>
                  </a:lnTo>
                  <a:lnTo>
                    <a:pt x="6911683" y="849464"/>
                  </a:lnTo>
                  <a:lnTo>
                    <a:pt x="6950075" y="920000"/>
                  </a:lnTo>
                  <a:lnTo>
                    <a:pt x="6957542" y="927481"/>
                  </a:lnTo>
                  <a:lnTo>
                    <a:pt x="6965416" y="927811"/>
                  </a:lnTo>
                  <a:lnTo>
                    <a:pt x="6970204" y="921969"/>
                  </a:lnTo>
                  <a:lnTo>
                    <a:pt x="6971512" y="912139"/>
                  </a:lnTo>
                  <a:close/>
                </a:path>
                <a:path w="7202805" h="2055495">
                  <a:moveTo>
                    <a:pt x="7202627" y="1722589"/>
                  </a:moveTo>
                  <a:lnTo>
                    <a:pt x="7179513" y="1600860"/>
                  </a:lnTo>
                  <a:lnTo>
                    <a:pt x="7146455" y="1453692"/>
                  </a:lnTo>
                  <a:lnTo>
                    <a:pt x="7027659" y="1041679"/>
                  </a:lnTo>
                  <a:lnTo>
                    <a:pt x="6999897" y="986967"/>
                  </a:lnTo>
                  <a:lnTo>
                    <a:pt x="6979539" y="962964"/>
                  </a:lnTo>
                  <a:lnTo>
                    <a:pt x="6978472" y="988136"/>
                  </a:lnTo>
                  <a:lnTo>
                    <a:pt x="6983933" y="1012748"/>
                  </a:lnTo>
                  <a:lnTo>
                    <a:pt x="7002158" y="1059472"/>
                  </a:lnTo>
                  <a:lnTo>
                    <a:pt x="7035152" y="1157706"/>
                  </a:lnTo>
                  <a:lnTo>
                    <a:pt x="7079678" y="1306360"/>
                  </a:lnTo>
                  <a:lnTo>
                    <a:pt x="7117994" y="1456372"/>
                  </a:lnTo>
                  <a:lnTo>
                    <a:pt x="7149782" y="1607451"/>
                  </a:lnTo>
                  <a:lnTo>
                    <a:pt x="7174725" y="1759331"/>
                  </a:lnTo>
                  <a:lnTo>
                    <a:pt x="7202627" y="1993709"/>
                  </a:lnTo>
                  <a:lnTo>
                    <a:pt x="7202627" y="1722589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3" name="object 3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325019" y="3407039"/>
            <a:ext cx="1962980" cy="4018631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78341" y="2224912"/>
            <a:ext cx="3009900" cy="7029450"/>
            <a:chOff x="11278341" y="2224912"/>
            <a:chExt cx="3009900" cy="7029450"/>
          </a:xfrm>
        </p:grpSpPr>
        <p:sp>
          <p:nvSpPr>
            <p:cNvPr id="3" name="object 3"/>
            <p:cNvSpPr/>
            <p:nvPr/>
          </p:nvSpPr>
          <p:spPr>
            <a:xfrm>
              <a:off x="11316440" y="2262996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8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1"/>
                  </a:lnTo>
                  <a:lnTo>
                    <a:pt x="307005" y="6922693"/>
                  </a:lnTo>
                  <a:lnTo>
                    <a:pt x="266476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3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6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5" y="2223"/>
                  </a:lnTo>
                  <a:lnTo>
                    <a:pt x="2539920" y="8759"/>
                  </a:lnTo>
                  <a:lnTo>
                    <a:pt x="2583984" y="19402"/>
                  </a:lnTo>
                  <a:lnTo>
                    <a:pt x="2626382" y="33951"/>
                  </a:lnTo>
                  <a:lnTo>
                    <a:pt x="2666911" y="52200"/>
                  </a:lnTo>
                  <a:lnTo>
                    <a:pt x="2705368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7" y="158137"/>
                  </a:lnTo>
                  <a:lnTo>
                    <a:pt x="2834398" y="191838"/>
                  </a:lnTo>
                  <a:lnTo>
                    <a:pt x="2859439" y="228019"/>
                  </a:lnTo>
                  <a:lnTo>
                    <a:pt x="2881186" y="266475"/>
                  </a:lnTo>
                  <a:lnTo>
                    <a:pt x="2899435" y="307004"/>
                  </a:lnTo>
                  <a:lnTo>
                    <a:pt x="2913983" y="349403"/>
                  </a:lnTo>
                  <a:lnTo>
                    <a:pt x="2924627" y="393466"/>
                  </a:lnTo>
                  <a:lnTo>
                    <a:pt x="2931163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3" y="6517653"/>
                  </a:lnTo>
                  <a:lnTo>
                    <a:pt x="2924627" y="6563178"/>
                  </a:lnTo>
                  <a:lnTo>
                    <a:pt x="2913983" y="6607242"/>
                  </a:lnTo>
                  <a:lnTo>
                    <a:pt x="2899435" y="6649640"/>
                  </a:lnTo>
                  <a:lnTo>
                    <a:pt x="2881186" y="6690169"/>
                  </a:lnTo>
                  <a:lnTo>
                    <a:pt x="2859439" y="6728626"/>
                  </a:lnTo>
                  <a:lnTo>
                    <a:pt x="2834398" y="6764806"/>
                  </a:lnTo>
                  <a:lnTo>
                    <a:pt x="2806267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8" y="6882697"/>
                  </a:lnTo>
                  <a:lnTo>
                    <a:pt x="2666911" y="6904444"/>
                  </a:lnTo>
                  <a:lnTo>
                    <a:pt x="2626382" y="6922693"/>
                  </a:lnTo>
                  <a:lnTo>
                    <a:pt x="2583984" y="6937241"/>
                  </a:lnTo>
                  <a:lnTo>
                    <a:pt x="2539920" y="6947885"/>
                  </a:lnTo>
                  <a:lnTo>
                    <a:pt x="2494395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316441" y="2263012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8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4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0" y="349468"/>
                  </a:lnTo>
                  <a:lnTo>
                    <a:pt x="2924493" y="393529"/>
                  </a:lnTo>
                  <a:lnTo>
                    <a:pt x="2931029" y="439052"/>
                  </a:lnTo>
                  <a:lnTo>
                    <a:pt x="2933252" y="485834"/>
                  </a:lnTo>
                  <a:lnTo>
                    <a:pt x="2933252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0" y="6607022"/>
                  </a:lnTo>
                  <a:lnTo>
                    <a:pt x="2899303" y="6649419"/>
                  </a:lnTo>
                  <a:lnTo>
                    <a:pt x="2881054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0"/>
                  </a:lnTo>
                  <a:lnTo>
                    <a:pt x="2583866" y="6937008"/>
                  </a:lnTo>
                  <a:lnTo>
                    <a:pt x="2539804" y="6947651"/>
                  </a:lnTo>
                  <a:lnTo>
                    <a:pt x="2500924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4159665" y="2263571"/>
            <a:ext cx="3587115" cy="7029450"/>
            <a:chOff x="14159665" y="2263571"/>
            <a:chExt cx="3587115" cy="7029450"/>
          </a:xfrm>
        </p:grpSpPr>
        <p:sp>
          <p:nvSpPr>
            <p:cNvPr id="6" name="object 6"/>
            <p:cNvSpPr/>
            <p:nvPr/>
          </p:nvSpPr>
          <p:spPr>
            <a:xfrm>
              <a:off x="14775376" y="2301655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7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2"/>
                  </a:lnTo>
                  <a:lnTo>
                    <a:pt x="307005" y="6922693"/>
                  </a:lnTo>
                  <a:lnTo>
                    <a:pt x="266475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4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4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5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4" y="2223"/>
                  </a:lnTo>
                  <a:lnTo>
                    <a:pt x="2539919" y="8759"/>
                  </a:lnTo>
                  <a:lnTo>
                    <a:pt x="2583983" y="19402"/>
                  </a:lnTo>
                  <a:lnTo>
                    <a:pt x="2626381" y="33951"/>
                  </a:lnTo>
                  <a:lnTo>
                    <a:pt x="2666910" y="52200"/>
                  </a:lnTo>
                  <a:lnTo>
                    <a:pt x="2705367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6" y="158137"/>
                  </a:lnTo>
                  <a:lnTo>
                    <a:pt x="2834398" y="191838"/>
                  </a:lnTo>
                  <a:lnTo>
                    <a:pt x="2859438" y="228019"/>
                  </a:lnTo>
                  <a:lnTo>
                    <a:pt x="2881185" y="266475"/>
                  </a:lnTo>
                  <a:lnTo>
                    <a:pt x="2899434" y="307004"/>
                  </a:lnTo>
                  <a:lnTo>
                    <a:pt x="2913983" y="349403"/>
                  </a:lnTo>
                  <a:lnTo>
                    <a:pt x="2924626" y="393466"/>
                  </a:lnTo>
                  <a:lnTo>
                    <a:pt x="2931162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2" y="6517653"/>
                  </a:lnTo>
                  <a:lnTo>
                    <a:pt x="2924626" y="6563178"/>
                  </a:lnTo>
                  <a:lnTo>
                    <a:pt x="2913983" y="6607242"/>
                  </a:lnTo>
                  <a:lnTo>
                    <a:pt x="2899434" y="6649640"/>
                  </a:lnTo>
                  <a:lnTo>
                    <a:pt x="2881185" y="6690169"/>
                  </a:lnTo>
                  <a:lnTo>
                    <a:pt x="2859438" y="6728626"/>
                  </a:lnTo>
                  <a:lnTo>
                    <a:pt x="2834398" y="6764806"/>
                  </a:lnTo>
                  <a:lnTo>
                    <a:pt x="2806266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7" y="6882697"/>
                  </a:lnTo>
                  <a:lnTo>
                    <a:pt x="2666910" y="6904444"/>
                  </a:lnTo>
                  <a:lnTo>
                    <a:pt x="2626381" y="6922693"/>
                  </a:lnTo>
                  <a:lnTo>
                    <a:pt x="2583983" y="6937242"/>
                  </a:lnTo>
                  <a:lnTo>
                    <a:pt x="2539919" y="6947885"/>
                  </a:lnTo>
                  <a:lnTo>
                    <a:pt x="2494394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775376" y="2301671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7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5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1" y="349468"/>
                  </a:lnTo>
                  <a:lnTo>
                    <a:pt x="2924494" y="393529"/>
                  </a:lnTo>
                  <a:lnTo>
                    <a:pt x="2931029" y="439052"/>
                  </a:lnTo>
                  <a:lnTo>
                    <a:pt x="2933253" y="485834"/>
                  </a:lnTo>
                  <a:lnTo>
                    <a:pt x="2933253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1" y="6607023"/>
                  </a:lnTo>
                  <a:lnTo>
                    <a:pt x="2899303" y="6649419"/>
                  </a:lnTo>
                  <a:lnTo>
                    <a:pt x="2881055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1"/>
                  </a:lnTo>
                  <a:lnTo>
                    <a:pt x="2583865" y="6937008"/>
                  </a:lnTo>
                  <a:lnTo>
                    <a:pt x="2539804" y="6947652"/>
                  </a:lnTo>
                  <a:lnTo>
                    <a:pt x="2500925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159665" y="5521642"/>
              <a:ext cx="627380" cy="516890"/>
            </a:xfrm>
            <a:custGeom>
              <a:avLst/>
              <a:gdLst/>
              <a:ahLst/>
              <a:cxnLst/>
              <a:rect l="l" t="t" r="r" b="b"/>
              <a:pathLst>
                <a:path w="627380" h="516889">
                  <a:moveTo>
                    <a:pt x="334444" y="0"/>
                  </a:moveTo>
                  <a:lnTo>
                    <a:pt x="627073" y="258206"/>
                  </a:lnTo>
                  <a:lnTo>
                    <a:pt x="334444" y="516413"/>
                  </a:lnTo>
                  <a:lnTo>
                    <a:pt x="395311" y="355295"/>
                  </a:lnTo>
                  <a:lnTo>
                    <a:pt x="0" y="355295"/>
                  </a:lnTo>
                  <a:lnTo>
                    <a:pt x="0" y="161156"/>
                  </a:lnTo>
                  <a:lnTo>
                    <a:pt x="395323" y="161156"/>
                  </a:lnTo>
                  <a:lnTo>
                    <a:pt x="334444" y="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136" y="1818682"/>
            <a:ext cx="10696568" cy="747432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4951" y="285157"/>
            <a:ext cx="167005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 b="1">
                <a:latin typeface="Calibri"/>
                <a:cs typeface="Calibri"/>
              </a:rPr>
              <a:t>Methodology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394951" y="851595"/>
            <a:ext cx="3237230" cy="727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/>
              <a:t>Study</a:t>
            </a:r>
            <a:r>
              <a:rPr dirty="0" sz="4600" spc="165"/>
              <a:t> </a:t>
            </a:r>
            <a:r>
              <a:rPr dirty="0" sz="4600" spc="-10"/>
              <a:t>Design</a:t>
            </a:r>
            <a:endParaRPr sz="4600"/>
          </a:p>
        </p:txBody>
      </p:sp>
      <p:sp>
        <p:nvSpPr>
          <p:cNvPr id="12" name="object 12"/>
          <p:cNvSpPr/>
          <p:nvPr/>
        </p:nvSpPr>
        <p:spPr>
          <a:xfrm>
            <a:off x="12222948" y="1805796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086" y="940172"/>
                </a:moveTo>
                <a:lnTo>
                  <a:pt x="422022" y="937745"/>
                </a:lnTo>
                <a:lnTo>
                  <a:pt x="375347" y="930621"/>
                </a:lnTo>
                <a:lnTo>
                  <a:pt x="330296" y="919038"/>
                </a:lnTo>
                <a:lnTo>
                  <a:pt x="287107" y="903230"/>
                </a:lnTo>
                <a:lnTo>
                  <a:pt x="246014" y="883435"/>
                </a:lnTo>
                <a:lnTo>
                  <a:pt x="207256" y="859889"/>
                </a:lnTo>
                <a:lnTo>
                  <a:pt x="171067" y="832827"/>
                </a:lnTo>
                <a:lnTo>
                  <a:pt x="137684" y="802487"/>
                </a:lnTo>
                <a:lnTo>
                  <a:pt x="107344" y="769104"/>
                </a:lnTo>
                <a:lnTo>
                  <a:pt x="80283" y="732915"/>
                </a:lnTo>
                <a:lnTo>
                  <a:pt x="56736" y="694157"/>
                </a:lnTo>
                <a:lnTo>
                  <a:pt x="36941" y="653064"/>
                </a:lnTo>
                <a:lnTo>
                  <a:pt x="21134" y="609875"/>
                </a:lnTo>
                <a:lnTo>
                  <a:pt x="9550" y="564825"/>
                </a:lnTo>
                <a:lnTo>
                  <a:pt x="2426" y="518149"/>
                </a:lnTo>
                <a:lnTo>
                  <a:pt x="0" y="470086"/>
                </a:lnTo>
                <a:lnTo>
                  <a:pt x="2426" y="422022"/>
                </a:lnTo>
                <a:lnTo>
                  <a:pt x="9550" y="375347"/>
                </a:lnTo>
                <a:lnTo>
                  <a:pt x="21134" y="330296"/>
                </a:lnTo>
                <a:lnTo>
                  <a:pt x="36941" y="287107"/>
                </a:lnTo>
                <a:lnTo>
                  <a:pt x="56736" y="246015"/>
                </a:lnTo>
                <a:lnTo>
                  <a:pt x="80283" y="207256"/>
                </a:lnTo>
                <a:lnTo>
                  <a:pt x="107344" y="171067"/>
                </a:lnTo>
                <a:lnTo>
                  <a:pt x="137684" y="137685"/>
                </a:lnTo>
                <a:lnTo>
                  <a:pt x="171067" y="107344"/>
                </a:lnTo>
                <a:lnTo>
                  <a:pt x="207256" y="80283"/>
                </a:lnTo>
                <a:lnTo>
                  <a:pt x="246014" y="56736"/>
                </a:lnTo>
                <a:lnTo>
                  <a:pt x="287107" y="36941"/>
                </a:lnTo>
                <a:lnTo>
                  <a:pt x="330296" y="21134"/>
                </a:lnTo>
                <a:lnTo>
                  <a:pt x="375347" y="9550"/>
                </a:lnTo>
                <a:lnTo>
                  <a:pt x="422022" y="2427"/>
                </a:lnTo>
                <a:lnTo>
                  <a:pt x="470086" y="0"/>
                </a:lnTo>
                <a:lnTo>
                  <a:pt x="518149" y="2427"/>
                </a:lnTo>
                <a:lnTo>
                  <a:pt x="564824" y="9550"/>
                </a:lnTo>
                <a:lnTo>
                  <a:pt x="609875" y="21134"/>
                </a:lnTo>
                <a:lnTo>
                  <a:pt x="653064" y="36941"/>
                </a:lnTo>
                <a:lnTo>
                  <a:pt x="694157" y="56736"/>
                </a:lnTo>
                <a:lnTo>
                  <a:pt x="732915" y="80283"/>
                </a:lnTo>
                <a:lnTo>
                  <a:pt x="769104" y="107344"/>
                </a:lnTo>
                <a:lnTo>
                  <a:pt x="802487" y="137685"/>
                </a:lnTo>
                <a:lnTo>
                  <a:pt x="832827" y="171067"/>
                </a:lnTo>
                <a:lnTo>
                  <a:pt x="859888" y="207256"/>
                </a:lnTo>
                <a:lnTo>
                  <a:pt x="883435" y="246015"/>
                </a:lnTo>
                <a:lnTo>
                  <a:pt x="903230" y="287107"/>
                </a:lnTo>
                <a:lnTo>
                  <a:pt x="919037" y="330296"/>
                </a:lnTo>
                <a:lnTo>
                  <a:pt x="930621" y="375347"/>
                </a:lnTo>
                <a:lnTo>
                  <a:pt x="937744" y="422022"/>
                </a:lnTo>
                <a:lnTo>
                  <a:pt x="940171" y="470086"/>
                </a:lnTo>
                <a:lnTo>
                  <a:pt x="937744" y="518149"/>
                </a:lnTo>
                <a:lnTo>
                  <a:pt x="930621" y="564825"/>
                </a:lnTo>
                <a:lnTo>
                  <a:pt x="919037" y="609875"/>
                </a:lnTo>
                <a:lnTo>
                  <a:pt x="903230" y="653064"/>
                </a:lnTo>
                <a:lnTo>
                  <a:pt x="883435" y="694157"/>
                </a:lnTo>
                <a:lnTo>
                  <a:pt x="859888" y="732915"/>
                </a:lnTo>
                <a:lnTo>
                  <a:pt x="832827" y="769104"/>
                </a:lnTo>
                <a:lnTo>
                  <a:pt x="802487" y="802487"/>
                </a:lnTo>
                <a:lnTo>
                  <a:pt x="769104" y="832827"/>
                </a:lnTo>
                <a:lnTo>
                  <a:pt x="732915" y="859889"/>
                </a:lnTo>
                <a:lnTo>
                  <a:pt x="694157" y="883435"/>
                </a:lnTo>
                <a:lnTo>
                  <a:pt x="653064" y="903230"/>
                </a:lnTo>
                <a:lnTo>
                  <a:pt x="609875" y="919038"/>
                </a:lnTo>
                <a:lnTo>
                  <a:pt x="564824" y="930621"/>
                </a:lnTo>
                <a:lnTo>
                  <a:pt x="518149" y="937745"/>
                </a:lnTo>
                <a:lnTo>
                  <a:pt x="470086" y="94017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771981" y="1792911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085" y="940172"/>
                </a:moveTo>
                <a:lnTo>
                  <a:pt x="422021" y="937745"/>
                </a:lnTo>
                <a:lnTo>
                  <a:pt x="375346" y="930621"/>
                </a:lnTo>
                <a:lnTo>
                  <a:pt x="330296" y="919038"/>
                </a:lnTo>
                <a:lnTo>
                  <a:pt x="287107" y="903230"/>
                </a:lnTo>
                <a:lnTo>
                  <a:pt x="246015" y="883435"/>
                </a:lnTo>
                <a:lnTo>
                  <a:pt x="207256" y="859888"/>
                </a:lnTo>
                <a:lnTo>
                  <a:pt x="171067" y="832827"/>
                </a:lnTo>
                <a:lnTo>
                  <a:pt x="137685" y="802487"/>
                </a:lnTo>
                <a:lnTo>
                  <a:pt x="107344" y="769104"/>
                </a:lnTo>
                <a:lnTo>
                  <a:pt x="80283" y="732915"/>
                </a:lnTo>
                <a:lnTo>
                  <a:pt x="56736" y="694157"/>
                </a:lnTo>
                <a:lnTo>
                  <a:pt x="36941" y="653064"/>
                </a:lnTo>
                <a:lnTo>
                  <a:pt x="21134" y="609875"/>
                </a:lnTo>
                <a:lnTo>
                  <a:pt x="9550" y="564824"/>
                </a:lnTo>
                <a:lnTo>
                  <a:pt x="2427" y="518149"/>
                </a:lnTo>
                <a:lnTo>
                  <a:pt x="0" y="470086"/>
                </a:lnTo>
                <a:lnTo>
                  <a:pt x="2427" y="422022"/>
                </a:lnTo>
                <a:lnTo>
                  <a:pt x="9550" y="375347"/>
                </a:lnTo>
                <a:lnTo>
                  <a:pt x="21134" y="330296"/>
                </a:lnTo>
                <a:lnTo>
                  <a:pt x="36941" y="287107"/>
                </a:lnTo>
                <a:lnTo>
                  <a:pt x="56736" y="246015"/>
                </a:lnTo>
                <a:lnTo>
                  <a:pt x="80283" y="207256"/>
                </a:lnTo>
                <a:lnTo>
                  <a:pt x="107344" y="171067"/>
                </a:lnTo>
                <a:lnTo>
                  <a:pt x="137685" y="137685"/>
                </a:lnTo>
                <a:lnTo>
                  <a:pt x="171067" y="107344"/>
                </a:lnTo>
                <a:lnTo>
                  <a:pt x="207256" y="80283"/>
                </a:lnTo>
                <a:lnTo>
                  <a:pt x="246015" y="56736"/>
                </a:lnTo>
                <a:lnTo>
                  <a:pt x="287107" y="36941"/>
                </a:lnTo>
                <a:lnTo>
                  <a:pt x="330296" y="21134"/>
                </a:lnTo>
                <a:lnTo>
                  <a:pt x="375346" y="9550"/>
                </a:lnTo>
                <a:lnTo>
                  <a:pt x="422021" y="2427"/>
                </a:lnTo>
                <a:lnTo>
                  <a:pt x="470085" y="0"/>
                </a:lnTo>
                <a:lnTo>
                  <a:pt x="518149" y="2427"/>
                </a:lnTo>
                <a:lnTo>
                  <a:pt x="564824" y="9550"/>
                </a:lnTo>
                <a:lnTo>
                  <a:pt x="609874" y="21134"/>
                </a:lnTo>
                <a:lnTo>
                  <a:pt x="653064" y="36941"/>
                </a:lnTo>
                <a:lnTo>
                  <a:pt x="694156" y="56736"/>
                </a:lnTo>
                <a:lnTo>
                  <a:pt x="732915" y="80283"/>
                </a:lnTo>
                <a:lnTo>
                  <a:pt x="769104" y="107344"/>
                </a:lnTo>
                <a:lnTo>
                  <a:pt x="802486" y="137685"/>
                </a:lnTo>
                <a:lnTo>
                  <a:pt x="832827" y="171067"/>
                </a:lnTo>
                <a:lnTo>
                  <a:pt x="859888" y="207256"/>
                </a:lnTo>
                <a:lnTo>
                  <a:pt x="883435" y="246015"/>
                </a:lnTo>
                <a:lnTo>
                  <a:pt x="903230" y="287107"/>
                </a:lnTo>
                <a:lnTo>
                  <a:pt x="919038" y="330296"/>
                </a:lnTo>
                <a:lnTo>
                  <a:pt x="930621" y="375347"/>
                </a:lnTo>
                <a:lnTo>
                  <a:pt x="937745" y="422022"/>
                </a:lnTo>
                <a:lnTo>
                  <a:pt x="940172" y="470086"/>
                </a:lnTo>
                <a:lnTo>
                  <a:pt x="937745" y="518149"/>
                </a:lnTo>
                <a:lnTo>
                  <a:pt x="930621" y="564824"/>
                </a:lnTo>
                <a:lnTo>
                  <a:pt x="919038" y="609875"/>
                </a:lnTo>
                <a:lnTo>
                  <a:pt x="903230" y="653064"/>
                </a:lnTo>
                <a:lnTo>
                  <a:pt x="883435" y="694157"/>
                </a:lnTo>
                <a:lnTo>
                  <a:pt x="859888" y="732915"/>
                </a:lnTo>
                <a:lnTo>
                  <a:pt x="832827" y="769104"/>
                </a:lnTo>
                <a:lnTo>
                  <a:pt x="802486" y="802487"/>
                </a:lnTo>
                <a:lnTo>
                  <a:pt x="769104" y="832827"/>
                </a:lnTo>
                <a:lnTo>
                  <a:pt x="732915" y="859888"/>
                </a:lnTo>
                <a:lnTo>
                  <a:pt x="694156" y="883435"/>
                </a:lnTo>
                <a:lnTo>
                  <a:pt x="653064" y="903230"/>
                </a:lnTo>
                <a:lnTo>
                  <a:pt x="609874" y="919038"/>
                </a:lnTo>
                <a:lnTo>
                  <a:pt x="564824" y="930621"/>
                </a:lnTo>
                <a:lnTo>
                  <a:pt x="518149" y="937745"/>
                </a:lnTo>
                <a:lnTo>
                  <a:pt x="470085" y="94017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062510" y="5874807"/>
            <a:ext cx="20351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105" b="1">
                <a:latin typeface="Palatino Linotype"/>
                <a:cs typeface="Palatino Linotype"/>
              </a:rPr>
              <a:t>App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Experience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Interaction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42028" y="6322864"/>
            <a:ext cx="161734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Percieved</a:t>
            </a:r>
            <a:r>
              <a:rPr dirty="0" sz="1200" spc="-10" b="1">
                <a:latin typeface="Palatino Linotype"/>
                <a:cs typeface="Palatino Linotype"/>
              </a:rPr>
              <a:t> Effectiveness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2510" y="6801596"/>
            <a:ext cx="20859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45" b="1">
                <a:latin typeface="Palatino Linotype"/>
                <a:cs typeface="Palatino Linotype"/>
              </a:rPr>
              <a:t>Usability,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20" b="1">
                <a:latin typeface="Palatino Linotype"/>
                <a:cs typeface="Palatino Linotype"/>
              </a:rPr>
              <a:t>Trust,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Preferences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7391" y="7276662"/>
            <a:ext cx="225615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50" b="1">
                <a:latin typeface="Palatino Linotype"/>
                <a:cs typeface="Palatino Linotype"/>
              </a:rPr>
              <a:t>Challenges</a:t>
            </a:r>
            <a:r>
              <a:rPr dirty="0" sz="1200" spc="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80" b="1">
                <a:latin typeface="Palatino Linotype"/>
                <a:cs typeface="Palatino Linotype"/>
              </a:rPr>
              <a:t>Design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25" b="1">
                <a:latin typeface="Palatino Linotype"/>
                <a:cs typeface="Palatino Linotype"/>
              </a:rPr>
              <a:t>Opportunity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3426" y="7755306"/>
            <a:ext cx="2191385" cy="1955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100" spc="-60" b="1">
                <a:latin typeface="Palatino Linotype"/>
                <a:cs typeface="Palatino Linotype"/>
              </a:rPr>
              <a:t>Dove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25" b="1">
                <a:latin typeface="Palatino Linotype"/>
                <a:cs typeface="Palatino Linotype"/>
              </a:rPr>
              <a:t>Chat</a:t>
            </a:r>
            <a:r>
              <a:rPr dirty="0" sz="1100" spc="-10" b="1">
                <a:latin typeface="Palatino Linotype"/>
                <a:cs typeface="Palatino Linotype"/>
              </a:rPr>
              <a:t> Prototype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10" b="1">
                <a:latin typeface="Palatino Linotype"/>
                <a:cs typeface="Palatino Linotype"/>
              </a:rPr>
              <a:t>Walkthrough</a:t>
            </a:r>
            <a:endParaRPr sz="1100">
              <a:latin typeface="Palatino Linotype"/>
              <a:cs typeface="Palatino Linotyp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6452" y="8234950"/>
            <a:ext cx="1366520" cy="7080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Prototype</a:t>
            </a:r>
            <a:r>
              <a:rPr dirty="0" sz="1200" spc="-10" b="1">
                <a:latin typeface="Palatino Linotype"/>
                <a:cs typeface="Palatino Linotype"/>
              </a:rPr>
              <a:t> Feedback</a:t>
            </a:r>
            <a:endParaRPr sz="1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1200">
              <a:latin typeface="Palatino Linotype"/>
              <a:cs typeface="Palatino Linotype"/>
            </a:endParaRPr>
          </a:p>
          <a:p>
            <a:pPr algn="ctr" marR="13335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Palatino Linotype"/>
                <a:cs typeface="Palatino Linotype"/>
              </a:rPr>
              <a:t>Conclusion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32470" y="1992458"/>
            <a:ext cx="223520" cy="501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7131" y="2031116"/>
            <a:ext cx="2700020" cy="31165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1397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100">
              <a:latin typeface="Calibri"/>
              <a:cs typeface="Calibri"/>
            </a:endParaRPr>
          </a:p>
          <a:p>
            <a:pPr algn="ctr" marL="12700" marR="5080" indent="-635">
              <a:lnSpc>
                <a:spcPct val="116500"/>
              </a:lnSpc>
              <a:spcBef>
                <a:spcPts val="2375"/>
              </a:spcBef>
            </a:pPr>
            <a:r>
              <a:rPr dirty="0" sz="2200" spc="-135">
                <a:latin typeface="Arial Black"/>
                <a:cs typeface="Arial Black"/>
              </a:rPr>
              <a:t>Preparation</a:t>
            </a:r>
            <a:r>
              <a:rPr dirty="0" sz="2200" spc="-120">
                <a:latin typeface="Arial Black"/>
                <a:cs typeface="Arial Black"/>
              </a:rPr>
              <a:t> </a:t>
            </a:r>
            <a:r>
              <a:rPr dirty="0" sz="2200" spc="-540">
                <a:latin typeface="Arial Black"/>
                <a:cs typeface="Arial Black"/>
              </a:rPr>
              <a:t>&amp;</a:t>
            </a:r>
            <a:r>
              <a:rPr dirty="0" sz="2200" spc="-170">
                <a:latin typeface="Arial Black"/>
                <a:cs typeface="Arial Black"/>
              </a:rPr>
              <a:t> Background</a:t>
            </a:r>
            <a:r>
              <a:rPr dirty="0" sz="2200" spc="-130">
                <a:latin typeface="Arial Black"/>
                <a:cs typeface="Arial Black"/>
              </a:rPr>
              <a:t> </a:t>
            </a:r>
            <a:r>
              <a:rPr dirty="0" sz="2200" spc="-185">
                <a:latin typeface="Arial Black"/>
                <a:cs typeface="Arial Black"/>
              </a:rPr>
              <a:t>Review</a:t>
            </a:r>
            <a:endParaRPr sz="2200">
              <a:latin typeface="Arial Black"/>
              <a:cs typeface="Arial Black"/>
            </a:endParaRPr>
          </a:p>
          <a:p>
            <a:pPr marL="505459" marR="211454">
              <a:lnSpc>
                <a:spcPct val="115399"/>
              </a:lnSpc>
              <a:spcBef>
                <a:spcPts val="1260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35">
                <a:latin typeface="Calibri"/>
                <a:cs typeface="Calibri"/>
              </a:rPr>
              <a:t>ADHD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related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to </a:t>
            </a:r>
            <a:r>
              <a:rPr dirty="0" sz="1950" spc="-20">
                <a:latin typeface="Calibri"/>
                <a:cs typeface="Calibri"/>
              </a:rPr>
              <a:t>excutive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function challenges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00078" y="5464669"/>
            <a:ext cx="204216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exisiting </a:t>
            </a:r>
            <a:r>
              <a:rPr dirty="0" sz="1950">
                <a:latin typeface="Calibri"/>
                <a:cs typeface="Calibri"/>
              </a:rPr>
              <a:t>digital</a:t>
            </a:r>
            <a:r>
              <a:rPr dirty="0" sz="1950" spc="10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interventions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AI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0078" y="6836269"/>
            <a:ext cx="1980564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gaps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30">
                <a:latin typeface="Calibri"/>
                <a:cs typeface="Calibri"/>
              </a:rPr>
              <a:t>information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study </a:t>
            </a:r>
            <a:r>
              <a:rPr dirty="0" sz="1950">
                <a:latin typeface="Calibri"/>
                <a:cs typeface="Calibri"/>
              </a:rPr>
              <a:t>focus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interview </a:t>
            </a:r>
            <a:r>
              <a:rPr dirty="0" sz="1950" spc="-10">
                <a:latin typeface="Calibri"/>
                <a:cs typeface="Calibri"/>
              </a:rPr>
              <a:t>guide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67799" y="2031116"/>
            <a:ext cx="2400300" cy="2211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53975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15"/>
              </a:spcBef>
            </a:pPr>
            <a:r>
              <a:rPr dirty="0" sz="2200" spc="-110">
                <a:latin typeface="Arial Black"/>
                <a:cs typeface="Arial Black"/>
              </a:rPr>
              <a:t>Prototype</a:t>
            </a:r>
            <a:r>
              <a:rPr dirty="0" sz="2200" spc="-140">
                <a:latin typeface="Arial Black"/>
                <a:cs typeface="Arial Black"/>
              </a:rPr>
              <a:t> </a:t>
            </a:r>
            <a:r>
              <a:rPr dirty="0" sz="2200" spc="-135">
                <a:latin typeface="Arial Black"/>
                <a:cs typeface="Arial Black"/>
              </a:rPr>
              <a:t>Design</a:t>
            </a:r>
            <a:endParaRPr sz="2200">
              <a:latin typeface="Arial Black"/>
              <a:cs typeface="Arial Black"/>
            </a:endParaRPr>
          </a:p>
          <a:p>
            <a:pPr marL="352425" marR="124460">
              <a:lnSpc>
                <a:spcPct val="115399"/>
              </a:lnSpc>
              <a:spcBef>
                <a:spcPts val="1805"/>
              </a:spcBef>
            </a:pP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mid-fidelity </a:t>
            </a:r>
            <a:r>
              <a:rPr dirty="0" sz="1950" spc="-25">
                <a:latin typeface="Calibri"/>
                <a:cs typeface="Calibri"/>
              </a:rPr>
              <a:t>prototye</a:t>
            </a:r>
            <a:r>
              <a:rPr dirty="0" sz="1950" spc="-5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in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Figmia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7610" y="4559794"/>
            <a:ext cx="2144395" cy="1739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Core</a:t>
            </a:r>
            <a:r>
              <a:rPr dirty="0" sz="1950" spc="-10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Features: </a:t>
            </a:r>
            <a:r>
              <a:rPr dirty="0" sz="1950" spc="-20">
                <a:latin typeface="Calibri"/>
                <a:cs typeface="Calibri"/>
              </a:rPr>
              <a:t>chatbot,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body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double </a:t>
            </a:r>
            <a:r>
              <a:rPr dirty="0" sz="1950" spc="-25">
                <a:latin typeface="Calibri"/>
                <a:cs typeface="Calibri"/>
              </a:rPr>
              <a:t>workspace,</a:t>
            </a:r>
            <a:r>
              <a:rPr dirty="0" sz="1950" spc="-10">
                <a:latin typeface="Calibri"/>
                <a:cs typeface="Calibri"/>
              </a:rPr>
              <a:t> focus </a:t>
            </a:r>
            <a:r>
              <a:rPr dirty="0" sz="1950" spc="-35">
                <a:latin typeface="Calibri"/>
                <a:cs typeface="Calibri"/>
              </a:rPr>
              <a:t>timer,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AAQoL integration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07610" y="6617194"/>
            <a:ext cx="21793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Ensure</a:t>
            </a:r>
            <a:r>
              <a:rPr dirty="0" sz="1950" spc="-3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>
                <a:latin typeface="Calibri"/>
                <a:cs typeface="Calibri"/>
              </a:rPr>
              <a:t>reflects</a:t>
            </a:r>
            <a:r>
              <a:rPr dirty="0" sz="1950" spc="2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findings</a:t>
            </a:r>
            <a:r>
              <a:rPr dirty="0" sz="1950" spc="2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from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5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exisiting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87790" y="3025658"/>
            <a:ext cx="2139950" cy="118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 sz="2200" spc="-55">
                <a:latin typeface="Arial Black"/>
                <a:cs typeface="Arial Black"/>
              </a:rPr>
              <a:t>Interviews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14900"/>
              </a:lnSpc>
              <a:spcBef>
                <a:spcPts val="1400"/>
              </a:spcBef>
            </a:pPr>
            <a:r>
              <a:rPr dirty="0" sz="1850" spc="-10">
                <a:latin typeface="Calibri"/>
                <a:cs typeface="Calibri"/>
              </a:rPr>
              <a:t>Recruit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17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 spc="-10">
                <a:latin typeface="Calibri"/>
                <a:cs typeface="Calibri"/>
              </a:rPr>
              <a:t>adults </a:t>
            </a:r>
            <a:r>
              <a:rPr dirty="0" sz="1850">
                <a:latin typeface="Calibri"/>
                <a:cs typeface="Calibri"/>
              </a:rPr>
              <a:t>diagnosed</a:t>
            </a:r>
            <a:r>
              <a:rPr dirty="0" sz="1850" spc="-70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with</a:t>
            </a:r>
            <a:r>
              <a:rPr dirty="0" sz="1850" spc="-65">
                <a:latin typeface="Calibri"/>
                <a:cs typeface="Calibri"/>
              </a:rPr>
              <a:t> </a:t>
            </a:r>
            <a:r>
              <a:rPr dirty="0" sz="1850" spc="30">
                <a:latin typeface="Calibri"/>
                <a:cs typeface="Calibri"/>
              </a:rPr>
              <a:t>ADHD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87790" y="4510906"/>
            <a:ext cx="2381250" cy="1073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dirty="0" sz="1850" spc="-20">
                <a:latin typeface="Calibri"/>
                <a:cs typeface="Calibri"/>
              </a:rPr>
              <a:t>Conduct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semi-</a:t>
            </a:r>
            <a:r>
              <a:rPr dirty="0" sz="1850" spc="-10">
                <a:latin typeface="Calibri"/>
                <a:cs typeface="Calibri"/>
              </a:rPr>
              <a:t>structured interviews</a:t>
            </a:r>
            <a:endParaRPr sz="1850">
              <a:latin typeface="Calibri"/>
              <a:cs typeface="Calibri"/>
            </a:endParaRPr>
          </a:p>
          <a:p>
            <a:pPr marL="275590">
              <a:lnSpc>
                <a:spcPct val="100000"/>
              </a:lnSpc>
              <a:spcBef>
                <a:spcPts val="1710"/>
              </a:spcBef>
            </a:pPr>
            <a:r>
              <a:rPr dirty="0" sz="1200" spc="-10" b="1">
                <a:latin typeface="Palatino Linotype"/>
                <a:cs typeface="Palatino Linotype"/>
              </a:rPr>
              <a:t>Introduction/Consent</a:t>
            </a:r>
            <a:endParaRPr sz="1200">
              <a:latin typeface="Palatino Linotype"/>
              <a:cs typeface="Palatino Linotype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3970635"/>
            <a:ext cx="85725" cy="8572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1906385" y="1979572"/>
            <a:ext cx="1848485" cy="2863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26289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100">
              <a:latin typeface="Calibri"/>
              <a:cs typeface="Calibri"/>
            </a:endParaRPr>
          </a:p>
          <a:p>
            <a:pPr marL="12700" marR="88900" indent="179070">
              <a:lnSpc>
                <a:spcPct val="116500"/>
              </a:lnSpc>
              <a:spcBef>
                <a:spcPts val="2785"/>
              </a:spcBef>
            </a:pPr>
            <a:r>
              <a:rPr dirty="0" sz="2200" spc="-10">
                <a:latin typeface="Arial Black"/>
                <a:cs typeface="Arial Black"/>
              </a:rPr>
              <a:t>Prototype </a:t>
            </a:r>
            <a:r>
              <a:rPr dirty="0" sz="2200" spc="-140">
                <a:latin typeface="Arial Black"/>
                <a:cs typeface="Arial Black"/>
              </a:rPr>
              <a:t>Walkthrough</a:t>
            </a:r>
            <a:endParaRPr sz="2200">
              <a:latin typeface="Arial Black"/>
              <a:cs typeface="Arial Black"/>
            </a:endParaRPr>
          </a:p>
          <a:p>
            <a:pPr marL="180975" marR="5080">
              <a:lnSpc>
                <a:spcPct val="115399"/>
              </a:lnSpc>
              <a:spcBef>
                <a:spcPts val="1560"/>
              </a:spcBef>
            </a:pPr>
            <a:r>
              <a:rPr dirty="0" sz="1950" spc="-10">
                <a:latin typeface="Calibri"/>
                <a:cs typeface="Calibri"/>
              </a:rPr>
              <a:t>Participants interact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with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the </a:t>
            </a:r>
            <a:r>
              <a:rPr dirty="0" sz="1950" spc="-10">
                <a:latin typeface="Calibri"/>
                <a:cs typeface="Calibri"/>
              </a:rPr>
              <a:t>prototype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5342235"/>
            <a:ext cx="85725" cy="8572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2074673" y="5160505"/>
            <a:ext cx="164909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Think-</a:t>
            </a:r>
            <a:r>
              <a:rPr dirty="0" sz="1950">
                <a:latin typeface="Calibri"/>
                <a:cs typeface="Calibri"/>
              </a:rPr>
              <a:t>aloud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10">
                <a:latin typeface="Calibri"/>
                <a:cs typeface="Calibri"/>
              </a:rPr>
              <a:t>guided walkthrough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of </a:t>
            </a:r>
            <a:r>
              <a:rPr dirty="0" sz="1950">
                <a:latin typeface="Calibri"/>
                <a:cs typeface="Calibri"/>
              </a:rPr>
              <a:t>key</a:t>
            </a:r>
            <a:r>
              <a:rPr dirty="0" sz="1950" spc="-10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7056735"/>
            <a:ext cx="85725" cy="8572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2074673" y="6875005"/>
            <a:ext cx="16840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Gather</a:t>
            </a:r>
            <a:r>
              <a:rPr dirty="0" sz="1950" spc="-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feedback </a:t>
            </a:r>
            <a:r>
              <a:rPr dirty="0" sz="1950">
                <a:latin typeface="Calibri"/>
                <a:cs typeface="Calibri"/>
              </a:rPr>
              <a:t>on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usability, </a:t>
            </a:r>
            <a:r>
              <a:rPr dirty="0" sz="1950">
                <a:latin typeface="Calibri"/>
                <a:cs typeface="Calibri"/>
              </a:rPr>
              <a:t>usefulness,</a:t>
            </a:r>
            <a:r>
              <a:rPr dirty="0" sz="1950" spc="-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missing</a:t>
            </a:r>
            <a:r>
              <a:rPr dirty="0" sz="1950" spc="8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4017852"/>
            <a:ext cx="85725" cy="85724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5043480" y="1979572"/>
            <a:ext cx="2408555" cy="29108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3100">
              <a:latin typeface="Calibri"/>
              <a:cs typeface="Calibri"/>
            </a:endParaRPr>
          </a:p>
          <a:p>
            <a:pPr algn="ctr" marL="12700" marR="5080">
              <a:lnSpc>
                <a:spcPct val="116500"/>
              </a:lnSpc>
              <a:spcBef>
                <a:spcPts val="3275"/>
              </a:spcBef>
            </a:pPr>
            <a:r>
              <a:rPr dirty="0" sz="2200" spc="-170">
                <a:latin typeface="Arial Black"/>
                <a:cs typeface="Arial Black"/>
              </a:rPr>
              <a:t>Analysis</a:t>
            </a:r>
            <a:r>
              <a:rPr dirty="0" sz="2200" spc="-190">
                <a:latin typeface="Arial Black"/>
                <a:cs typeface="Arial Black"/>
              </a:rPr>
              <a:t> </a:t>
            </a:r>
            <a:r>
              <a:rPr dirty="0" sz="2200" spc="-490">
                <a:latin typeface="Arial Black"/>
                <a:cs typeface="Arial Black"/>
              </a:rPr>
              <a:t>&amp;</a:t>
            </a:r>
            <a:r>
              <a:rPr dirty="0" sz="2200" spc="-185">
                <a:latin typeface="Arial Black"/>
                <a:cs typeface="Arial Black"/>
              </a:rPr>
              <a:t> </a:t>
            </a:r>
            <a:r>
              <a:rPr dirty="0" sz="2200" spc="-145">
                <a:latin typeface="Arial Black"/>
                <a:cs typeface="Arial Black"/>
              </a:rPr>
              <a:t>Design </a:t>
            </a:r>
            <a:r>
              <a:rPr dirty="0" sz="2200" spc="-10">
                <a:latin typeface="Arial Black"/>
                <a:cs typeface="Arial Black"/>
              </a:rPr>
              <a:t>Insight</a:t>
            </a:r>
            <a:endParaRPr sz="2200">
              <a:latin typeface="Arial Black"/>
              <a:cs typeface="Arial Black"/>
            </a:endParaRPr>
          </a:p>
          <a:p>
            <a:pPr marL="396240" marR="210820">
              <a:lnSpc>
                <a:spcPct val="115399"/>
              </a:lnSpc>
              <a:spcBef>
                <a:spcPts val="1440"/>
              </a:spcBef>
            </a:pPr>
            <a:r>
              <a:rPr dirty="0" sz="1950" spc="-10">
                <a:latin typeface="Calibri"/>
                <a:cs typeface="Calibri"/>
              </a:rPr>
              <a:t>Thematic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analysis </a:t>
            </a:r>
            <a:r>
              <a:rPr dirty="0" sz="1950">
                <a:latin typeface="Calibri"/>
                <a:cs typeface="Calibri"/>
              </a:rPr>
              <a:t>of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interview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20">
                <a:latin typeface="Calibri"/>
                <a:cs typeface="Calibri"/>
              </a:rPr>
              <a:t>feedbak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data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5389452"/>
            <a:ext cx="85725" cy="8572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5427338" y="5207721"/>
            <a:ext cx="1642745" cy="71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five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key </a:t>
            </a: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priorities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6418152"/>
            <a:ext cx="85725" cy="85724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15427338" y="6236421"/>
            <a:ext cx="181673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20">
                <a:latin typeface="Calibri"/>
                <a:cs typeface="Calibri"/>
              </a:rPr>
              <a:t>Generate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 spc="-35">
                <a:latin typeface="Calibri"/>
                <a:cs typeface="Calibri"/>
              </a:rPr>
              <a:t>recommendations </a:t>
            </a:r>
            <a:r>
              <a:rPr dirty="0" sz="1950">
                <a:latin typeface="Calibri"/>
                <a:cs typeface="Calibri"/>
              </a:rPr>
              <a:t>for</a:t>
            </a:r>
            <a:r>
              <a:rPr dirty="0" sz="1950" spc="-8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the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propsesed systems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8109" y="3674166"/>
            <a:ext cx="85725" cy="8572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8109" y="4702866"/>
            <a:ext cx="85725" cy="85724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98109" y="6760266"/>
            <a:ext cx="85725" cy="85724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11188242" y="1792911"/>
            <a:ext cx="6558915" cy="7499984"/>
            <a:chOff x="11188242" y="1792911"/>
            <a:chExt cx="6558915" cy="7499984"/>
          </a:xfrm>
        </p:grpSpPr>
        <p:sp>
          <p:nvSpPr>
            <p:cNvPr id="45" name="object 45"/>
            <p:cNvSpPr/>
            <p:nvPr/>
          </p:nvSpPr>
          <p:spPr>
            <a:xfrm>
              <a:off x="11226341" y="2262996"/>
              <a:ext cx="3022600" cy="6953884"/>
            </a:xfrm>
            <a:custGeom>
              <a:avLst/>
              <a:gdLst/>
              <a:ahLst/>
              <a:cxnLst/>
              <a:rect l="l" t="t" r="r" b="b"/>
              <a:pathLst>
                <a:path w="3022600" h="6953884">
                  <a:moveTo>
                    <a:pt x="2588186" y="6953725"/>
                  </a:moveTo>
                  <a:lnTo>
                    <a:pt x="434146" y="6953725"/>
                  </a:lnTo>
                  <a:lnTo>
                    <a:pt x="393466" y="6947885"/>
                  </a:lnTo>
                  <a:lnTo>
                    <a:pt x="349403" y="6937241"/>
                  </a:lnTo>
                  <a:lnTo>
                    <a:pt x="307005" y="6922693"/>
                  </a:lnTo>
                  <a:lnTo>
                    <a:pt x="266476" y="6904443"/>
                  </a:lnTo>
                  <a:lnTo>
                    <a:pt x="228019" y="6882696"/>
                  </a:lnTo>
                  <a:lnTo>
                    <a:pt x="191838" y="6857656"/>
                  </a:lnTo>
                  <a:lnTo>
                    <a:pt x="158137" y="6829524"/>
                  </a:lnTo>
                  <a:lnTo>
                    <a:pt x="127119" y="6798507"/>
                  </a:lnTo>
                  <a:lnTo>
                    <a:pt x="98988" y="6764805"/>
                  </a:lnTo>
                  <a:lnTo>
                    <a:pt x="73947" y="6728625"/>
                  </a:lnTo>
                  <a:lnTo>
                    <a:pt x="52200" y="6690168"/>
                  </a:lnTo>
                  <a:lnTo>
                    <a:pt x="33951" y="6649639"/>
                  </a:lnTo>
                  <a:lnTo>
                    <a:pt x="19403" y="6607241"/>
                  </a:lnTo>
                  <a:lnTo>
                    <a:pt x="8759" y="6563177"/>
                  </a:lnTo>
                  <a:lnTo>
                    <a:pt x="2223" y="6517652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6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536557" y="0"/>
                  </a:lnTo>
                  <a:lnTo>
                    <a:pt x="2583340" y="2223"/>
                  </a:lnTo>
                  <a:lnTo>
                    <a:pt x="2628866" y="8759"/>
                  </a:lnTo>
                  <a:lnTo>
                    <a:pt x="2672929" y="19402"/>
                  </a:lnTo>
                  <a:lnTo>
                    <a:pt x="2715327" y="33951"/>
                  </a:lnTo>
                  <a:lnTo>
                    <a:pt x="2755856" y="52200"/>
                  </a:lnTo>
                  <a:lnTo>
                    <a:pt x="2794313" y="73947"/>
                  </a:lnTo>
                  <a:lnTo>
                    <a:pt x="2830494" y="98988"/>
                  </a:lnTo>
                  <a:lnTo>
                    <a:pt x="2864195" y="127119"/>
                  </a:lnTo>
                  <a:lnTo>
                    <a:pt x="2895213" y="158137"/>
                  </a:lnTo>
                  <a:lnTo>
                    <a:pt x="2923344" y="191838"/>
                  </a:lnTo>
                  <a:lnTo>
                    <a:pt x="2948384" y="228019"/>
                  </a:lnTo>
                  <a:lnTo>
                    <a:pt x="2970131" y="266475"/>
                  </a:lnTo>
                  <a:lnTo>
                    <a:pt x="2988381" y="307004"/>
                  </a:lnTo>
                  <a:lnTo>
                    <a:pt x="3002929" y="349403"/>
                  </a:lnTo>
                  <a:lnTo>
                    <a:pt x="3013573" y="393466"/>
                  </a:lnTo>
                  <a:lnTo>
                    <a:pt x="3020108" y="438991"/>
                  </a:lnTo>
                  <a:lnTo>
                    <a:pt x="3022332" y="485775"/>
                  </a:lnTo>
                  <a:lnTo>
                    <a:pt x="3022332" y="6470869"/>
                  </a:lnTo>
                  <a:lnTo>
                    <a:pt x="3020108" y="6517652"/>
                  </a:lnTo>
                  <a:lnTo>
                    <a:pt x="3013573" y="6563177"/>
                  </a:lnTo>
                  <a:lnTo>
                    <a:pt x="3002929" y="6607241"/>
                  </a:lnTo>
                  <a:lnTo>
                    <a:pt x="2988381" y="6649639"/>
                  </a:lnTo>
                  <a:lnTo>
                    <a:pt x="2970131" y="6690168"/>
                  </a:lnTo>
                  <a:lnTo>
                    <a:pt x="2948384" y="6728625"/>
                  </a:lnTo>
                  <a:lnTo>
                    <a:pt x="2923344" y="6764805"/>
                  </a:lnTo>
                  <a:lnTo>
                    <a:pt x="2895213" y="6798507"/>
                  </a:lnTo>
                  <a:lnTo>
                    <a:pt x="2864195" y="6829524"/>
                  </a:lnTo>
                  <a:lnTo>
                    <a:pt x="2830494" y="6857656"/>
                  </a:lnTo>
                  <a:lnTo>
                    <a:pt x="2794313" y="6882696"/>
                  </a:lnTo>
                  <a:lnTo>
                    <a:pt x="2755856" y="6904443"/>
                  </a:lnTo>
                  <a:lnTo>
                    <a:pt x="2715327" y="6922693"/>
                  </a:lnTo>
                  <a:lnTo>
                    <a:pt x="2672929" y="6937241"/>
                  </a:lnTo>
                  <a:lnTo>
                    <a:pt x="2628866" y="6947885"/>
                  </a:lnTo>
                  <a:lnTo>
                    <a:pt x="2588186" y="6953725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1226342" y="2262996"/>
              <a:ext cx="3019425" cy="6953250"/>
            </a:xfrm>
            <a:custGeom>
              <a:avLst/>
              <a:gdLst/>
              <a:ahLst/>
              <a:cxnLst/>
              <a:rect l="l" t="t" r="r" b="b"/>
              <a:pathLst>
                <a:path w="3019425" h="6953250">
                  <a:moveTo>
                    <a:pt x="3019425" y="6521709"/>
                  </a:moveTo>
                  <a:lnTo>
                    <a:pt x="3013492" y="6563036"/>
                  </a:lnTo>
                  <a:lnTo>
                    <a:pt x="3002849" y="6607098"/>
                  </a:lnTo>
                  <a:lnTo>
                    <a:pt x="2988301" y="6649495"/>
                  </a:lnTo>
                  <a:lnTo>
                    <a:pt x="2970052" y="6690023"/>
                  </a:lnTo>
                  <a:lnTo>
                    <a:pt x="2948306" y="6728479"/>
                  </a:lnTo>
                  <a:lnTo>
                    <a:pt x="2923266" y="6764658"/>
                  </a:lnTo>
                  <a:lnTo>
                    <a:pt x="2895135" y="6798358"/>
                  </a:lnTo>
                  <a:lnTo>
                    <a:pt x="2864118" y="6829375"/>
                  </a:lnTo>
                  <a:lnTo>
                    <a:pt x="2830418" y="6857506"/>
                  </a:lnTo>
                  <a:lnTo>
                    <a:pt x="2794239" y="6882546"/>
                  </a:lnTo>
                  <a:lnTo>
                    <a:pt x="2755783" y="6904292"/>
                  </a:lnTo>
                  <a:lnTo>
                    <a:pt x="2715255" y="6922541"/>
                  </a:lnTo>
                  <a:lnTo>
                    <a:pt x="2672858" y="6937089"/>
                  </a:lnTo>
                  <a:lnTo>
                    <a:pt x="2628796" y="6947732"/>
                  </a:lnTo>
                  <a:lnTo>
                    <a:pt x="2590366" y="6953249"/>
                  </a:lnTo>
                </a:path>
                <a:path w="3019425" h="6953250">
                  <a:moveTo>
                    <a:pt x="431886" y="6953249"/>
                  </a:moveTo>
                  <a:lnTo>
                    <a:pt x="393455" y="6947732"/>
                  </a:lnTo>
                  <a:lnTo>
                    <a:pt x="349393" y="6937089"/>
                  </a:lnTo>
                  <a:lnTo>
                    <a:pt x="306996" y="6922541"/>
                  </a:lnTo>
                  <a:lnTo>
                    <a:pt x="266468" y="6904292"/>
                  </a:lnTo>
                  <a:lnTo>
                    <a:pt x="228012" y="6882546"/>
                  </a:lnTo>
                  <a:lnTo>
                    <a:pt x="191833" y="6857506"/>
                  </a:lnTo>
                  <a:lnTo>
                    <a:pt x="158133" y="6829375"/>
                  </a:lnTo>
                  <a:lnTo>
                    <a:pt x="127116" y="6798358"/>
                  </a:lnTo>
                  <a:lnTo>
                    <a:pt x="98985" y="6764658"/>
                  </a:lnTo>
                  <a:lnTo>
                    <a:pt x="73945" y="6728479"/>
                  </a:lnTo>
                  <a:lnTo>
                    <a:pt x="52199" y="6690023"/>
                  </a:lnTo>
                  <a:lnTo>
                    <a:pt x="33950" y="6649495"/>
                  </a:lnTo>
                  <a:lnTo>
                    <a:pt x="19402" y="6607098"/>
                  </a:lnTo>
                  <a:lnTo>
                    <a:pt x="8759" y="6563036"/>
                  </a:lnTo>
                  <a:lnTo>
                    <a:pt x="2223" y="6517512"/>
                  </a:lnTo>
                  <a:lnTo>
                    <a:pt x="0" y="6470730"/>
                  </a:lnTo>
                  <a:lnTo>
                    <a:pt x="0" y="485793"/>
                  </a:lnTo>
                  <a:lnTo>
                    <a:pt x="2223" y="439011"/>
                  </a:lnTo>
                  <a:lnTo>
                    <a:pt x="8759" y="393487"/>
                  </a:lnTo>
                  <a:lnTo>
                    <a:pt x="19402" y="349425"/>
                  </a:lnTo>
                  <a:lnTo>
                    <a:pt x="33950" y="307028"/>
                  </a:lnTo>
                  <a:lnTo>
                    <a:pt x="52199" y="266500"/>
                  </a:lnTo>
                  <a:lnTo>
                    <a:pt x="73945" y="228044"/>
                  </a:lnTo>
                  <a:lnTo>
                    <a:pt x="98985" y="191864"/>
                  </a:lnTo>
                  <a:lnTo>
                    <a:pt x="127116" y="158164"/>
                  </a:lnTo>
                  <a:lnTo>
                    <a:pt x="158133" y="127147"/>
                  </a:lnTo>
                  <a:lnTo>
                    <a:pt x="191833" y="99017"/>
                  </a:lnTo>
                  <a:lnTo>
                    <a:pt x="228012" y="73977"/>
                  </a:lnTo>
                  <a:lnTo>
                    <a:pt x="266468" y="52230"/>
                  </a:lnTo>
                  <a:lnTo>
                    <a:pt x="306996" y="33981"/>
                  </a:lnTo>
                  <a:lnTo>
                    <a:pt x="349393" y="19434"/>
                  </a:lnTo>
                  <a:lnTo>
                    <a:pt x="393455" y="8790"/>
                  </a:lnTo>
                  <a:lnTo>
                    <a:pt x="438979" y="2255"/>
                  </a:lnTo>
                  <a:lnTo>
                    <a:pt x="485761" y="0"/>
                  </a:lnTo>
                  <a:lnTo>
                    <a:pt x="2536491" y="0"/>
                  </a:lnTo>
                  <a:lnTo>
                    <a:pt x="2583272" y="2255"/>
                  </a:lnTo>
                  <a:lnTo>
                    <a:pt x="2628796" y="8790"/>
                  </a:lnTo>
                  <a:lnTo>
                    <a:pt x="2672858" y="19433"/>
                  </a:lnTo>
                  <a:lnTo>
                    <a:pt x="2715255" y="33981"/>
                  </a:lnTo>
                  <a:lnTo>
                    <a:pt x="2755783" y="52230"/>
                  </a:lnTo>
                  <a:lnTo>
                    <a:pt x="2794239" y="73976"/>
                  </a:lnTo>
                  <a:lnTo>
                    <a:pt x="2830418" y="99017"/>
                  </a:lnTo>
                  <a:lnTo>
                    <a:pt x="2864119" y="127147"/>
                  </a:lnTo>
                  <a:lnTo>
                    <a:pt x="2895136" y="158164"/>
                  </a:lnTo>
                  <a:lnTo>
                    <a:pt x="2923266" y="191864"/>
                  </a:lnTo>
                  <a:lnTo>
                    <a:pt x="2948306" y="228044"/>
                  </a:lnTo>
                  <a:lnTo>
                    <a:pt x="2970052" y="266500"/>
                  </a:lnTo>
                  <a:lnTo>
                    <a:pt x="2988301" y="307028"/>
                  </a:lnTo>
                  <a:lnTo>
                    <a:pt x="3002849" y="349425"/>
                  </a:lnTo>
                  <a:lnTo>
                    <a:pt x="3013492" y="393487"/>
                  </a:lnTo>
                  <a:lnTo>
                    <a:pt x="3019425" y="434813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12220410" y="1792921"/>
              <a:ext cx="5488940" cy="7459980"/>
            </a:xfrm>
            <a:custGeom>
              <a:avLst/>
              <a:gdLst/>
              <a:ahLst/>
              <a:cxnLst/>
              <a:rect l="l" t="t" r="r" b="b"/>
              <a:pathLst>
                <a:path w="5488940" h="7459980">
                  <a:moveTo>
                    <a:pt x="1001433" y="470077"/>
                  </a:moveTo>
                  <a:lnTo>
                    <a:pt x="999134" y="424815"/>
                  </a:lnTo>
                  <a:lnTo>
                    <a:pt x="992403" y="380758"/>
                  </a:lnTo>
                  <a:lnTo>
                    <a:pt x="981430" y="338112"/>
                  </a:lnTo>
                  <a:lnTo>
                    <a:pt x="966431" y="297091"/>
                  </a:lnTo>
                  <a:lnTo>
                    <a:pt x="947623" y="257860"/>
                  </a:lnTo>
                  <a:lnTo>
                    <a:pt x="925207" y="220649"/>
                  </a:lnTo>
                  <a:lnTo>
                    <a:pt x="899401" y="185635"/>
                  </a:lnTo>
                  <a:lnTo>
                    <a:pt x="870407" y="153022"/>
                  </a:lnTo>
                  <a:lnTo>
                    <a:pt x="838428" y="123012"/>
                  </a:lnTo>
                  <a:lnTo>
                    <a:pt x="803694" y="95783"/>
                  </a:lnTo>
                  <a:lnTo>
                    <a:pt x="766394" y="71551"/>
                  </a:lnTo>
                  <a:lnTo>
                    <a:pt x="726757" y="50507"/>
                  </a:lnTo>
                  <a:lnTo>
                    <a:pt x="684987" y="32854"/>
                  </a:lnTo>
                  <a:lnTo>
                    <a:pt x="641286" y="18770"/>
                  </a:lnTo>
                  <a:lnTo>
                    <a:pt x="595858" y="8470"/>
                  </a:lnTo>
                  <a:lnTo>
                    <a:pt x="548932" y="2146"/>
                  </a:lnTo>
                  <a:lnTo>
                    <a:pt x="500710" y="0"/>
                  </a:lnTo>
                  <a:lnTo>
                    <a:pt x="452488" y="2146"/>
                  </a:lnTo>
                  <a:lnTo>
                    <a:pt x="405574" y="8470"/>
                  </a:lnTo>
                  <a:lnTo>
                    <a:pt x="360146" y="18770"/>
                  </a:lnTo>
                  <a:lnTo>
                    <a:pt x="316445" y="32854"/>
                  </a:lnTo>
                  <a:lnTo>
                    <a:pt x="274675" y="50507"/>
                  </a:lnTo>
                  <a:lnTo>
                    <a:pt x="235026" y="71551"/>
                  </a:lnTo>
                  <a:lnTo>
                    <a:pt x="197739" y="95783"/>
                  </a:lnTo>
                  <a:lnTo>
                    <a:pt x="163004" y="123012"/>
                  </a:lnTo>
                  <a:lnTo>
                    <a:pt x="131025" y="153022"/>
                  </a:lnTo>
                  <a:lnTo>
                    <a:pt x="102031" y="185635"/>
                  </a:lnTo>
                  <a:lnTo>
                    <a:pt x="76225" y="220649"/>
                  </a:lnTo>
                  <a:lnTo>
                    <a:pt x="53809" y="257860"/>
                  </a:lnTo>
                  <a:lnTo>
                    <a:pt x="35001" y="297091"/>
                  </a:lnTo>
                  <a:lnTo>
                    <a:pt x="20002" y="338112"/>
                  </a:lnTo>
                  <a:lnTo>
                    <a:pt x="9029" y="380758"/>
                  </a:lnTo>
                  <a:lnTo>
                    <a:pt x="2298" y="424815"/>
                  </a:lnTo>
                  <a:lnTo>
                    <a:pt x="0" y="470077"/>
                  </a:lnTo>
                  <a:lnTo>
                    <a:pt x="2298" y="515353"/>
                  </a:lnTo>
                  <a:lnTo>
                    <a:pt x="9029" y="559409"/>
                  </a:lnTo>
                  <a:lnTo>
                    <a:pt x="20002" y="602043"/>
                  </a:lnTo>
                  <a:lnTo>
                    <a:pt x="35001" y="643077"/>
                  </a:lnTo>
                  <a:lnTo>
                    <a:pt x="53809" y="682294"/>
                  </a:lnTo>
                  <a:lnTo>
                    <a:pt x="76225" y="719518"/>
                  </a:lnTo>
                  <a:lnTo>
                    <a:pt x="102031" y="754519"/>
                  </a:lnTo>
                  <a:lnTo>
                    <a:pt x="131025" y="787133"/>
                  </a:lnTo>
                  <a:lnTo>
                    <a:pt x="163004" y="817156"/>
                  </a:lnTo>
                  <a:lnTo>
                    <a:pt x="197739" y="844372"/>
                  </a:lnTo>
                  <a:lnTo>
                    <a:pt x="235026" y="868603"/>
                  </a:lnTo>
                  <a:lnTo>
                    <a:pt x="274675" y="889647"/>
                  </a:lnTo>
                  <a:lnTo>
                    <a:pt x="316445" y="907313"/>
                  </a:lnTo>
                  <a:lnTo>
                    <a:pt x="360146" y="921385"/>
                  </a:lnTo>
                  <a:lnTo>
                    <a:pt x="405574" y="931697"/>
                  </a:lnTo>
                  <a:lnTo>
                    <a:pt x="452488" y="938009"/>
                  </a:lnTo>
                  <a:lnTo>
                    <a:pt x="500710" y="940168"/>
                  </a:lnTo>
                  <a:lnTo>
                    <a:pt x="548932" y="938009"/>
                  </a:lnTo>
                  <a:lnTo>
                    <a:pt x="595858" y="931697"/>
                  </a:lnTo>
                  <a:lnTo>
                    <a:pt x="641286" y="921385"/>
                  </a:lnTo>
                  <a:lnTo>
                    <a:pt x="684987" y="907313"/>
                  </a:lnTo>
                  <a:lnTo>
                    <a:pt x="726757" y="889647"/>
                  </a:lnTo>
                  <a:lnTo>
                    <a:pt x="766394" y="868603"/>
                  </a:lnTo>
                  <a:lnTo>
                    <a:pt x="803694" y="844372"/>
                  </a:lnTo>
                  <a:lnTo>
                    <a:pt x="838428" y="817156"/>
                  </a:lnTo>
                  <a:lnTo>
                    <a:pt x="870407" y="787133"/>
                  </a:lnTo>
                  <a:lnTo>
                    <a:pt x="899401" y="754519"/>
                  </a:lnTo>
                  <a:lnTo>
                    <a:pt x="925207" y="719518"/>
                  </a:lnTo>
                  <a:lnTo>
                    <a:pt x="947623" y="682294"/>
                  </a:lnTo>
                  <a:lnTo>
                    <a:pt x="966431" y="643077"/>
                  </a:lnTo>
                  <a:lnTo>
                    <a:pt x="981430" y="602043"/>
                  </a:lnTo>
                  <a:lnTo>
                    <a:pt x="992403" y="559409"/>
                  </a:lnTo>
                  <a:lnTo>
                    <a:pt x="999134" y="515353"/>
                  </a:lnTo>
                  <a:lnTo>
                    <a:pt x="1001433" y="470077"/>
                  </a:lnTo>
                  <a:close/>
                </a:path>
                <a:path w="5488940" h="7459980">
                  <a:moveTo>
                    <a:pt x="5488343" y="955852"/>
                  </a:moveTo>
                  <a:lnTo>
                    <a:pt x="5486120" y="909066"/>
                  </a:lnTo>
                  <a:lnTo>
                    <a:pt x="5479593" y="863549"/>
                  </a:lnTo>
                  <a:lnTo>
                    <a:pt x="5468937" y="819480"/>
                  </a:lnTo>
                  <a:lnTo>
                    <a:pt x="5454396" y="777087"/>
                  </a:lnTo>
                  <a:lnTo>
                    <a:pt x="5436146" y="736561"/>
                  </a:lnTo>
                  <a:lnTo>
                    <a:pt x="5414403" y="698093"/>
                  </a:lnTo>
                  <a:lnTo>
                    <a:pt x="5389359" y="661924"/>
                  </a:lnTo>
                  <a:lnTo>
                    <a:pt x="5361229" y="628218"/>
                  </a:lnTo>
                  <a:lnTo>
                    <a:pt x="5330215" y="597204"/>
                  </a:lnTo>
                  <a:lnTo>
                    <a:pt x="5296509" y="569074"/>
                  </a:lnTo>
                  <a:lnTo>
                    <a:pt x="5260327" y="544029"/>
                  </a:lnTo>
                  <a:lnTo>
                    <a:pt x="5221871" y="522274"/>
                  </a:lnTo>
                  <a:lnTo>
                    <a:pt x="5181346" y="504037"/>
                  </a:lnTo>
                  <a:lnTo>
                    <a:pt x="5138940" y="489483"/>
                  </a:lnTo>
                  <a:lnTo>
                    <a:pt x="5094884" y="478840"/>
                  </a:lnTo>
                  <a:lnTo>
                    <a:pt x="5049355" y="472300"/>
                  </a:lnTo>
                  <a:lnTo>
                    <a:pt x="5002568" y="470077"/>
                  </a:lnTo>
                  <a:lnTo>
                    <a:pt x="3040735" y="470077"/>
                  </a:lnTo>
                  <a:lnTo>
                    <a:pt x="2993948" y="472300"/>
                  </a:lnTo>
                  <a:lnTo>
                    <a:pt x="2948432" y="478840"/>
                  </a:lnTo>
                  <a:lnTo>
                    <a:pt x="2904363" y="489483"/>
                  </a:lnTo>
                  <a:lnTo>
                    <a:pt x="2861970" y="504037"/>
                  </a:lnTo>
                  <a:lnTo>
                    <a:pt x="2821432" y="522274"/>
                  </a:lnTo>
                  <a:lnTo>
                    <a:pt x="2782976" y="544029"/>
                  </a:lnTo>
                  <a:lnTo>
                    <a:pt x="2746794" y="569074"/>
                  </a:lnTo>
                  <a:lnTo>
                    <a:pt x="2713101" y="597204"/>
                  </a:lnTo>
                  <a:lnTo>
                    <a:pt x="2682075" y="628218"/>
                  </a:lnTo>
                  <a:lnTo>
                    <a:pt x="2653944" y="661924"/>
                  </a:lnTo>
                  <a:lnTo>
                    <a:pt x="2628912" y="698093"/>
                  </a:lnTo>
                  <a:lnTo>
                    <a:pt x="2607157" y="736561"/>
                  </a:lnTo>
                  <a:lnTo>
                    <a:pt x="2588907" y="777087"/>
                  </a:lnTo>
                  <a:lnTo>
                    <a:pt x="2574366" y="819480"/>
                  </a:lnTo>
                  <a:lnTo>
                    <a:pt x="2563723" y="863549"/>
                  </a:lnTo>
                  <a:lnTo>
                    <a:pt x="2557183" y="909066"/>
                  </a:lnTo>
                  <a:lnTo>
                    <a:pt x="2554960" y="955852"/>
                  </a:lnTo>
                  <a:lnTo>
                    <a:pt x="2554960" y="3976954"/>
                  </a:lnTo>
                  <a:lnTo>
                    <a:pt x="2273643" y="3728732"/>
                  </a:lnTo>
                  <a:lnTo>
                    <a:pt x="2334526" y="3889883"/>
                  </a:lnTo>
                  <a:lnTo>
                    <a:pt x="1557655" y="3889883"/>
                  </a:lnTo>
                  <a:lnTo>
                    <a:pt x="1557655" y="4084028"/>
                  </a:lnTo>
                  <a:lnTo>
                    <a:pt x="2334514" y="4084028"/>
                  </a:lnTo>
                  <a:lnTo>
                    <a:pt x="2273643" y="4245140"/>
                  </a:lnTo>
                  <a:lnTo>
                    <a:pt x="2554960" y="3996931"/>
                  </a:lnTo>
                  <a:lnTo>
                    <a:pt x="2554960" y="6979615"/>
                  </a:lnTo>
                  <a:lnTo>
                    <a:pt x="2557183" y="7026389"/>
                  </a:lnTo>
                  <a:lnTo>
                    <a:pt x="2563723" y="7071919"/>
                  </a:lnTo>
                  <a:lnTo>
                    <a:pt x="2574366" y="7115975"/>
                  </a:lnTo>
                  <a:lnTo>
                    <a:pt x="2588907" y="7158380"/>
                  </a:lnTo>
                  <a:lnTo>
                    <a:pt x="2607157" y="7198906"/>
                  </a:lnTo>
                  <a:lnTo>
                    <a:pt x="2628912" y="7237362"/>
                  </a:lnTo>
                  <a:lnTo>
                    <a:pt x="2653944" y="7273544"/>
                  </a:lnTo>
                  <a:lnTo>
                    <a:pt x="2682075" y="7307250"/>
                  </a:lnTo>
                  <a:lnTo>
                    <a:pt x="2713101" y="7338263"/>
                  </a:lnTo>
                  <a:lnTo>
                    <a:pt x="2746794" y="7366394"/>
                  </a:lnTo>
                  <a:lnTo>
                    <a:pt x="2782976" y="7391438"/>
                  </a:lnTo>
                  <a:lnTo>
                    <a:pt x="2821432" y="7413180"/>
                  </a:lnTo>
                  <a:lnTo>
                    <a:pt x="2861970" y="7431430"/>
                  </a:lnTo>
                  <a:lnTo>
                    <a:pt x="2904363" y="7445984"/>
                  </a:lnTo>
                  <a:lnTo>
                    <a:pt x="2948432" y="7456627"/>
                  </a:lnTo>
                  <a:lnTo>
                    <a:pt x="2970479" y="7459789"/>
                  </a:lnTo>
                  <a:lnTo>
                    <a:pt x="5072824" y="7459789"/>
                  </a:lnTo>
                  <a:lnTo>
                    <a:pt x="5138940" y="7445984"/>
                  </a:lnTo>
                  <a:lnTo>
                    <a:pt x="5181346" y="7431430"/>
                  </a:lnTo>
                  <a:lnTo>
                    <a:pt x="5221871" y="7413180"/>
                  </a:lnTo>
                  <a:lnTo>
                    <a:pt x="5260327" y="7391438"/>
                  </a:lnTo>
                  <a:lnTo>
                    <a:pt x="5296509" y="7366394"/>
                  </a:lnTo>
                  <a:lnTo>
                    <a:pt x="5330215" y="7338263"/>
                  </a:lnTo>
                  <a:lnTo>
                    <a:pt x="5361229" y="7307250"/>
                  </a:lnTo>
                  <a:lnTo>
                    <a:pt x="5389359" y="7273544"/>
                  </a:lnTo>
                  <a:lnTo>
                    <a:pt x="5414403" y="7237362"/>
                  </a:lnTo>
                  <a:lnTo>
                    <a:pt x="5436146" y="7198906"/>
                  </a:lnTo>
                  <a:lnTo>
                    <a:pt x="5454396" y="7158380"/>
                  </a:lnTo>
                  <a:lnTo>
                    <a:pt x="5468937" y="7115975"/>
                  </a:lnTo>
                  <a:lnTo>
                    <a:pt x="5479593" y="7071919"/>
                  </a:lnTo>
                  <a:lnTo>
                    <a:pt x="5486120" y="7026389"/>
                  </a:lnTo>
                  <a:lnTo>
                    <a:pt x="5488343" y="6979615"/>
                  </a:lnTo>
                  <a:lnTo>
                    <a:pt x="5488343" y="95585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14775376" y="2263015"/>
              <a:ext cx="2933700" cy="6991350"/>
            </a:xfrm>
            <a:custGeom>
              <a:avLst/>
              <a:gdLst/>
              <a:ahLst/>
              <a:cxnLst/>
              <a:rect l="l" t="t" r="r" b="b"/>
              <a:pathLst>
                <a:path w="2933700" h="6991350">
                  <a:moveTo>
                    <a:pt x="428316" y="6991329"/>
                  </a:moveTo>
                  <a:lnTo>
                    <a:pt x="349386" y="6975681"/>
                  </a:lnTo>
                  <a:lnTo>
                    <a:pt x="306990" y="6961133"/>
                  </a:lnTo>
                  <a:lnTo>
                    <a:pt x="266462" y="6942884"/>
                  </a:lnTo>
                  <a:lnTo>
                    <a:pt x="228008" y="6921138"/>
                  </a:lnTo>
                  <a:lnTo>
                    <a:pt x="191829" y="6896099"/>
                  </a:lnTo>
                  <a:lnTo>
                    <a:pt x="158129" y="6867969"/>
                  </a:lnTo>
                  <a:lnTo>
                    <a:pt x="127113" y="6836952"/>
                  </a:lnTo>
                  <a:lnTo>
                    <a:pt x="98983" y="6803253"/>
                  </a:lnTo>
                  <a:lnTo>
                    <a:pt x="73943" y="6767074"/>
                  </a:lnTo>
                  <a:lnTo>
                    <a:pt x="52197" y="6728619"/>
                  </a:lnTo>
                  <a:lnTo>
                    <a:pt x="33949" y="6688091"/>
                  </a:lnTo>
                  <a:lnTo>
                    <a:pt x="19401" y="6645695"/>
                  </a:lnTo>
                  <a:lnTo>
                    <a:pt x="8758" y="6601634"/>
                  </a:lnTo>
                  <a:lnTo>
                    <a:pt x="2223" y="6556111"/>
                  </a:lnTo>
                  <a:lnTo>
                    <a:pt x="0" y="6509330"/>
                  </a:lnTo>
                  <a:lnTo>
                    <a:pt x="0" y="485850"/>
                  </a:lnTo>
                  <a:lnTo>
                    <a:pt x="2223" y="439068"/>
                  </a:lnTo>
                  <a:lnTo>
                    <a:pt x="8758" y="393545"/>
                  </a:lnTo>
                  <a:lnTo>
                    <a:pt x="19402" y="349484"/>
                  </a:lnTo>
                  <a:lnTo>
                    <a:pt x="33949" y="307088"/>
                  </a:lnTo>
                  <a:lnTo>
                    <a:pt x="52198" y="266560"/>
                  </a:lnTo>
                  <a:lnTo>
                    <a:pt x="73944" y="228105"/>
                  </a:lnTo>
                  <a:lnTo>
                    <a:pt x="98983" y="191926"/>
                  </a:lnTo>
                  <a:lnTo>
                    <a:pt x="127113" y="158227"/>
                  </a:lnTo>
                  <a:lnTo>
                    <a:pt x="158129" y="127210"/>
                  </a:lnTo>
                  <a:lnTo>
                    <a:pt x="191829" y="99081"/>
                  </a:lnTo>
                  <a:lnTo>
                    <a:pt x="228008" y="74041"/>
                  </a:lnTo>
                  <a:lnTo>
                    <a:pt x="266463" y="52295"/>
                  </a:lnTo>
                  <a:lnTo>
                    <a:pt x="306990" y="34046"/>
                  </a:lnTo>
                  <a:lnTo>
                    <a:pt x="349386" y="19499"/>
                  </a:lnTo>
                  <a:lnTo>
                    <a:pt x="393448" y="8856"/>
                  </a:lnTo>
                  <a:lnTo>
                    <a:pt x="438971" y="2320"/>
                  </a:lnTo>
                  <a:lnTo>
                    <a:pt x="485752" y="77"/>
                  </a:lnTo>
                  <a:lnTo>
                    <a:pt x="2447499" y="0"/>
                  </a:lnTo>
                  <a:lnTo>
                    <a:pt x="2494281" y="2320"/>
                  </a:lnTo>
                  <a:lnTo>
                    <a:pt x="2539804" y="8855"/>
                  </a:lnTo>
                  <a:lnTo>
                    <a:pt x="2583865" y="19499"/>
                  </a:lnTo>
                  <a:lnTo>
                    <a:pt x="2626261" y="34046"/>
                  </a:lnTo>
                  <a:lnTo>
                    <a:pt x="2666789" y="52295"/>
                  </a:lnTo>
                  <a:lnTo>
                    <a:pt x="2705244" y="74041"/>
                  </a:lnTo>
                  <a:lnTo>
                    <a:pt x="2741423" y="99080"/>
                  </a:lnTo>
                  <a:lnTo>
                    <a:pt x="2775122" y="127210"/>
                  </a:lnTo>
                  <a:lnTo>
                    <a:pt x="2806139" y="158227"/>
                  </a:lnTo>
                  <a:lnTo>
                    <a:pt x="2834269" y="191926"/>
                  </a:lnTo>
                  <a:lnTo>
                    <a:pt x="2859308" y="228105"/>
                  </a:lnTo>
                  <a:lnTo>
                    <a:pt x="2881054" y="266560"/>
                  </a:lnTo>
                  <a:lnTo>
                    <a:pt x="2899303" y="307088"/>
                  </a:lnTo>
                  <a:lnTo>
                    <a:pt x="2913851" y="349484"/>
                  </a:lnTo>
                  <a:lnTo>
                    <a:pt x="2924494" y="393545"/>
                  </a:lnTo>
                  <a:lnTo>
                    <a:pt x="2931029" y="439068"/>
                  </a:lnTo>
                  <a:lnTo>
                    <a:pt x="2933253" y="485850"/>
                  </a:lnTo>
                  <a:lnTo>
                    <a:pt x="2933253" y="6509330"/>
                  </a:lnTo>
                  <a:lnTo>
                    <a:pt x="2931029" y="6556111"/>
                  </a:lnTo>
                  <a:lnTo>
                    <a:pt x="2924494" y="6601634"/>
                  </a:lnTo>
                  <a:lnTo>
                    <a:pt x="2913851" y="6645695"/>
                  </a:lnTo>
                  <a:lnTo>
                    <a:pt x="2899303" y="6688092"/>
                  </a:lnTo>
                  <a:lnTo>
                    <a:pt x="2881055" y="6728619"/>
                  </a:lnTo>
                  <a:lnTo>
                    <a:pt x="2859309" y="6767074"/>
                  </a:lnTo>
                  <a:lnTo>
                    <a:pt x="2834269" y="6803253"/>
                  </a:lnTo>
                  <a:lnTo>
                    <a:pt x="2806139" y="6836953"/>
                  </a:lnTo>
                  <a:lnTo>
                    <a:pt x="2775123" y="6867969"/>
                  </a:lnTo>
                  <a:lnTo>
                    <a:pt x="2741423" y="6896099"/>
                  </a:lnTo>
                  <a:lnTo>
                    <a:pt x="2705244" y="6921139"/>
                  </a:lnTo>
                  <a:lnTo>
                    <a:pt x="2666789" y="6942885"/>
                  </a:lnTo>
                  <a:lnTo>
                    <a:pt x="2626262" y="6961133"/>
                  </a:lnTo>
                  <a:lnTo>
                    <a:pt x="2583865" y="6975681"/>
                  </a:lnTo>
                  <a:lnTo>
                    <a:pt x="2539804" y="6986324"/>
                  </a:lnTo>
                  <a:lnTo>
                    <a:pt x="2504936" y="6991329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5771982" y="1792911"/>
              <a:ext cx="940435" cy="940435"/>
            </a:xfrm>
            <a:custGeom>
              <a:avLst/>
              <a:gdLst/>
              <a:ahLst/>
              <a:cxnLst/>
              <a:rect l="l" t="t" r="r" b="b"/>
              <a:pathLst>
                <a:path w="940434" h="940435">
                  <a:moveTo>
                    <a:pt x="470085" y="940172"/>
                  </a:moveTo>
                  <a:lnTo>
                    <a:pt x="422021" y="937745"/>
                  </a:lnTo>
                  <a:lnTo>
                    <a:pt x="375346" y="930621"/>
                  </a:lnTo>
                  <a:lnTo>
                    <a:pt x="330296" y="919038"/>
                  </a:lnTo>
                  <a:lnTo>
                    <a:pt x="287107" y="903230"/>
                  </a:lnTo>
                  <a:lnTo>
                    <a:pt x="246015" y="883435"/>
                  </a:lnTo>
                  <a:lnTo>
                    <a:pt x="207256" y="859888"/>
                  </a:lnTo>
                  <a:lnTo>
                    <a:pt x="171067" y="832827"/>
                  </a:lnTo>
                  <a:lnTo>
                    <a:pt x="137685" y="802487"/>
                  </a:lnTo>
                  <a:lnTo>
                    <a:pt x="107344" y="769104"/>
                  </a:lnTo>
                  <a:lnTo>
                    <a:pt x="80283" y="732915"/>
                  </a:lnTo>
                  <a:lnTo>
                    <a:pt x="56736" y="694157"/>
                  </a:lnTo>
                  <a:lnTo>
                    <a:pt x="36941" y="653064"/>
                  </a:lnTo>
                  <a:lnTo>
                    <a:pt x="21134" y="609875"/>
                  </a:lnTo>
                  <a:lnTo>
                    <a:pt x="9550" y="564824"/>
                  </a:lnTo>
                  <a:lnTo>
                    <a:pt x="2427" y="518149"/>
                  </a:lnTo>
                  <a:lnTo>
                    <a:pt x="0" y="470086"/>
                  </a:lnTo>
                  <a:lnTo>
                    <a:pt x="2427" y="422022"/>
                  </a:lnTo>
                  <a:lnTo>
                    <a:pt x="9550" y="375347"/>
                  </a:lnTo>
                  <a:lnTo>
                    <a:pt x="21134" y="330296"/>
                  </a:lnTo>
                  <a:lnTo>
                    <a:pt x="36941" y="287107"/>
                  </a:lnTo>
                  <a:lnTo>
                    <a:pt x="56736" y="246015"/>
                  </a:lnTo>
                  <a:lnTo>
                    <a:pt x="80283" y="207256"/>
                  </a:lnTo>
                  <a:lnTo>
                    <a:pt x="107344" y="171067"/>
                  </a:lnTo>
                  <a:lnTo>
                    <a:pt x="137685" y="137685"/>
                  </a:lnTo>
                  <a:lnTo>
                    <a:pt x="171067" y="107344"/>
                  </a:lnTo>
                  <a:lnTo>
                    <a:pt x="207256" y="80283"/>
                  </a:lnTo>
                  <a:lnTo>
                    <a:pt x="246015" y="56736"/>
                  </a:lnTo>
                  <a:lnTo>
                    <a:pt x="287107" y="36941"/>
                  </a:lnTo>
                  <a:lnTo>
                    <a:pt x="330296" y="21134"/>
                  </a:lnTo>
                  <a:lnTo>
                    <a:pt x="375346" y="9550"/>
                  </a:lnTo>
                  <a:lnTo>
                    <a:pt x="422021" y="2427"/>
                  </a:lnTo>
                  <a:lnTo>
                    <a:pt x="470085" y="0"/>
                  </a:lnTo>
                  <a:lnTo>
                    <a:pt x="518149" y="2427"/>
                  </a:lnTo>
                  <a:lnTo>
                    <a:pt x="564824" y="9550"/>
                  </a:lnTo>
                  <a:lnTo>
                    <a:pt x="609874" y="21134"/>
                  </a:lnTo>
                  <a:lnTo>
                    <a:pt x="653064" y="36941"/>
                  </a:lnTo>
                  <a:lnTo>
                    <a:pt x="694156" y="56736"/>
                  </a:lnTo>
                  <a:lnTo>
                    <a:pt x="732915" y="80283"/>
                  </a:lnTo>
                  <a:lnTo>
                    <a:pt x="769104" y="107344"/>
                  </a:lnTo>
                  <a:lnTo>
                    <a:pt x="802486" y="137685"/>
                  </a:lnTo>
                  <a:lnTo>
                    <a:pt x="832827" y="171067"/>
                  </a:lnTo>
                  <a:lnTo>
                    <a:pt x="859888" y="207256"/>
                  </a:lnTo>
                  <a:lnTo>
                    <a:pt x="883435" y="246015"/>
                  </a:lnTo>
                  <a:lnTo>
                    <a:pt x="903230" y="287107"/>
                  </a:lnTo>
                  <a:lnTo>
                    <a:pt x="919038" y="330296"/>
                  </a:lnTo>
                  <a:lnTo>
                    <a:pt x="930621" y="375347"/>
                  </a:lnTo>
                  <a:lnTo>
                    <a:pt x="937745" y="422022"/>
                  </a:lnTo>
                  <a:lnTo>
                    <a:pt x="940172" y="470086"/>
                  </a:lnTo>
                  <a:lnTo>
                    <a:pt x="937745" y="518149"/>
                  </a:lnTo>
                  <a:lnTo>
                    <a:pt x="930621" y="564824"/>
                  </a:lnTo>
                  <a:lnTo>
                    <a:pt x="919038" y="609875"/>
                  </a:lnTo>
                  <a:lnTo>
                    <a:pt x="903230" y="653064"/>
                  </a:lnTo>
                  <a:lnTo>
                    <a:pt x="883435" y="694157"/>
                  </a:lnTo>
                  <a:lnTo>
                    <a:pt x="859888" y="732915"/>
                  </a:lnTo>
                  <a:lnTo>
                    <a:pt x="832827" y="769104"/>
                  </a:lnTo>
                  <a:lnTo>
                    <a:pt x="802486" y="802487"/>
                  </a:lnTo>
                  <a:lnTo>
                    <a:pt x="769104" y="832827"/>
                  </a:lnTo>
                  <a:lnTo>
                    <a:pt x="732915" y="859888"/>
                  </a:lnTo>
                  <a:lnTo>
                    <a:pt x="694156" y="883435"/>
                  </a:lnTo>
                  <a:lnTo>
                    <a:pt x="653064" y="903230"/>
                  </a:lnTo>
                  <a:lnTo>
                    <a:pt x="609874" y="919038"/>
                  </a:lnTo>
                  <a:lnTo>
                    <a:pt x="564824" y="930621"/>
                  </a:lnTo>
                  <a:lnTo>
                    <a:pt x="518149" y="937745"/>
                  </a:lnTo>
                  <a:lnTo>
                    <a:pt x="470085" y="94017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0" name="object 5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42089" y="3674166"/>
            <a:ext cx="85725" cy="85724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42089" y="4702866"/>
            <a:ext cx="85725" cy="85724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42089" y="6760266"/>
            <a:ext cx="85725" cy="85724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55" name="object 5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136" y="1818682"/>
            <a:ext cx="10696568" cy="74743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4951" y="285157"/>
            <a:ext cx="167005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 b="1">
                <a:latin typeface="Calibri"/>
                <a:cs typeface="Calibri"/>
              </a:rPr>
              <a:t>Methodology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394951" y="851595"/>
            <a:ext cx="3237230" cy="727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/>
              <a:t>Study</a:t>
            </a:r>
            <a:r>
              <a:rPr dirty="0" sz="4600" spc="165"/>
              <a:t> </a:t>
            </a:r>
            <a:r>
              <a:rPr dirty="0" sz="4600" spc="-10"/>
              <a:t>Design</a:t>
            </a:r>
            <a:endParaRPr sz="4600"/>
          </a:p>
        </p:txBody>
      </p:sp>
      <p:sp>
        <p:nvSpPr>
          <p:cNvPr id="5" name="object 5"/>
          <p:cNvSpPr txBox="1"/>
          <p:nvPr/>
        </p:nvSpPr>
        <p:spPr>
          <a:xfrm>
            <a:off x="8062510" y="5874807"/>
            <a:ext cx="20351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105" b="1">
                <a:latin typeface="Palatino Linotype"/>
                <a:cs typeface="Palatino Linotype"/>
              </a:rPr>
              <a:t>App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Experience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Interaction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42028" y="6322864"/>
            <a:ext cx="161734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Percieved</a:t>
            </a:r>
            <a:r>
              <a:rPr dirty="0" sz="1200" spc="-10" b="1">
                <a:latin typeface="Palatino Linotype"/>
                <a:cs typeface="Palatino Linotype"/>
              </a:rPr>
              <a:t> Effectiveness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62510" y="6801596"/>
            <a:ext cx="20859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45" b="1">
                <a:latin typeface="Palatino Linotype"/>
                <a:cs typeface="Palatino Linotype"/>
              </a:rPr>
              <a:t>Usability,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20" b="1">
                <a:latin typeface="Palatino Linotype"/>
                <a:cs typeface="Palatino Linotype"/>
              </a:rPr>
              <a:t>Trust,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Preferences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47391" y="7276662"/>
            <a:ext cx="225615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50" b="1">
                <a:latin typeface="Palatino Linotype"/>
                <a:cs typeface="Palatino Linotype"/>
              </a:rPr>
              <a:t>Challenges</a:t>
            </a:r>
            <a:r>
              <a:rPr dirty="0" sz="1200" spc="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80" b="1">
                <a:latin typeface="Palatino Linotype"/>
                <a:cs typeface="Palatino Linotype"/>
              </a:rPr>
              <a:t>Design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25" b="1">
                <a:latin typeface="Palatino Linotype"/>
                <a:cs typeface="Palatino Linotype"/>
              </a:rPr>
              <a:t>Opportunity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3426" y="7755306"/>
            <a:ext cx="2191385" cy="1955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100" spc="-60" b="1">
                <a:latin typeface="Palatino Linotype"/>
                <a:cs typeface="Palatino Linotype"/>
              </a:rPr>
              <a:t>Dove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25" b="1">
                <a:latin typeface="Palatino Linotype"/>
                <a:cs typeface="Palatino Linotype"/>
              </a:rPr>
              <a:t>Chat</a:t>
            </a:r>
            <a:r>
              <a:rPr dirty="0" sz="1100" spc="-10" b="1">
                <a:latin typeface="Palatino Linotype"/>
                <a:cs typeface="Palatino Linotype"/>
              </a:rPr>
              <a:t> Prototype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10" b="1">
                <a:latin typeface="Palatino Linotype"/>
                <a:cs typeface="Palatino Linotype"/>
              </a:rPr>
              <a:t>Walkthrough</a:t>
            </a:r>
            <a:endParaRPr sz="1100">
              <a:latin typeface="Palatino Linotype"/>
              <a:cs typeface="Palatino Linotyp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6452" y="8234950"/>
            <a:ext cx="1366520" cy="7080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Prototype</a:t>
            </a:r>
            <a:r>
              <a:rPr dirty="0" sz="1200" spc="-10" b="1">
                <a:latin typeface="Palatino Linotype"/>
                <a:cs typeface="Palatino Linotype"/>
              </a:rPr>
              <a:t> Feedback</a:t>
            </a:r>
            <a:endParaRPr sz="1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1200">
              <a:latin typeface="Palatino Linotype"/>
              <a:cs typeface="Palatino Linotype"/>
            </a:endParaRPr>
          </a:p>
          <a:p>
            <a:pPr algn="ctr" marR="13335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Palatino Linotype"/>
                <a:cs typeface="Palatino Linotype"/>
              </a:rPr>
              <a:t>Conclusion</a:t>
            </a:r>
            <a:endParaRPr sz="1200">
              <a:latin typeface="Palatino Linotype"/>
              <a:cs typeface="Palatino Linotype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78341" y="1754251"/>
            <a:ext cx="6468388" cy="753875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9032470" y="1992458"/>
            <a:ext cx="223520" cy="501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7131" y="2031116"/>
            <a:ext cx="2700020" cy="31165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1397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100">
              <a:latin typeface="Calibri"/>
              <a:cs typeface="Calibri"/>
            </a:endParaRPr>
          </a:p>
          <a:p>
            <a:pPr algn="ctr" marL="12700" marR="5080" indent="-635">
              <a:lnSpc>
                <a:spcPct val="116500"/>
              </a:lnSpc>
              <a:spcBef>
                <a:spcPts val="2375"/>
              </a:spcBef>
            </a:pPr>
            <a:r>
              <a:rPr dirty="0" sz="2200" spc="-135">
                <a:latin typeface="Arial Black"/>
                <a:cs typeface="Arial Black"/>
              </a:rPr>
              <a:t>Preparation</a:t>
            </a:r>
            <a:r>
              <a:rPr dirty="0" sz="2200" spc="-120">
                <a:latin typeface="Arial Black"/>
                <a:cs typeface="Arial Black"/>
              </a:rPr>
              <a:t> </a:t>
            </a:r>
            <a:r>
              <a:rPr dirty="0" sz="2200" spc="-540">
                <a:latin typeface="Arial Black"/>
                <a:cs typeface="Arial Black"/>
              </a:rPr>
              <a:t>&amp;</a:t>
            </a:r>
            <a:r>
              <a:rPr dirty="0" sz="2200" spc="-170">
                <a:latin typeface="Arial Black"/>
                <a:cs typeface="Arial Black"/>
              </a:rPr>
              <a:t> Background</a:t>
            </a:r>
            <a:r>
              <a:rPr dirty="0" sz="2200" spc="-130">
                <a:latin typeface="Arial Black"/>
                <a:cs typeface="Arial Black"/>
              </a:rPr>
              <a:t> </a:t>
            </a:r>
            <a:r>
              <a:rPr dirty="0" sz="2200" spc="-185">
                <a:latin typeface="Arial Black"/>
                <a:cs typeface="Arial Black"/>
              </a:rPr>
              <a:t>Review</a:t>
            </a:r>
            <a:endParaRPr sz="2200">
              <a:latin typeface="Arial Black"/>
              <a:cs typeface="Arial Black"/>
            </a:endParaRPr>
          </a:p>
          <a:p>
            <a:pPr marL="505459" marR="211454">
              <a:lnSpc>
                <a:spcPct val="115399"/>
              </a:lnSpc>
              <a:spcBef>
                <a:spcPts val="1260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35">
                <a:latin typeface="Calibri"/>
                <a:cs typeface="Calibri"/>
              </a:rPr>
              <a:t>ADHD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related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to </a:t>
            </a:r>
            <a:r>
              <a:rPr dirty="0" sz="1950" spc="-20">
                <a:latin typeface="Calibri"/>
                <a:cs typeface="Calibri"/>
              </a:rPr>
              <a:t>excutive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function challenges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0078" y="5464669"/>
            <a:ext cx="204216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exisiting </a:t>
            </a:r>
            <a:r>
              <a:rPr dirty="0" sz="1950">
                <a:latin typeface="Calibri"/>
                <a:cs typeface="Calibri"/>
              </a:rPr>
              <a:t>digital</a:t>
            </a:r>
            <a:r>
              <a:rPr dirty="0" sz="1950" spc="10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interventions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AI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0078" y="6836269"/>
            <a:ext cx="1980564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gaps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30">
                <a:latin typeface="Calibri"/>
                <a:cs typeface="Calibri"/>
              </a:rPr>
              <a:t>information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study </a:t>
            </a:r>
            <a:r>
              <a:rPr dirty="0" sz="1950">
                <a:latin typeface="Calibri"/>
                <a:cs typeface="Calibri"/>
              </a:rPr>
              <a:t>focus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interview </a:t>
            </a:r>
            <a:r>
              <a:rPr dirty="0" sz="1950" spc="-10">
                <a:latin typeface="Calibri"/>
                <a:cs typeface="Calibri"/>
              </a:rPr>
              <a:t>guide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67799" y="2031116"/>
            <a:ext cx="2400300" cy="2211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53975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15"/>
              </a:spcBef>
            </a:pPr>
            <a:r>
              <a:rPr dirty="0" sz="2200" spc="-110">
                <a:latin typeface="Arial Black"/>
                <a:cs typeface="Arial Black"/>
              </a:rPr>
              <a:t>Prototype</a:t>
            </a:r>
            <a:r>
              <a:rPr dirty="0" sz="2200" spc="-140">
                <a:latin typeface="Arial Black"/>
                <a:cs typeface="Arial Black"/>
              </a:rPr>
              <a:t> </a:t>
            </a:r>
            <a:r>
              <a:rPr dirty="0" sz="2200" spc="-135">
                <a:latin typeface="Arial Black"/>
                <a:cs typeface="Arial Black"/>
              </a:rPr>
              <a:t>Design</a:t>
            </a:r>
            <a:endParaRPr sz="2200">
              <a:latin typeface="Arial Black"/>
              <a:cs typeface="Arial Black"/>
            </a:endParaRPr>
          </a:p>
          <a:p>
            <a:pPr marL="352425" marR="124460">
              <a:lnSpc>
                <a:spcPct val="115399"/>
              </a:lnSpc>
              <a:spcBef>
                <a:spcPts val="1805"/>
              </a:spcBef>
            </a:pP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mid-fidelity </a:t>
            </a:r>
            <a:r>
              <a:rPr dirty="0" sz="1950" spc="-25">
                <a:latin typeface="Calibri"/>
                <a:cs typeface="Calibri"/>
              </a:rPr>
              <a:t>prototye</a:t>
            </a:r>
            <a:r>
              <a:rPr dirty="0" sz="1950" spc="-5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in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Figmia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7610" y="4559794"/>
            <a:ext cx="2144395" cy="1739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Core</a:t>
            </a:r>
            <a:r>
              <a:rPr dirty="0" sz="1950" spc="-10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Features: </a:t>
            </a:r>
            <a:r>
              <a:rPr dirty="0" sz="1950" spc="-20">
                <a:latin typeface="Calibri"/>
                <a:cs typeface="Calibri"/>
              </a:rPr>
              <a:t>chatbot,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body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double </a:t>
            </a:r>
            <a:r>
              <a:rPr dirty="0" sz="1950" spc="-25">
                <a:latin typeface="Calibri"/>
                <a:cs typeface="Calibri"/>
              </a:rPr>
              <a:t>workspace,</a:t>
            </a:r>
            <a:r>
              <a:rPr dirty="0" sz="1950" spc="-10">
                <a:latin typeface="Calibri"/>
                <a:cs typeface="Calibri"/>
              </a:rPr>
              <a:t> focus </a:t>
            </a:r>
            <a:r>
              <a:rPr dirty="0" sz="1950" spc="-35">
                <a:latin typeface="Calibri"/>
                <a:cs typeface="Calibri"/>
              </a:rPr>
              <a:t>timer,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AAQoL integration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7610" y="6617194"/>
            <a:ext cx="21793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Ensure</a:t>
            </a:r>
            <a:r>
              <a:rPr dirty="0" sz="1950" spc="-3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>
                <a:latin typeface="Calibri"/>
                <a:cs typeface="Calibri"/>
              </a:rPr>
              <a:t>reflects</a:t>
            </a:r>
            <a:r>
              <a:rPr dirty="0" sz="1950" spc="2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findings</a:t>
            </a:r>
            <a:r>
              <a:rPr dirty="0" sz="1950" spc="2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from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5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exisiting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87790" y="3025658"/>
            <a:ext cx="2139950" cy="118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 sz="2200" spc="-55">
                <a:latin typeface="Arial Black"/>
                <a:cs typeface="Arial Black"/>
              </a:rPr>
              <a:t>Interviews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14900"/>
              </a:lnSpc>
              <a:spcBef>
                <a:spcPts val="1400"/>
              </a:spcBef>
            </a:pPr>
            <a:r>
              <a:rPr dirty="0" sz="1850" spc="-10">
                <a:latin typeface="Calibri"/>
                <a:cs typeface="Calibri"/>
              </a:rPr>
              <a:t>Recruit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17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 spc="-10">
                <a:latin typeface="Calibri"/>
                <a:cs typeface="Calibri"/>
              </a:rPr>
              <a:t>adults </a:t>
            </a:r>
            <a:r>
              <a:rPr dirty="0" sz="1850">
                <a:latin typeface="Calibri"/>
                <a:cs typeface="Calibri"/>
              </a:rPr>
              <a:t>diagnosed</a:t>
            </a:r>
            <a:r>
              <a:rPr dirty="0" sz="1850" spc="-70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with</a:t>
            </a:r>
            <a:r>
              <a:rPr dirty="0" sz="1850" spc="-65">
                <a:latin typeface="Calibri"/>
                <a:cs typeface="Calibri"/>
              </a:rPr>
              <a:t> </a:t>
            </a:r>
            <a:r>
              <a:rPr dirty="0" sz="1850" spc="30">
                <a:latin typeface="Calibri"/>
                <a:cs typeface="Calibri"/>
              </a:rPr>
              <a:t>ADHD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087790" y="4510906"/>
            <a:ext cx="2381250" cy="1073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dirty="0" sz="1850" spc="-20">
                <a:latin typeface="Calibri"/>
                <a:cs typeface="Calibri"/>
              </a:rPr>
              <a:t>Conduct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semi-</a:t>
            </a:r>
            <a:r>
              <a:rPr dirty="0" sz="1850" spc="-10">
                <a:latin typeface="Calibri"/>
                <a:cs typeface="Calibri"/>
              </a:rPr>
              <a:t>structured interviews</a:t>
            </a:r>
            <a:endParaRPr sz="1850">
              <a:latin typeface="Calibri"/>
              <a:cs typeface="Calibri"/>
            </a:endParaRPr>
          </a:p>
          <a:p>
            <a:pPr marL="275590">
              <a:lnSpc>
                <a:spcPct val="100000"/>
              </a:lnSpc>
              <a:spcBef>
                <a:spcPts val="1710"/>
              </a:spcBef>
            </a:pPr>
            <a:r>
              <a:rPr dirty="0" sz="1200" spc="-10" b="1">
                <a:latin typeface="Palatino Linotype"/>
                <a:cs typeface="Palatino Linotype"/>
              </a:rPr>
              <a:t>Introduction/Consent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906385" y="1979572"/>
            <a:ext cx="1848485" cy="2863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26289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100">
              <a:latin typeface="Calibri"/>
              <a:cs typeface="Calibri"/>
            </a:endParaRPr>
          </a:p>
          <a:p>
            <a:pPr marL="12700" marR="88900" indent="179070">
              <a:lnSpc>
                <a:spcPct val="116500"/>
              </a:lnSpc>
              <a:spcBef>
                <a:spcPts val="2785"/>
              </a:spcBef>
            </a:pPr>
            <a:r>
              <a:rPr dirty="0" sz="2200" spc="-10">
                <a:latin typeface="Arial Black"/>
                <a:cs typeface="Arial Black"/>
              </a:rPr>
              <a:t>Prototype </a:t>
            </a:r>
            <a:r>
              <a:rPr dirty="0" sz="2200" spc="-140">
                <a:latin typeface="Arial Black"/>
                <a:cs typeface="Arial Black"/>
              </a:rPr>
              <a:t>Walkthrough</a:t>
            </a:r>
            <a:endParaRPr sz="2200">
              <a:latin typeface="Arial Black"/>
              <a:cs typeface="Arial Black"/>
            </a:endParaRPr>
          </a:p>
          <a:p>
            <a:pPr marL="180975" marR="5080">
              <a:lnSpc>
                <a:spcPct val="115399"/>
              </a:lnSpc>
              <a:spcBef>
                <a:spcPts val="1560"/>
              </a:spcBef>
            </a:pPr>
            <a:r>
              <a:rPr dirty="0" sz="1950" spc="-10">
                <a:latin typeface="Calibri"/>
                <a:cs typeface="Calibri"/>
              </a:rPr>
              <a:t>Participants interact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with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the </a:t>
            </a:r>
            <a:r>
              <a:rPr dirty="0" sz="1950" spc="-10">
                <a:latin typeface="Calibri"/>
                <a:cs typeface="Calibri"/>
              </a:rPr>
              <a:t>prototype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074673" y="5160505"/>
            <a:ext cx="164909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Think-</a:t>
            </a:r>
            <a:r>
              <a:rPr dirty="0" sz="1950">
                <a:latin typeface="Calibri"/>
                <a:cs typeface="Calibri"/>
              </a:rPr>
              <a:t>aloud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10">
                <a:latin typeface="Calibri"/>
                <a:cs typeface="Calibri"/>
              </a:rPr>
              <a:t>guided walkthrough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of </a:t>
            </a:r>
            <a:r>
              <a:rPr dirty="0" sz="1950">
                <a:latin typeface="Calibri"/>
                <a:cs typeface="Calibri"/>
              </a:rPr>
              <a:t>key</a:t>
            </a:r>
            <a:r>
              <a:rPr dirty="0" sz="1950" spc="-10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74673" y="6875005"/>
            <a:ext cx="16840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Gather</a:t>
            </a:r>
            <a:r>
              <a:rPr dirty="0" sz="1950" spc="-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feedback </a:t>
            </a:r>
            <a:r>
              <a:rPr dirty="0" sz="1950">
                <a:latin typeface="Calibri"/>
                <a:cs typeface="Calibri"/>
              </a:rPr>
              <a:t>on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usability, </a:t>
            </a:r>
            <a:r>
              <a:rPr dirty="0" sz="1950">
                <a:latin typeface="Calibri"/>
                <a:cs typeface="Calibri"/>
              </a:rPr>
              <a:t>usefulness,</a:t>
            </a:r>
            <a:r>
              <a:rPr dirty="0" sz="1950" spc="-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missing</a:t>
            </a:r>
            <a:r>
              <a:rPr dirty="0" sz="1950" spc="8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043480" y="1940913"/>
            <a:ext cx="2408555" cy="29108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3100">
              <a:latin typeface="Calibri"/>
              <a:cs typeface="Calibri"/>
            </a:endParaRPr>
          </a:p>
          <a:p>
            <a:pPr algn="ctr" marL="12700" marR="5080">
              <a:lnSpc>
                <a:spcPct val="116500"/>
              </a:lnSpc>
              <a:spcBef>
                <a:spcPts val="3275"/>
              </a:spcBef>
            </a:pPr>
            <a:r>
              <a:rPr dirty="0" sz="2200" spc="-170">
                <a:latin typeface="Arial Black"/>
                <a:cs typeface="Arial Black"/>
              </a:rPr>
              <a:t>Analysis</a:t>
            </a:r>
            <a:r>
              <a:rPr dirty="0" sz="2200" spc="-190">
                <a:latin typeface="Arial Black"/>
                <a:cs typeface="Arial Black"/>
              </a:rPr>
              <a:t> </a:t>
            </a:r>
            <a:r>
              <a:rPr dirty="0" sz="2200" spc="-490">
                <a:latin typeface="Arial Black"/>
                <a:cs typeface="Arial Black"/>
              </a:rPr>
              <a:t>&amp;</a:t>
            </a:r>
            <a:r>
              <a:rPr dirty="0" sz="2200" spc="-185">
                <a:latin typeface="Arial Black"/>
                <a:cs typeface="Arial Black"/>
              </a:rPr>
              <a:t> </a:t>
            </a:r>
            <a:r>
              <a:rPr dirty="0" sz="2200" spc="-145">
                <a:latin typeface="Arial Black"/>
                <a:cs typeface="Arial Black"/>
              </a:rPr>
              <a:t>Design </a:t>
            </a:r>
            <a:r>
              <a:rPr dirty="0" sz="2200" spc="-10">
                <a:latin typeface="Arial Black"/>
                <a:cs typeface="Arial Black"/>
              </a:rPr>
              <a:t>Insight</a:t>
            </a:r>
            <a:endParaRPr sz="2200">
              <a:latin typeface="Arial Black"/>
              <a:cs typeface="Arial Black"/>
            </a:endParaRPr>
          </a:p>
          <a:p>
            <a:pPr marL="396240" marR="210820">
              <a:lnSpc>
                <a:spcPct val="115399"/>
              </a:lnSpc>
              <a:spcBef>
                <a:spcPts val="1440"/>
              </a:spcBef>
            </a:pPr>
            <a:r>
              <a:rPr dirty="0" sz="1950" spc="-10">
                <a:latin typeface="Calibri"/>
                <a:cs typeface="Calibri"/>
              </a:rPr>
              <a:t>Thematic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analysis </a:t>
            </a:r>
            <a:r>
              <a:rPr dirty="0" sz="1950">
                <a:latin typeface="Calibri"/>
                <a:cs typeface="Calibri"/>
              </a:rPr>
              <a:t>of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interview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20">
                <a:latin typeface="Calibri"/>
                <a:cs typeface="Calibri"/>
              </a:rPr>
              <a:t>feedbak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data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427338" y="5169063"/>
            <a:ext cx="1642745" cy="71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five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key </a:t>
            </a: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priorities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427338" y="6197763"/>
            <a:ext cx="181673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20">
                <a:latin typeface="Calibri"/>
                <a:cs typeface="Calibri"/>
              </a:rPr>
              <a:t>Generate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 spc="-35">
                <a:latin typeface="Calibri"/>
                <a:cs typeface="Calibri"/>
              </a:rPr>
              <a:t>recommendations </a:t>
            </a:r>
            <a:r>
              <a:rPr dirty="0" sz="1950">
                <a:latin typeface="Calibri"/>
                <a:cs typeface="Calibri"/>
              </a:rPr>
              <a:t>for</a:t>
            </a:r>
            <a:r>
              <a:rPr dirty="0" sz="1950" spc="-8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the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propsesed systems</a:t>
            </a:r>
            <a:endParaRPr sz="195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4737277" y="1754251"/>
            <a:ext cx="3009900" cy="7499984"/>
            <a:chOff x="14737277" y="1754251"/>
            <a:chExt cx="3009900" cy="7499984"/>
          </a:xfrm>
        </p:grpSpPr>
        <p:sp>
          <p:nvSpPr>
            <p:cNvPr id="28" name="object 28"/>
            <p:cNvSpPr/>
            <p:nvPr/>
          </p:nvSpPr>
          <p:spPr>
            <a:xfrm>
              <a:off x="14775376" y="2224337"/>
              <a:ext cx="2933700" cy="6990080"/>
            </a:xfrm>
            <a:custGeom>
              <a:avLst/>
              <a:gdLst/>
              <a:ahLst/>
              <a:cxnLst/>
              <a:rect l="l" t="t" r="r" b="b"/>
              <a:pathLst>
                <a:path w="2933700" h="6990080">
                  <a:moveTo>
                    <a:pt x="2517864" y="6989709"/>
                  </a:moveTo>
                  <a:lnTo>
                    <a:pt x="415522" y="6989709"/>
                  </a:lnTo>
                  <a:lnTo>
                    <a:pt x="393466" y="6986543"/>
                  </a:lnTo>
                  <a:lnTo>
                    <a:pt x="349403" y="6975899"/>
                  </a:lnTo>
                  <a:lnTo>
                    <a:pt x="307005" y="6961351"/>
                  </a:lnTo>
                  <a:lnTo>
                    <a:pt x="266475" y="6943102"/>
                  </a:lnTo>
                  <a:lnTo>
                    <a:pt x="228019" y="6921355"/>
                  </a:lnTo>
                  <a:lnTo>
                    <a:pt x="191838" y="6896315"/>
                  </a:lnTo>
                  <a:lnTo>
                    <a:pt x="158137" y="6868184"/>
                  </a:lnTo>
                  <a:lnTo>
                    <a:pt x="127119" y="6837166"/>
                  </a:lnTo>
                  <a:lnTo>
                    <a:pt x="98988" y="6803465"/>
                  </a:lnTo>
                  <a:lnTo>
                    <a:pt x="73947" y="6767284"/>
                  </a:lnTo>
                  <a:lnTo>
                    <a:pt x="52200" y="6728828"/>
                  </a:lnTo>
                  <a:lnTo>
                    <a:pt x="33951" y="6688299"/>
                  </a:lnTo>
                  <a:lnTo>
                    <a:pt x="19403" y="6645901"/>
                  </a:lnTo>
                  <a:lnTo>
                    <a:pt x="8759" y="6601837"/>
                  </a:lnTo>
                  <a:lnTo>
                    <a:pt x="2224" y="6556312"/>
                  </a:lnTo>
                  <a:lnTo>
                    <a:pt x="0" y="6509529"/>
                  </a:lnTo>
                  <a:lnTo>
                    <a:pt x="0" y="485775"/>
                  </a:lnTo>
                  <a:lnTo>
                    <a:pt x="2224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5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4" y="2223"/>
                  </a:lnTo>
                  <a:lnTo>
                    <a:pt x="2539919" y="8759"/>
                  </a:lnTo>
                  <a:lnTo>
                    <a:pt x="2583983" y="19402"/>
                  </a:lnTo>
                  <a:lnTo>
                    <a:pt x="2626381" y="33951"/>
                  </a:lnTo>
                  <a:lnTo>
                    <a:pt x="2666910" y="52200"/>
                  </a:lnTo>
                  <a:lnTo>
                    <a:pt x="2705367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6" y="158137"/>
                  </a:lnTo>
                  <a:lnTo>
                    <a:pt x="2834398" y="191838"/>
                  </a:lnTo>
                  <a:lnTo>
                    <a:pt x="2859438" y="228019"/>
                  </a:lnTo>
                  <a:lnTo>
                    <a:pt x="2881185" y="266475"/>
                  </a:lnTo>
                  <a:lnTo>
                    <a:pt x="2899434" y="307004"/>
                  </a:lnTo>
                  <a:lnTo>
                    <a:pt x="2913983" y="349403"/>
                  </a:lnTo>
                  <a:lnTo>
                    <a:pt x="2924626" y="393466"/>
                  </a:lnTo>
                  <a:lnTo>
                    <a:pt x="2931162" y="438991"/>
                  </a:lnTo>
                  <a:lnTo>
                    <a:pt x="2933386" y="485775"/>
                  </a:lnTo>
                  <a:lnTo>
                    <a:pt x="2933386" y="6509529"/>
                  </a:lnTo>
                  <a:lnTo>
                    <a:pt x="2931162" y="6556312"/>
                  </a:lnTo>
                  <a:lnTo>
                    <a:pt x="2924626" y="6601837"/>
                  </a:lnTo>
                  <a:lnTo>
                    <a:pt x="2913983" y="6645901"/>
                  </a:lnTo>
                  <a:lnTo>
                    <a:pt x="2899434" y="6688299"/>
                  </a:lnTo>
                  <a:lnTo>
                    <a:pt x="2881185" y="6728828"/>
                  </a:lnTo>
                  <a:lnTo>
                    <a:pt x="2859438" y="6767284"/>
                  </a:lnTo>
                  <a:lnTo>
                    <a:pt x="2834398" y="6803465"/>
                  </a:lnTo>
                  <a:lnTo>
                    <a:pt x="2806266" y="6837166"/>
                  </a:lnTo>
                  <a:lnTo>
                    <a:pt x="2775249" y="6868184"/>
                  </a:lnTo>
                  <a:lnTo>
                    <a:pt x="2741548" y="6896315"/>
                  </a:lnTo>
                  <a:lnTo>
                    <a:pt x="2705367" y="6921355"/>
                  </a:lnTo>
                  <a:lnTo>
                    <a:pt x="2666910" y="6943102"/>
                  </a:lnTo>
                  <a:lnTo>
                    <a:pt x="2626381" y="6961351"/>
                  </a:lnTo>
                  <a:lnTo>
                    <a:pt x="2583983" y="6975899"/>
                  </a:lnTo>
                  <a:lnTo>
                    <a:pt x="2539919" y="6986543"/>
                  </a:lnTo>
                  <a:lnTo>
                    <a:pt x="2517864" y="6989709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4775377" y="2224357"/>
              <a:ext cx="2933700" cy="6991350"/>
            </a:xfrm>
            <a:custGeom>
              <a:avLst/>
              <a:gdLst/>
              <a:ahLst/>
              <a:cxnLst/>
              <a:rect l="l" t="t" r="r" b="b"/>
              <a:pathLst>
                <a:path w="2933700" h="6991350">
                  <a:moveTo>
                    <a:pt x="428317" y="6991329"/>
                  </a:moveTo>
                  <a:lnTo>
                    <a:pt x="349386" y="6975681"/>
                  </a:lnTo>
                  <a:lnTo>
                    <a:pt x="306990" y="6961133"/>
                  </a:lnTo>
                  <a:lnTo>
                    <a:pt x="266463" y="6942884"/>
                  </a:lnTo>
                  <a:lnTo>
                    <a:pt x="228008" y="6921138"/>
                  </a:lnTo>
                  <a:lnTo>
                    <a:pt x="191829" y="6896099"/>
                  </a:lnTo>
                  <a:lnTo>
                    <a:pt x="158129" y="6867969"/>
                  </a:lnTo>
                  <a:lnTo>
                    <a:pt x="127113" y="6836952"/>
                  </a:lnTo>
                  <a:lnTo>
                    <a:pt x="98983" y="6803253"/>
                  </a:lnTo>
                  <a:lnTo>
                    <a:pt x="73943" y="6767074"/>
                  </a:lnTo>
                  <a:lnTo>
                    <a:pt x="52198" y="6728619"/>
                  </a:lnTo>
                  <a:lnTo>
                    <a:pt x="33949" y="6688091"/>
                  </a:lnTo>
                  <a:lnTo>
                    <a:pt x="19401" y="6645695"/>
                  </a:lnTo>
                  <a:lnTo>
                    <a:pt x="8758" y="6601634"/>
                  </a:lnTo>
                  <a:lnTo>
                    <a:pt x="2223" y="6556111"/>
                  </a:lnTo>
                  <a:lnTo>
                    <a:pt x="0" y="6509330"/>
                  </a:lnTo>
                  <a:lnTo>
                    <a:pt x="0" y="485850"/>
                  </a:lnTo>
                  <a:lnTo>
                    <a:pt x="2223" y="439068"/>
                  </a:lnTo>
                  <a:lnTo>
                    <a:pt x="8758" y="393545"/>
                  </a:lnTo>
                  <a:lnTo>
                    <a:pt x="19402" y="349484"/>
                  </a:lnTo>
                  <a:lnTo>
                    <a:pt x="33949" y="307088"/>
                  </a:lnTo>
                  <a:lnTo>
                    <a:pt x="52198" y="266560"/>
                  </a:lnTo>
                  <a:lnTo>
                    <a:pt x="73944" y="228105"/>
                  </a:lnTo>
                  <a:lnTo>
                    <a:pt x="98983" y="191926"/>
                  </a:lnTo>
                  <a:lnTo>
                    <a:pt x="127113" y="158227"/>
                  </a:lnTo>
                  <a:lnTo>
                    <a:pt x="158129" y="127210"/>
                  </a:lnTo>
                  <a:lnTo>
                    <a:pt x="191829" y="99081"/>
                  </a:lnTo>
                  <a:lnTo>
                    <a:pt x="228008" y="74041"/>
                  </a:lnTo>
                  <a:lnTo>
                    <a:pt x="266463" y="52295"/>
                  </a:lnTo>
                  <a:lnTo>
                    <a:pt x="306990" y="34046"/>
                  </a:lnTo>
                  <a:lnTo>
                    <a:pt x="349386" y="19499"/>
                  </a:lnTo>
                  <a:lnTo>
                    <a:pt x="393448" y="8856"/>
                  </a:lnTo>
                  <a:lnTo>
                    <a:pt x="438971" y="2320"/>
                  </a:lnTo>
                  <a:lnTo>
                    <a:pt x="485752" y="77"/>
                  </a:lnTo>
                  <a:lnTo>
                    <a:pt x="2447499" y="0"/>
                  </a:lnTo>
                  <a:lnTo>
                    <a:pt x="2494281" y="2320"/>
                  </a:lnTo>
                  <a:lnTo>
                    <a:pt x="2539804" y="8855"/>
                  </a:lnTo>
                  <a:lnTo>
                    <a:pt x="2583865" y="19499"/>
                  </a:lnTo>
                  <a:lnTo>
                    <a:pt x="2626261" y="34046"/>
                  </a:lnTo>
                  <a:lnTo>
                    <a:pt x="2666789" y="52295"/>
                  </a:lnTo>
                  <a:lnTo>
                    <a:pt x="2705244" y="74041"/>
                  </a:lnTo>
                  <a:lnTo>
                    <a:pt x="2741423" y="99080"/>
                  </a:lnTo>
                  <a:lnTo>
                    <a:pt x="2775122" y="127210"/>
                  </a:lnTo>
                  <a:lnTo>
                    <a:pt x="2806139" y="158227"/>
                  </a:lnTo>
                  <a:lnTo>
                    <a:pt x="2834269" y="191926"/>
                  </a:lnTo>
                  <a:lnTo>
                    <a:pt x="2859308" y="228105"/>
                  </a:lnTo>
                  <a:lnTo>
                    <a:pt x="2881054" y="266560"/>
                  </a:lnTo>
                  <a:lnTo>
                    <a:pt x="2899303" y="307088"/>
                  </a:lnTo>
                  <a:lnTo>
                    <a:pt x="2913851" y="349484"/>
                  </a:lnTo>
                  <a:lnTo>
                    <a:pt x="2924494" y="393545"/>
                  </a:lnTo>
                  <a:lnTo>
                    <a:pt x="2931029" y="439068"/>
                  </a:lnTo>
                  <a:lnTo>
                    <a:pt x="2933253" y="485850"/>
                  </a:lnTo>
                  <a:lnTo>
                    <a:pt x="2933253" y="6509330"/>
                  </a:lnTo>
                  <a:lnTo>
                    <a:pt x="2931029" y="6556111"/>
                  </a:lnTo>
                  <a:lnTo>
                    <a:pt x="2924494" y="6601634"/>
                  </a:lnTo>
                  <a:lnTo>
                    <a:pt x="2913851" y="6645695"/>
                  </a:lnTo>
                  <a:lnTo>
                    <a:pt x="2899303" y="6688092"/>
                  </a:lnTo>
                  <a:lnTo>
                    <a:pt x="2881055" y="6728619"/>
                  </a:lnTo>
                  <a:lnTo>
                    <a:pt x="2859309" y="6767074"/>
                  </a:lnTo>
                  <a:lnTo>
                    <a:pt x="2834269" y="6803253"/>
                  </a:lnTo>
                  <a:lnTo>
                    <a:pt x="2806139" y="6836953"/>
                  </a:lnTo>
                  <a:lnTo>
                    <a:pt x="2775123" y="6867969"/>
                  </a:lnTo>
                  <a:lnTo>
                    <a:pt x="2741423" y="6896099"/>
                  </a:lnTo>
                  <a:lnTo>
                    <a:pt x="2705244" y="6921139"/>
                  </a:lnTo>
                  <a:lnTo>
                    <a:pt x="2666789" y="6942885"/>
                  </a:lnTo>
                  <a:lnTo>
                    <a:pt x="2626262" y="6961133"/>
                  </a:lnTo>
                  <a:lnTo>
                    <a:pt x="2583865" y="6975681"/>
                  </a:lnTo>
                  <a:lnTo>
                    <a:pt x="2539804" y="6986324"/>
                  </a:lnTo>
                  <a:lnTo>
                    <a:pt x="2504935" y="6991329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5771982" y="1754251"/>
              <a:ext cx="940435" cy="940435"/>
            </a:xfrm>
            <a:custGeom>
              <a:avLst/>
              <a:gdLst/>
              <a:ahLst/>
              <a:cxnLst/>
              <a:rect l="l" t="t" r="r" b="b"/>
              <a:pathLst>
                <a:path w="940434" h="940435">
                  <a:moveTo>
                    <a:pt x="470085" y="940172"/>
                  </a:moveTo>
                  <a:lnTo>
                    <a:pt x="422021" y="937745"/>
                  </a:lnTo>
                  <a:lnTo>
                    <a:pt x="375346" y="930622"/>
                  </a:lnTo>
                  <a:lnTo>
                    <a:pt x="330296" y="919038"/>
                  </a:lnTo>
                  <a:lnTo>
                    <a:pt x="287107" y="903230"/>
                  </a:lnTo>
                  <a:lnTo>
                    <a:pt x="246015" y="883435"/>
                  </a:lnTo>
                  <a:lnTo>
                    <a:pt x="207256" y="859889"/>
                  </a:lnTo>
                  <a:lnTo>
                    <a:pt x="171067" y="832827"/>
                  </a:lnTo>
                  <a:lnTo>
                    <a:pt x="137685" y="802487"/>
                  </a:lnTo>
                  <a:lnTo>
                    <a:pt x="107344" y="769104"/>
                  </a:lnTo>
                  <a:lnTo>
                    <a:pt x="80283" y="732915"/>
                  </a:lnTo>
                  <a:lnTo>
                    <a:pt x="56736" y="694157"/>
                  </a:lnTo>
                  <a:lnTo>
                    <a:pt x="36941" y="653064"/>
                  </a:lnTo>
                  <a:lnTo>
                    <a:pt x="21134" y="609875"/>
                  </a:lnTo>
                  <a:lnTo>
                    <a:pt x="9550" y="564825"/>
                  </a:lnTo>
                  <a:lnTo>
                    <a:pt x="2427" y="518149"/>
                  </a:lnTo>
                  <a:lnTo>
                    <a:pt x="0" y="470086"/>
                  </a:lnTo>
                  <a:lnTo>
                    <a:pt x="2427" y="422022"/>
                  </a:lnTo>
                  <a:lnTo>
                    <a:pt x="9550" y="375347"/>
                  </a:lnTo>
                  <a:lnTo>
                    <a:pt x="21134" y="330296"/>
                  </a:lnTo>
                  <a:lnTo>
                    <a:pt x="36941" y="287107"/>
                  </a:lnTo>
                  <a:lnTo>
                    <a:pt x="56736" y="246015"/>
                  </a:lnTo>
                  <a:lnTo>
                    <a:pt x="80283" y="207256"/>
                  </a:lnTo>
                  <a:lnTo>
                    <a:pt x="107344" y="171067"/>
                  </a:lnTo>
                  <a:lnTo>
                    <a:pt x="137685" y="137685"/>
                  </a:lnTo>
                  <a:lnTo>
                    <a:pt x="171067" y="107344"/>
                  </a:lnTo>
                  <a:lnTo>
                    <a:pt x="207256" y="80283"/>
                  </a:lnTo>
                  <a:lnTo>
                    <a:pt x="246015" y="56736"/>
                  </a:lnTo>
                  <a:lnTo>
                    <a:pt x="287107" y="36941"/>
                  </a:lnTo>
                  <a:lnTo>
                    <a:pt x="330296" y="21134"/>
                  </a:lnTo>
                  <a:lnTo>
                    <a:pt x="375346" y="9550"/>
                  </a:lnTo>
                  <a:lnTo>
                    <a:pt x="422021" y="2427"/>
                  </a:lnTo>
                  <a:lnTo>
                    <a:pt x="470085" y="0"/>
                  </a:lnTo>
                  <a:lnTo>
                    <a:pt x="518149" y="2427"/>
                  </a:lnTo>
                  <a:lnTo>
                    <a:pt x="564824" y="9550"/>
                  </a:lnTo>
                  <a:lnTo>
                    <a:pt x="609874" y="21134"/>
                  </a:lnTo>
                  <a:lnTo>
                    <a:pt x="653064" y="36941"/>
                  </a:lnTo>
                  <a:lnTo>
                    <a:pt x="694156" y="56736"/>
                  </a:lnTo>
                  <a:lnTo>
                    <a:pt x="732915" y="80283"/>
                  </a:lnTo>
                  <a:lnTo>
                    <a:pt x="769104" y="107344"/>
                  </a:lnTo>
                  <a:lnTo>
                    <a:pt x="802486" y="137685"/>
                  </a:lnTo>
                  <a:lnTo>
                    <a:pt x="832827" y="171067"/>
                  </a:lnTo>
                  <a:lnTo>
                    <a:pt x="859888" y="207256"/>
                  </a:lnTo>
                  <a:lnTo>
                    <a:pt x="883435" y="246015"/>
                  </a:lnTo>
                  <a:lnTo>
                    <a:pt x="903230" y="287107"/>
                  </a:lnTo>
                  <a:lnTo>
                    <a:pt x="919038" y="330296"/>
                  </a:lnTo>
                  <a:lnTo>
                    <a:pt x="930621" y="375347"/>
                  </a:lnTo>
                  <a:lnTo>
                    <a:pt x="937745" y="422022"/>
                  </a:lnTo>
                  <a:lnTo>
                    <a:pt x="940172" y="470086"/>
                  </a:lnTo>
                  <a:lnTo>
                    <a:pt x="937745" y="518149"/>
                  </a:lnTo>
                  <a:lnTo>
                    <a:pt x="930621" y="564825"/>
                  </a:lnTo>
                  <a:lnTo>
                    <a:pt x="919038" y="609875"/>
                  </a:lnTo>
                  <a:lnTo>
                    <a:pt x="903230" y="653064"/>
                  </a:lnTo>
                  <a:lnTo>
                    <a:pt x="883435" y="694157"/>
                  </a:lnTo>
                  <a:lnTo>
                    <a:pt x="859888" y="732915"/>
                  </a:lnTo>
                  <a:lnTo>
                    <a:pt x="832827" y="769104"/>
                  </a:lnTo>
                  <a:lnTo>
                    <a:pt x="802486" y="802487"/>
                  </a:lnTo>
                  <a:lnTo>
                    <a:pt x="769104" y="832827"/>
                  </a:lnTo>
                  <a:lnTo>
                    <a:pt x="732915" y="859889"/>
                  </a:lnTo>
                  <a:lnTo>
                    <a:pt x="694156" y="883435"/>
                  </a:lnTo>
                  <a:lnTo>
                    <a:pt x="653064" y="903230"/>
                  </a:lnTo>
                  <a:lnTo>
                    <a:pt x="609874" y="919038"/>
                  </a:lnTo>
                  <a:lnTo>
                    <a:pt x="564824" y="930622"/>
                  </a:lnTo>
                  <a:lnTo>
                    <a:pt x="518149" y="937745"/>
                  </a:lnTo>
                  <a:lnTo>
                    <a:pt x="470085" y="94017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15142089" y="3635507"/>
            <a:ext cx="85725" cy="3171825"/>
            <a:chOff x="15142089" y="3635507"/>
            <a:chExt cx="85725" cy="3171825"/>
          </a:xfrm>
        </p:grpSpPr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42089" y="3635507"/>
              <a:ext cx="85725" cy="8572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42089" y="4664207"/>
              <a:ext cx="85725" cy="857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142089" y="6721607"/>
              <a:ext cx="85725" cy="85724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78341" y="2224912"/>
            <a:ext cx="3009900" cy="7029450"/>
            <a:chOff x="11278341" y="2224912"/>
            <a:chExt cx="3009900" cy="7029450"/>
          </a:xfrm>
        </p:grpSpPr>
        <p:sp>
          <p:nvSpPr>
            <p:cNvPr id="3" name="object 3"/>
            <p:cNvSpPr/>
            <p:nvPr/>
          </p:nvSpPr>
          <p:spPr>
            <a:xfrm>
              <a:off x="11316440" y="2262996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8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1"/>
                  </a:lnTo>
                  <a:lnTo>
                    <a:pt x="307005" y="6922693"/>
                  </a:lnTo>
                  <a:lnTo>
                    <a:pt x="266476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3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6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5" y="2223"/>
                  </a:lnTo>
                  <a:lnTo>
                    <a:pt x="2539920" y="8759"/>
                  </a:lnTo>
                  <a:lnTo>
                    <a:pt x="2583984" y="19402"/>
                  </a:lnTo>
                  <a:lnTo>
                    <a:pt x="2626382" y="33951"/>
                  </a:lnTo>
                  <a:lnTo>
                    <a:pt x="2666911" y="52200"/>
                  </a:lnTo>
                  <a:lnTo>
                    <a:pt x="2705368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7" y="158137"/>
                  </a:lnTo>
                  <a:lnTo>
                    <a:pt x="2834398" y="191838"/>
                  </a:lnTo>
                  <a:lnTo>
                    <a:pt x="2859439" y="228019"/>
                  </a:lnTo>
                  <a:lnTo>
                    <a:pt x="2881186" y="266475"/>
                  </a:lnTo>
                  <a:lnTo>
                    <a:pt x="2899435" y="307004"/>
                  </a:lnTo>
                  <a:lnTo>
                    <a:pt x="2913983" y="349403"/>
                  </a:lnTo>
                  <a:lnTo>
                    <a:pt x="2924627" y="393466"/>
                  </a:lnTo>
                  <a:lnTo>
                    <a:pt x="2931163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3" y="6517653"/>
                  </a:lnTo>
                  <a:lnTo>
                    <a:pt x="2924627" y="6563178"/>
                  </a:lnTo>
                  <a:lnTo>
                    <a:pt x="2913983" y="6607242"/>
                  </a:lnTo>
                  <a:lnTo>
                    <a:pt x="2899435" y="6649640"/>
                  </a:lnTo>
                  <a:lnTo>
                    <a:pt x="2881186" y="6690169"/>
                  </a:lnTo>
                  <a:lnTo>
                    <a:pt x="2859439" y="6728626"/>
                  </a:lnTo>
                  <a:lnTo>
                    <a:pt x="2834398" y="6764806"/>
                  </a:lnTo>
                  <a:lnTo>
                    <a:pt x="2806267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8" y="6882697"/>
                  </a:lnTo>
                  <a:lnTo>
                    <a:pt x="2666911" y="6904444"/>
                  </a:lnTo>
                  <a:lnTo>
                    <a:pt x="2626382" y="6922693"/>
                  </a:lnTo>
                  <a:lnTo>
                    <a:pt x="2583984" y="6937241"/>
                  </a:lnTo>
                  <a:lnTo>
                    <a:pt x="2539920" y="6947885"/>
                  </a:lnTo>
                  <a:lnTo>
                    <a:pt x="2494395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316441" y="2263012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8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4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0" y="349468"/>
                  </a:lnTo>
                  <a:lnTo>
                    <a:pt x="2924493" y="393529"/>
                  </a:lnTo>
                  <a:lnTo>
                    <a:pt x="2931029" y="439052"/>
                  </a:lnTo>
                  <a:lnTo>
                    <a:pt x="2933252" y="485834"/>
                  </a:lnTo>
                  <a:lnTo>
                    <a:pt x="2933252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0" y="6607022"/>
                  </a:lnTo>
                  <a:lnTo>
                    <a:pt x="2899303" y="6649419"/>
                  </a:lnTo>
                  <a:lnTo>
                    <a:pt x="2881054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0"/>
                  </a:lnTo>
                  <a:lnTo>
                    <a:pt x="2583866" y="6937008"/>
                  </a:lnTo>
                  <a:lnTo>
                    <a:pt x="2539804" y="6947651"/>
                  </a:lnTo>
                  <a:lnTo>
                    <a:pt x="2500924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4159665" y="2263571"/>
            <a:ext cx="3587115" cy="7029450"/>
            <a:chOff x="14159665" y="2263571"/>
            <a:chExt cx="3587115" cy="7029450"/>
          </a:xfrm>
        </p:grpSpPr>
        <p:sp>
          <p:nvSpPr>
            <p:cNvPr id="6" name="object 6"/>
            <p:cNvSpPr/>
            <p:nvPr/>
          </p:nvSpPr>
          <p:spPr>
            <a:xfrm>
              <a:off x="14775376" y="2301655"/>
              <a:ext cx="2933700" cy="6955790"/>
            </a:xfrm>
            <a:custGeom>
              <a:avLst/>
              <a:gdLst/>
              <a:ahLst/>
              <a:cxnLst/>
              <a:rect l="l" t="t" r="r" b="b"/>
              <a:pathLst>
                <a:path w="2933700" h="6955790">
                  <a:moveTo>
                    <a:pt x="2475188" y="6955334"/>
                  </a:moveTo>
                  <a:lnTo>
                    <a:pt x="458197" y="6955334"/>
                  </a:lnTo>
                  <a:lnTo>
                    <a:pt x="438991" y="6954421"/>
                  </a:lnTo>
                  <a:lnTo>
                    <a:pt x="393466" y="6947885"/>
                  </a:lnTo>
                  <a:lnTo>
                    <a:pt x="349403" y="6937242"/>
                  </a:lnTo>
                  <a:lnTo>
                    <a:pt x="307005" y="6922693"/>
                  </a:lnTo>
                  <a:lnTo>
                    <a:pt x="266475" y="6904444"/>
                  </a:lnTo>
                  <a:lnTo>
                    <a:pt x="228019" y="6882697"/>
                  </a:lnTo>
                  <a:lnTo>
                    <a:pt x="191838" y="6857656"/>
                  </a:lnTo>
                  <a:lnTo>
                    <a:pt x="158137" y="6829525"/>
                  </a:lnTo>
                  <a:lnTo>
                    <a:pt x="127119" y="6798507"/>
                  </a:lnTo>
                  <a:lnTo>
                    <a:pt x="98988" y="6764806"/>
                  </a:lnTo>
                  <a:lnTo>
                    <a:pt x="73947" y="6728626"/>
                  </a:lnTo>
                  <a:lnTo>
                    <a:pt x="52200" y="6690169"/>
                  </a:lnTo>
                  <a:lnTo>
                    <a:pt x="33951" y="6649640"/>
                  </a:lnTo>
                  <a:lnTo>
                    <a:pt x="19403" y="6607242"/>
                  </a:lnTo>
                  <a:lnTo>
                    <a:pt x="8759" y="6563178"/>
                  </a:lnTo>
                  <a:lnTo>
                    <a:pt x="2224" y="6517653"/>
                  </a:lnTo>
                  <a:lnTo>
                    <a:pt x="0" y="6470869"/>
                  </a:lnTo>
                  <a:lnTo>
                    <a:pt x="0" y="485775"/>
                  </a:lnTo>
                  <a:lnTo>
                    <a:pt x="2224" y="438991"/>
                  </a:lnTo>
                  <a:lnTo>
                    <a:pt x="8759" y="393466"/>
                  </a:lnTo>
                  <a:lnTo>
                    <a:pt x="19403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5" y="52200"/>
                  </a:lnTo>
                  <a:lnTo>
                    <a:pt x="307005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2447611" y="0"/>
                  </a:lnTo>
                  <a:lnTo>
                    <a:pt x="2494394" y="2223"/>
                  </a:lnTo>
                  <a:lnTo>
                    <a:pt x="2539919" y="8759"/>
                  </a:lnTo>
                  <a:lnTo>
                    <a:pt x="2583983" y="19402"/>
                  </a:lnTo>
                  <a:lnTo>
                    <a:pt x="2626381" y="33951"/>
                  </a:lnTo>
                  <a:lnTo>
                    <a:pt x="2666910" y="52200"/>
                  </a:lnTo>
                  <a:lnTo>
                    <a:pt x="2705367" y="73947"/>
                  </a:lnTo>
                  <a:lnTo>
                    <a:pt x="2741548" y="98988"/>
                  </a:lnTo>
                  <a:lnTo>
                    <a:pt x="2775249" y="127119"/>
                  </a:lnTo>
                  <a:lnTo>
                    <a:pt x="2806266" y="158137"/>
                  </a:lnTo>
                  <a:lnTo>
                    <a:pt x="2834398" y="191838"/>
                  </a:lnTo>
                  <a:lnTo>
                    <a:pt x="2859438" y="228019"/>
                  </a:lnTo>
                  <a:lnTo>
                    <a:pt x="2881185" y="266475"/>
                  </a:lnTo>
                  <a:lnTo>
                    <a:pt x="2899434" y="307004"/>
                  </a:lnTo>
                  <a:lnTo>
                    <a:pt x="2913983" y="349403"/>
                  </a:lnTo>
                  <a:lnTo>
                    <a:pt x="2924626" y="393466"/>
                  </a:lnTo>
                  <a:lnTo>
                    <a:pt x="2931162" y="438991"/>
                  </a:lnTo>
                  <a:lnTo>
                    <a:pt x="2933386" y="485775"/>
                  </a:lnTo>
                  <a:lnTo>
                    <a:pt x="2933386" y="6470869"/>
                  </a:lnTo>
                  <a:lnTo>
                    <a:pt x="2931162" y="6517653"/>
                  </a:lnTo>
                  <a:lnTo>
                    <a:pt x="2924626" y="6563178"/>
                  </a:lnTo>
                  <a:lnTo>
                    <a:pt x="2913983" y="6607242"/>
                  </a:lnTo>
                  <a:lnTo>
                    <a:pt x="2899434" y="6649640"/>
                  </a:lnTo>
                  <a:lnTo>
                    <a:pt x="2881185" y="6690169"/>
                  </a:lnTo>
                  <a:lnTo>
                    <a:pt x="2859438" y="6728626"/>
                  </a:lnTo>
                  <a:lnTo>
                    <a:pt x="2834398" y="6764806"/>
                  </a:lnTo>
                  <a:lnTo>
                    <a:pt x="2806266" y="6798507"/>
                  </a:lnTo>
                  <a:lnTo>
                    <a:pt x="2775249" y="6829525"/>
                  </a:lnTo>
                  <a:lnTo>
                    <a:pt x="2741548" y="6857656"/>
                  </a:lnTo>
                  <a:lnTo>
                    <a:pt x="2705367" y="6882697"/>
                  </a:lnTo>
                  <a:lnTo>
                    <a:pt x="2666910" y="6904444"/>
                  </a:lnTo>
                  <a:lnTo>
                    <a:pt x="2626381" y="6922693"/>
                  </a:lnTo>
                  <a:lnTo>
                    <a:pt x="2583983" y="6937242"/>
                  </a:lnTo>
                  <a:lnTo>
                    <a:pt x="2539919" y="6947885"/>
                  </a:lnTo>
                  <a:lnTo>
                    <a:pt x="2494394" y="6954421"/>
                  </a:lnTo>
                  <a:lnTo>
                    <a:pt x="2475188" y="6955334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775376" y="2301671"/>
              <a:ext cx="2933700" cy="6953250"/>
            </a:xfrm>
            <a:custGeom>
              <a:avLst/>
              <a:gdLst/>
              <a:ahLst/>
              <a:cxnLst/>
              <a:rect l="l" t="t" r="r" b="b"/>
              <a:pathLst>
                <a:path w="2933700" h="6953250">
                  <a:moveTo>
                    <a:pt x="432327" y="6953232"/>
                  </a:moveTo>
                  <a:lnTo>
                    <a:pt x="393447" y="6947651"/>
                  </a:lnTo>
                  <a:lnTo>
                    <a:pt x="349386" y="6937008"/>
                  </a:lnTo>
                  <a:lnTo>
                    <a:pt x="306990" y="6922460"/>
                  </a:lnTo>
                  <a:lnTo>
                    <a:pt x="266462" y="6904212"/>
                  </a:lnTo>
                  <a:lnTo>
                    <a:pt x="228007" y="6882466"/>
                  </a:lnTo>
                  <a:lnTo>
                    <a:pt x="191828" y="6857426"/>
                  </a:lnTo>
                  <a:lnTo>
                    <a:pt x="158129" y="6829296"/>
                  </a:lnTo>
                  <a:lnTo>
                    <a:pt x="127112" y="6798280"/>
                  </a:lnTo>
                  <a:lnTo>
                    <a:pt x="98983" y="6764580"/>
                  </a:lnTo>
                  <a:lnTo>
                    <a:pt x="73943" y="6728401"/>
                  </a:lnTo>
                  <a:lnTo>
                    <a:pt x="52197" y="6689946"/>
                  </a:lnTo>
                  <a:lnTo>
                    <a:pt x="33949" y="6649419"/>
                  </a:lnTo>
                  <a:lnTo>
                    <a:pt x="19401" y="6607022"/>
                  </a:lnTo>
                  <a:lnTo>
                    <a:pt x="8758" y="6562961"/>
                  </a:lnTo>
                  <a:lnTo>
                    <a:pt x="2223" y="6517438"/>
                  </a:lnTo>
                  <a:lnTo>
                    <a:pt x="0" y="6470657"/>
                  </a:lnTo>
                  <a:lnTo>
                    <a:pt x="0" y="485834"/>
                  </a:lnTo>
                  <a:lnTo>
                    <a:pt x="2223" y="439052"/>
                  </a:lnTo>
                  <a:lnTo>
                    <a:pt x="8758" y="393529"/>
                  </a:lnTo>
                  <a:lnTo>
                    <a:pt x="19402" y="349468"/>
                  </a:lnTo>
                  <a:lnTo>
                    <a:pt x="33949" y="307072"/>
                  </a:lnTo>
                  <a:lnTo>
                    <a:pt x="52198" y="266544"/>
                  </a:lnTo>
                  <a:lnTo>
                    <a:pt x="73944" y="228089"/>
                  </a:lnTo>
                  <a:lnTo>
                    <a:pt x="98983" y="191910"/>
                  </a:lnTo>
                  <a:lnTo>
                    <a:pt x="127113" y="158211"/>
                  </a:lnTo>
                  <a:lnTo>
                    <a:pt x="158129" y="127194"/>
                  </a:lnTo>
                  <a:lnTo>
                    <a:pt x="191829" y="99065"/>
                  </a:lnTo>
                  <a:lnTo>
                    <a:pt x="228008" y="74025"/>
                  </a:lnTo>
                  <a:lnTo>
                    <a:pt x="266463" y="52279"/>
                  </a:lnTo>
                  <a:lnTo>
                    <a:pt x="306990" y="34030"/>
                  </a:lnTo>
                  <a:lnTo>
                    <a:pt x="349386" y="19483"/>
                  </a:lnTo>
                  <a:lnTo>
                    <a:pt x="393448" y="8840"/>
                  </a:lnTo>
                  <a:lnTo>
                    <a:pt x="438971" y="2304"/>
                  </a:lnTo>
                  <a:lnTo>
                    <a:pt x="485752" y="65"/>
                  </a:lnTo>
                  <a:lnTo>
                    <a:pt x="2447499" y="0"/>
                  </a:lnTo>
                  <a:lnTo>
                    <a:pt x="2494281" y="2304"/>
                  </a:lnTo>
                  <a:lnTo>
                    <a:pt x="2539804" y="8839"/>
                  </a:lnTo>
                  <a:lnTo>
                    <a:pt x="2583865" y="19483"/>
                  </a:lnTo>
                  <a:lnTo>
                    <a:pt x="2626261" y="34030"/>
                  </a:lnTo>
                  <a:lnTo>
                    <a:pt x="2666789" y="52279"/>
                  </a:lnTo>
                  <a:lnTo>
                    <a:pt x="2705244" y="74025"/>
                  </a:lnTo>
                  <a:lnTo>
                    <a:pt x="2741423" y="99064"/>
                  </a:lnTo>
                  <a:lnTo>
                    <a:pt x="2775122" y="127194"/>
                  </a:lnTo>
                  <a:lnTo>
                    <a:pt x="2806139" y="158211"/>
                  </a:lnTo>
                  <a:lnTo>
                    <a:pt x="2834269" y="191910"/>
                  </a:lnTo>
                  <a:lnTo>
                    <a:pt x="2859308" y="228089"/>
                  </a:lnTo>
                  <a:lnTo>
                    <a:pt x="2881054" y="266544"/>
                  </a:lnTo>
                  <a:lnTo>
                    <a:pt x="2899303" y="307072"/>
                  </a:lnTo>
                  <a:lnTo>
                    <a:pt x="2913851" y="349468"/>
                  </a:lnTo>
                  <a:lnTo>
                    <a:pt x="2924494" y="393529"/>
                  </a:lnTo>
                  <a:lnTo>
                    <a:pt x="2931029" y="439052"/>
                  </a:lnTo>
                  <a:lnTo>
                    <a:pt x="2933253" y="485834"/>
                  </a:lnTo>
                  <a:lnTo>
                    <a:pt x="2933253" y="6470657"/>
                  </a:lnTo>
                  <a:lnTo>
                    <a:pt x="2931029" y="6517438"/>
                  </a:lnTo>
                  <a:lnTo>
                    <a:pt x="2924494" y="6562961"/>
                  </a:lnTo>
                  <a:lnTo>
                    <a:pt x="2913851" y="6607023"/>
                  </a:lnTo>
                  <a:lnTo>
                    <a:pt x="2899303" y="6649419"/>
                  </a:lnTo>
                  <a:lnTo>
                    <a:pt x="2881055" y="6689946"/>
                  </a:lnTo>
                  <a:lnTo>
                    <a:pt x="2859309" y="6728401"/>
                  </a:lnTo>
                  <a:lnTo>
                    <a:pt x="2834269" y="6764580"/>
                  </a:lnTo>
                  <a:lnTo>
                    <a:pt x="2806139" y="6798280"/>
                  </a:lnTo>
                  <a:lnTo>
                    <a:pt x="2775123" y="6829296"/>
                  </a:lnTo>
                  <a:lnTo>
                    <a:pt x="2741423" y="6857426"/>
                  </a:lnTo>
                  <a:lnTo>
                    <a:pt x="2705244" y="6882466"/>
                  </a:lnTo>
                  <a:lnTo>
                    <a:pt x="2666789" y="6904212"/>
                  </a:lnTo>
                  <a:lnTo>
                    <a:pt x="2626262" y="6922461"/>
                  </a:lnTo>
                  <a:lnTo>
                    <a:pt x="2583865" y="6937008"/>
                  </a:lnTo>
                  <a:lnTo>
                    <a:pt x="2539804" y="6947652"/>
                  </a:lnTo>
                  <a:lnTo>
                    <a:pt x="2500925" y="6953232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4159665" y="5521642"/>
              <a:ext cx="627380" cy="516890"/>
            </a:xfrm>
            <a:custGeom>
              <a:avLst/>
              <a:gdLst/>
              <a:ahLst/>
              <a:cxnLst/>
              <a:rect l="l" t="t" r="r" b="b"/>
              <a:pathLst>
                <a:path w="627380" h="516889">
                  <a:moveTo>
                    <a:pt x="334444" y="0"/>
                  </a:moveTo>
                  <a:lnTo>
                    <a:pt x="627073" y="258206"/>
                  </a:lnTo>
                  <a:lnTo>
                    <a:pt x="334444" y="516413"/>
                  </a:lnTo>
                  <a:lnTo>
                    <a:pt x="395311" y="355295"/>
                  </a:lnTo>
                  <a:lnTo>
                    <a:pt x="0" y="355295"/>
                  </a:lnTo>
                  <a:lnTo>
                    <a:pt x="0" y="161156"/>
                  </a:lnTo>
                  <a:lnTo>
                    <a:pt x="395323" y="161156"/>
                  </a:lnTo>
                  <a:lnTo>
                    <a:pt x="334444" y="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136" y="1818682"/>
            <a:ext cx="10696568" cy="747432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4951" y="285157"/>
            <a:ext cx="167005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 b="1">
                <a:latin typeface="Calibri"/>
                <a:cs typeface="Calibri"/>
              </a:rPr>
              <a:t>Methodology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394951" y="851595"/>
            <a:ext cx="3237230" cy="7270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/>
              <a:t>Study</a:t>
            </a:r>
            <a:r>
              <a:rPr dirty="0" sz="4600" spc="165"/>
              <a:t> </a:t>
            </a:r>
            <a:r>
              <a:rPr dirty="0" sz="4600" spc="-10"/>
              <a:t>Design</a:t>
            </a:r>
            <a:endParaRPr sz="4600"/>
          </a:p>
        </p:txBody>
      </p:sp>
      <p:sp>
        <p:nvSpPr>
          <p:cNvPr id="12" name="object 12"/>
          <p:cNvSpPr/>
          <p:nvPr/>
        </p:nvSpPr>
        <p:spPr>
          <a:xfrm>
            <a:off x="12222948" y="1805796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086" y="940172"/>
                </a:moveTo>
                <a:lnTo>
                  <a:pt x="422022" y="937745"/>
                </a:lnTo>
                <a:lnTo>
                  <a:pt x="375347" y="930621"/>
                </a:lnTo>
                <a:lnTo>
                  <a:pt x="330296" y="919038"/>
                </a:lnTo>
                <a:lnTo>
                  <a:pt x="287107" y="903230"/>
                </a:lnTo>
                <a:lnTo>
                  <a:pt x="246014" y="883435"/>
                </a:lnTo>
                <a:lnTo>
                  <a:pt x="207256" y="859889"/>
                </a:lnTo>
                <a:lnTo>
                  <a:pt x="171067" y="832827"/>
                </a:lnTo>
                <a:lnTo>
                  <a:pt x="137684" y="802487"/>
                </a:lnTo>
                <a:lnTo>
                  <a:pt x="107344" y="769104"/>
                </a:lnTo>
                <a:lnTo>
                  <a:pt x="80283" y="732915"/>
                </a:lnTo>
                <a:lnTo>
                  <a:pt x="56736" y="694157"/>
                </a:lnTo>
                <a:lnTo>
                  <a:pt x="36941" y="653064"/>
                </a:lnTo>
                <a:lnTo>
                  <a:pt x="21134" y="609875"/>
                </a:lnTo>
                <a:lnTo>
                  <a:pt x="9550" y="564825"/>
                </a:lnTo>
                <a:lnTo>
                  <a:pt x="2426" y="518149"/>
                </a:lnTo>
                <a:lnTo>
                  <a:pt x="0" y="470086"/>
                </a:lnTo>
                <a:lnTo>
                  <a:pt x="2426" y="422022"/>
                </a:lnTo>
                <a:lnTo>
                  <a:pt x="9550" y="375347"/>
                </a:lnTo>
                <a:lnTo>
                  <a:pt x="21134" y="330296"/>
                </a:lnTo>
                <a:lnTo>
                  <a:pt x="36941" y="287107"/>
                </a:lnTo>
                <a:lnTo>
                  <a:pt x="56736" y="246015"/>
                </a:lnTo>
                <a:lnTo>
                  <a:pt x="80283" y="207256"/>
                </a:lnTo>
                <a:lnTo>
                  <a:pt x="107344" y="171067"/>
                </a:lnTo>
                <a:lnTo>
                  <a:pt x="137684" y="137685"/>
                </a:lnTo>
                <a:lnTo>
                  <a:pt x="171067" y="107344"/>
                </a:lnTo>
                <a:lnTo>
                  <a:pt x="207256" y="80283"/>
                </a:lnTo>
                <a:lnTo>
                  <a:pt x="246014" y="56736"/>
                </a:lnTo>
                <a:lnTo>
                  <a:pt x="287107" y="36941"/>
                </a:lnTo>
                <a:lnTo>
                  <a:pt x="330296" y="21134"/>
                </a:lnTo>
                <a:lnTo>
                  <a:pt x="375347" y="9550"/>
                </a:lnTo>
                <a:lnTo>
                  <a:pt x="422022" y="2427"/>
                </a:lnTo>
                <a:lnTo>
                  <a:pt x="470086" y="0"/>
                </a:lnTo>
                <a:lnTo>
                  <a:pt x="518149" y="2427"/>
                </a:lnTo>
                <a:lnTo>
                  <a:pt x="564824" y="9550"/>
                </a:lnTo>
                <a:lnTo>
                  <a:pt x="609875" y="21134"/>
                </a:lnTo>
                <a:lnTo>
                  <a:pt x="653064" y="36941"/>
                </a:lnTo>
                <a:lnTo>
                  <a:pt x="694157" y="56736"/>
                </a:lnTo>
                <a:lnTo>
                  <a:pt x="732915" y="80283"/>
                </a:lnTo>
                <a:lnTo>
                  <a:pt x="769104" y="107344"/>
                </a:lnTo>
                <a:lnTo>
                  <a:pt x="802487" y="137685"/>
                </a:lnTo>
                <a:lnTo>
                  <a:pt x="832827" y="171067"/>
                </a:lnTo>
                <a:lnTo>
                  <a:pt x="859888" y="207256"/>
                </a:lnTo>
                <a:lnTo>
                  <a:pt x="883435" y="246015"/>
                </a:lnTo>
                <a:lnTo>
                  <a:pt x="903230" y="287107"/>
                </a:lnTo>
                <a:lnTo>
                  <a:pt x="919037" y="330296"/>
                </a:lnTo>
                <a:lnTo>
                  <a:pt x="930621" y="375347"/>
                </a:lnTo>
                <a:lnTo>
                  <a:pt x="937744" y="422022"/>
                </a:lnTo>
                <a:lnTo>
                  <a:pt x="940171" y="470086"/>
                </a:lnTo>
                <a:lnTo>
                  <a:pt x="937744" y="518149"/>
                </a:lnTo>
                <a:lnTo>
                  <a:pt x="930621" y="564825"/>
                </a:lnTo>
                <a:lnTo>
                  <a:pt x="919037" y="609875"/>
                </a:lnTo>
                <a:lnTo>
                  <a:pt x="903230" y="653064"/>
                </a:lnTo>
                <a:lnTo>
                  <a:pt x="883435" y="694157"/>
                </a:lnTo>
                <a:lnTo>
                  <a:pt x="859888" y="732915"/>
                </a:lnTo>
                <a:lnTo>
                  <a:pt x="832827" y="769104"/>
                </a:lnTo>
                <a:lnTo>
                  <a:pt x="802487" y="802487"/>
                </a:lnTo>
                <a:lnTo>
                  <a:pt x="769104" y="832827"/>
                </a:lnTo>
                <a:lnTo>
                  <a:pt x="732915" y="859889"/>
                </a:lnTo>
                <a:lnTo>
                  <a:pt x="694157" y="883435"/>
                </a:lnTo>
                <a:lnTo>
                  <a:pt x="653064" y="903230"/>
                </a:lnTo>
                <a:lnTo>
                  <a:pt x="609875" y="919038"/>
                </a:lnTo>
                <a:lnTo>
                  <a:pt x="564824" y="930621"/>
                </a:lnTo>
                <a:lnTo>
                  <a:pt x="518149" y="937745"/>
                </a:lnTo>
                <a:lnTo>
                  <a:pt x="470086" y="94017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5771981" y="1792911"/>
            <a:ext cx="940435" cy="940435"/>
          </a:xfrm>
          <a:custGeom>
            <a:avLst/>
            <a:gdLst/>
            <a:ahLst/>
            <a:cxnLst/>
            <a:rect l="l" t="t" r="r" b="b"/>
            <a:pathLst>
              <a:path w="940434" h="940435">
                <a:moveTo>
                  <a:pt x="470085" y="940172"/>
                </a:moveTo>
                <a:lnTo>
                  <a:pt x="422021" y="937745"/>
                </a:lnTo>
                <a:lnTo>
                  <a:pt x="375346" y="930621"/>
                </a:lnTo>
                <a:lnTo>
                  <a:pt x="330296" y="919038"/>
                </a:lnTo>
                <a:lnTo>
                  <a:pt x="287107" y="903230"/>
                </a:lnTo>
                <a:lnTo>
                  <a:pt x="246015" y="883435"/>
                </a:lnTo>
                <a:lnTo>
                  <a:pt x="207256" y="859888"/>
                </a:lnTo>
                <a:lnTo>
                  <a:pt x="171067" y="832827"/>
                </a:lnTo>
                <a:lnTo>
                  <a:pt x="137685" y="802487"/>
                </a:lnTo>
                <a:lnTo>
                  <a:pt x="107344" y="769104"/>
                </a:lnTo>
                <a:lnTo>
                  <a:pt x="80283" y="732915"/>
                </a:lnTo>
                <a:lnTo>
                  <a:pt x="56736" y="694157"/>
                </a:lnTo>
                <a:lnTo>
                  <a:pt x="36941" y="653064"/>
                </a:lnTo>
                <a:lnTo>
                  <a:pt x="21134" y="609875"/>
                </a:lnTo>
                <a:lnTo>
                  <a:pt x="9550" y="564824"/>
                </a:lnTo>
                <a:lnTo>
                  <a:pt x="2427" y="518149"/>
                </a:lnTo>
                <a:lnTo>
                  <a:pt x="0" y="470086"/>
                </a:lnTo>
                <a:lnTo>
                  <a:pt x="2427" y="422022"/>
                </a:lnTo>
                <a:lnTo>
                  <a:pt x="9550" y="375347"/>
                </a:lnTo>
                <a:lnTo>
                  <a:pt x="21134" y="330296"/>
                </a:lnTo>
                <a:lnTo>
                  <a:pt x="36941" y="287107"/>
                </a:lnTo>
                <a:lnTo>
                  <a:pt x="56736" y="246015"/>
                </a:lnTo>
                <a:lnTo>
                  <a:pt x="80283" y="207256"/>
                </a:lnTo>
                <a:lnTo>
                  <a:pt x="107344" y="171067"/>
                </a:lnTo>
                <a:lnTo>
                  <a:pt x="137685" y="137685"/>
                </a:lnTo>
                <a:lnTo>
                  <a:pt x="171067" y="107344"/>
                </a:lnTo>
                <a:lnTo>
                  <a:pt x="207256" y="80283"/>
                </a:lnTo>
                <a:lnTo>
                  <a:pt x="246015" y="56736"/>
                </a:lnTo>
                <a:lnTo>
                  <a:pt x="287107" y="36941"/>
                </a:lnTo>
                <a:lnTo>
                  <a:pt x="330296" y="21134"/>
                </a:lnTo>
                <a:lnTo>
                  <a:pt x="375346" y="9550"/>
                </a:lnTo>
                <a:lnTo>
                  <a:pt x="422021" y="2427"/>
                </a:lnTo>
                <a:lnTo>
                  <a:pt x="470085" y="0"/>
                </a:lnTo>
                <a:lnTo>
                  <a:pt x="518149" y="2427"/>
                </a:lnTo>
                <a:lnTo>
                  <a:pt x="564824" y="9550"/>
                </a:lnTo>
                <a:lnTo>
                  <a:pt x="609874" y="21134"/>
                </a:lnTo>
                <a:lnTo>
                  <a:pt x="653064" y="36941"/>
                </a:lnTo>
                <a:lnTo>
                  <a:pt x="694156" y="56736"/>
                </a:lnTo>
                <a:lnTo>
                  <a:pt x="732915" y="80283"/>
                </a:lnTo>
                <a:lnTo>
                  <a:pt x="769104" y="107344"/>
                </a:lnTo>
                <a:lnTo>
                  <a:pt x="802486" y="137685"/>
                </a:lnTo>
                <a:lnTo>
                  <a:pt x="832827" y="171067"/>
                </a:lnTo>
                <a:lnTo>
                  <a:pt x="859888" y="207256"/>
                </a:lnTo>
                <a:lnTo>
                  <a:pt x="883435" y="246015"/>
                </a:lnTo>
                <a:lnTo>
                  <a:pt x="903230" y="287107"/>
                </a:lnTo>
                <a:lnTo>
                  <a:pt x="919038" y="330296"/>
                </a:lnTo>
                <a:lnTo>
                  <a:pt x="930621" y="375347"/>
                </a:lnTo>
                <a:lnTo>
                  <a:pt x="937745" y="422022"/>
                </a:lnTo>
                <a:lnTo>
                  <a:pt x="940172" y="470086"/>
                </a:lnTo>
                <a:lnTo>
                  <a:pt x="937745" y="518149"/>
                </a:lnTo>
                <a:lnTo>
                  <a:pt x="930621" y="564824"/>
                </a:lnTo>
                <a:lnTo>
                  <a:pt x="919038" y="609875"/>
                </a:lnTo>
                <a:lnTo>
                  <a:pt x="903230" y="653064"/>
                </a:lnTo>
                <a:lnTo>
                  <a:pt x="883435" y="694157"/>
                </a:lnTo>
                <a:lnTo>
                  <a:pt x="859888" y="732915"/>
                </a:lnTo>
                <a:lnTo>
                  <a:pt x="832827" y="769104"/>
                </a:lnTo>
                <a:lnTo>
                  <a:pt x="802486" y="802487"/>
                </a:lnTo>
                <a:lnTo>
                  <a:pt x="769104" y="832827"/>
                </a:lnTo>
                <a:lnTo>
                  <a:pt x="732915" y="859888"/>
                </a:lnTo>
                <a:lnTo>
                  <a:pt x="694156" y="883435"/>
                </a:lnTo>
                <a:lnTo>
                  <a:pt x="653064" y="903230"/>
                </a:lnTo>
                <a:lnTo>
                  <a:pt x="609874" y="919038"/>
                </a:lnTo>
                <a:lnTo>
                  <a:pt x="564824" y="930621"/>
                </a:lnTo>
                <a:lnTo>
                  <a:pt x="518149" y="937745"/>
                </a:lnTo>
                <a:lnTo>
                  <a:pt x="470085" y="940172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8062510" y="5874807"/>
            <a:ext cx="20351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105" b="1">
                <a:latin typeface="Palatino Linotype"/>
                <a:cs typeface="Palatino Linotype"/>
              </a:rPr>
              <a:t>App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Experience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Interaction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42028" y="6322864"/>
            <a:ext cx="161734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Percieved</a:t>
            </a:r>
            <a:r>
              <a:rPr dirty="0" sz="1200" spc="-10" b="1">
                <a:latin typeface="Palatino Linotype"/>
                <a:cs typeface="Palatino Linotype"/>
              </a:rPr>
              <a:t> Effectiveness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62510" y="6801596"/>
            <a:ext cx="208597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45" b="1">
                <a:latin typeface="Palatino Linotype"/>
                <a:cs typeface="Palatino Linotype"/>
              </a:rPr>
              <a:t>Usability,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20" b="1">
                <a:latin typeface="Palatino Linotype"/>
                <a:cs typeface="Palatino Linotype"/>
              </a:rPr>
              <a:t>Trust,</a:t>
            </a:r>
            <a:r>
              <a:rPr dirty="0" sz="1200" spc="-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b="1">
                <a:latin typeface="Palatino Linotype"/>
                <a:cs typeface="Palatino Linotype"/>
              </a:rPr>
              <a:t> </a:t>
            </a:r>
            <a:r>
              <a:rPr dirty="0" sz="1200" spc="-10" b="1">
                <a:latin typeface="Palatino Linotype"/>
                <a:cs typeface="Palatino Linotype"/>
              </a:rPr>
              <a:t>Preferences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47391" y="7276662"/>
            <a:ext cx="2256155" cy="2076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200" spc="-50" b="1">
                <a:latin typeface="Palatino Linotype"/>
                <a:cs typeface="Palatino Linotype"/>
              </a:rPr>
              <a:t>Challenges</a:t>
            </a:r>
            <a:r>
              <a:rPr dirty="0" sz="1200" spc="5" b="1">
                <a:latin typeface="Palatino Linotype"/>
                <a:cs typeface="Palatino Linotype"/>
              </a:rPr>
              <a:t> </a:t>
            </a:r>
            <a:r>
              <a:rPr dirty="0" sz="1200" spc="-170" b="1">
                <a:latin typeface="Palatino Linotype"/>
                <a:cs typeface="Palatino Linotype"/>
              </a:rPr>
              <a:t>&amp;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80" b="1">
                <a:latin typeface="Palatino Linotype"/>
                <a:cs typeface="Palatino Linotype"/>
              </a:rPr>
              <a:t>Design</a:t>
            </a:r>
            <a:r>
              <a:rPr dirty="0" sz="1200" spc="10" b="1">
                <a:latin typeface="Palatino Linotype"/>
                <a:cs typeface="Palatino Linotype"/>
              </a:rPr>
              <a:t> </a:t>
            </a:r>
            <a:r>
              <a:rPr dirty="0" sz="1200" spc="-25" b="1">
                <a:latin typeface="Palatino Linotype"/>
                <a:cs typeface="Palatino Linotype"/>
              </a:rPr>
              <a:t>Opportunity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03426" y="7755306"/>
            <a:ext cx="2191385" cy="19558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100" spc="-60" b="1">
                <a:latin typeface="Palatino Linotype"/>
                <a:cs typeface="Palatino Linotype"/>
              </a:rPr>
              <a:t>Dove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25" b="1">
                <a:latin typeface="Palatino Linotype"/>
                <a:cs typeface="Palatino Linotype"/>
              </a:rPr>
              <a:t>Chat</a:t>
            </a:r>
            <a:r>
              <a:rPr dirty="0" sz="1100" spc="-10" b="1">
                <a:latin typeface="Palatino Linotype"/>
                <a:cs typeface="Palatino Linotype"/>
              </a:rPr>
              <a:t> Prototype</a:t>
            </a:r>
            <a:r>
              <a:rPr dirty="0" sz="1100" spc="-15" b="1">
                <a:latin typeface="Palatino Linotype"/>
                <a:cs typeface="Palatino Linotype"/>
              </a:rPr>
              <a:t> </a:t>
            </a:r>
            <a:r>
              <a:rPr dirty="0" sz="1100" spc="-10" b="1">
                <a:latin typeface="Palatino Linotype"/>
                <a:cs typeface="Palatino Linotype"/>
              </a:rPr>
              <a:t>Walkthrough</a:t>
            </a:r>
            <a:endParaRPr sz="1100">
              <a:latin typeface="Palatino Linotype"/>
              <a:cs typeface="Palatino Linotyp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46452" y="8234950"/>
            <a:ext cx="1366520" cy="7080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200" spc="-20" b="1">
                <a:latin typeface="Palatino Linotype"/>
                <a:cs typeface="Palatino Linotype"/>
              </a:rPr>
              <a:t>Prototype</a:t>
            </a:r>
            <a:r>
              <a:rPr dirty="0" sz="1200" spc="-10" b="1">
                <a:latin typeface="Palatino Linotype"/>
                <a:cs typeface="Palatino Linotype"/>
              </a:rPr>
              <a:t> Feedback</a:t>
            </a:r>
            <a:endParaRPr sz="12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880"/>
              </a:spcBef>
            </a:pPr>
            <a:endParaRPr sz="1200">
              <a:latin typeface="Palatino Linotype"/>
              <a:cs typeface="Palatino Linotype"/>
            </a:endParaRPr>
          </a:p>
          <a:p>
            <a:pPr algn="ctr" marR="13335">
              <a:lnSpc>
                <a:spcPct val="100000"/>
              </a:lnSpc>
              <a:spcBef>
                <a:spcPts val="5"/>
              </a:spcBef>
            </a:pPr>
            <a:r>
              <a:rPr dirty="0" sz="1200" spc="-10" b="1">
                <a:latin typeface="Palatino Linotype"/>
                <a:cs typeface="Palatino Linotype"/>
              </a:rPr>
              <a:t>Conclusion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32470" y="1992458"/>
            <a:ext cx="223520" cy="5016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7131" y="2031116"/>
            <a:ext cx="2700020" cy="31165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1397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100">
              <a:latin typeface="Calibri"/>
              <a:cs typeface="Calibri"/>
            </a:endParaRPr>
          </a:p>
          <a:p>
            <a:pPr algn="ctr" marL="12700" marR="5080" indent="-635">
              <a:lnSpc>
                <a:spcPct val="116500"/>
              </a:lnSpc>
              <a:spcBef>
                <a:spcPts val="2375"/>
              </a:spcBef>
            </a:pPr>
            <a:r>
              <a:rPr dirty="0" sz="2200" spc="-135">
                <a:latin typeface="Arial Black"/>
                <a:cs typeface="Arial Black"/>
              </a:rPr>
              <a:t>Preparation</a:t>
            </a:r>
            <a:r>
              <a:rPr dirty="0" sz="2200" spc="-120">
                <a:latin typeface="Arial Black"/>
                <a:cs typeface="Arial Black"/>
              </a:rPr>
              <a:t> </a:t>
            </a:r>
            <a:r>
              <a:rPr dirty="0" sz="2200" spc="-540">
                <a:latin typeface="Arial Black"/>
                <a:cs typeface="Arial Black"/>
              </a:rPr>
              <a:t>&amp;</a:t>
            </a:r>
            <a:r>
              <a:rPr dirty="0" sz="2200" spc="-170">
                <a:latin typeface="Arial Black"/>
                <a:cs typeface="Arial Black"/>
              </a:rPr>
              <a:t> Background</a:t>
            </a:r>
            <a:r>
              <a:rPr dirty="0" sz="2200" spc="-130">
                <a:latin typeface="Arial Black"/>
                <a:cs typeface="Arial Black"/>
              </a:rPr>
              <a:t> </a:t>
            </a:r>
            <a:r>
              <a:rPr dirty="0" sz="2200" spc="-185">
                <a:latin typeface="Arial Black"/>
                <a:cs typeface="Arial Black"/>
              </a:rPr>
              <a:t>Review</a:t>
            </a:r>
            <a:endParaRPr sz="2200">
              <a:latin typeface="Arial Black"/>
              <a:cs typeface="Arial Black"/>
            </a:endParaRPr>
          </a:p>
          <a:p>
            <a:pPr marL="505459" marR="211454">
              <a:lnSpc>
                <a:spcPct val="115399"/>
              </a:lnSpc>
              <a:spcBef>
                <a:spcPts val="1260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35">
                <a:latin typeface="Calibri"/>
                <a:cs typeface="Calibri"/>
              </a:rPr>
              <a:t>ADHD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related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to </a:t>
            </a:r>
            <a:r>
              <a:rPr dirty="0" sz="1950" spc="-20">
                <a:latin typeface="Calibri"/>
                <a:cs typeface="Calibri"/>
              </a:rPr>
              <a:t>excutive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function challenges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00078" y="5464669"/>
            <a:ext cx="2042160" cy="1054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Review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exisiting </a:t>
            </a:r>
            <a:r>
              <a:rPr dirty="0" sz="1950">
                <a:latin typeface="Calibri"/>
                <a:cs typeface="Calibri"/>
              </a:rPr>
              <a:t>digital</a:t>
            </a:r>
            <a:r>
              <a:rPr dirty="0" sz="1950" spc="10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interventions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AI</a:t>
            </a:r>
            <a:r>
              <a:rPr dirty="0" sz="1950" spc="1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00078" y="6836269"/>
            <a:ext cx="1980564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gaps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30">
                <a:latin typeface="Calibri"/>
                <a:cs typeface="Calibri"/>
              </a:rPr>
              <a:t>information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study </a:t>
            </a:r>
            <a:r>
              <a:rPr dirty="0" sz="1950">
                <a:latin typeface="Calibri"/>
                <a:cs typeface="Calibri"/>
              </a:rPr>
              <a:t>focus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and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interview </a:t>
            </a:r>
            <a:r>
              <a:rPr dirty="0" sz="1950" spc="-10">
                <a:latin typeface="Calibri"/>
                <a:cs typeface="Calibri"/>
              </a:rPr>
              <a:t>guide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67799" y="2031116"/>
            <a:ext cx="2400300" cy="22117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L="53975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15"/>
              </a:spcBef>
            </a:pPr>
            <a:r>
              <a:rPr dirty="0" sz="2200" spc="-110">
                <a:latin typeface="Arial Black"/>
                <a:cs typeface="Arial Black"/>
              </a:rPr>
              <a:t>Prototype</a:t>
            </a:r>
            <a:r>
              <a:rPr dirty="0" sz="2200" spc="-140">
                <a:latin typeface="Arial Black"/>
                <a:cs typeface="Arial Black"/>
              </a:rPr>
              <a:t> </a:t>
            </a:r>
            <a:r>
              <a:rPr dirty="0" sz="2200" spc="-135">
                <a:latin typeface="Arial Black"/>
                <a:cs typeface="Arial Black"/>
              </a:rPr>
              <a:t>Design</a:t>
            </a:r>
            <a:endParaRPr sz="2200">
              <a:latin typeface="Arial Black"/>
              <a:cs typeface="Arial Black"/>
            </a:endParaRPr>
          </a:p>
          <a:p>
            <a:pPr marL="352425" marR="124460">
              <a:lnSpc>
                <a:spcPct val="115399"/>
              </a:lnSpc>
              <a:spcBef>
                <a:spcPts val="1805"/>
              </a:spcBef>
            </a:pP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mid-fidelity </a:t>
            </a:r>
            <a:r>
              <a:rPr dirty="0" sz="1950" spc="-25">
                <a:latin typeface="Calibri"/>
                <a:cs typeface="Calibri"/>
              </a:rPr>
              <a:t>prototye</a:t>
            </a:r>
            <a:r>
              <a:rPr dirty="0" sz="1950" spc="-5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in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Figmia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07610" y="4559794"/>
            <a:ext cx="2144395" cy="1739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Core</a:t>
            </a:r>
            <a:r>
              <a:rPr dirty="0" sz="1950" spc="-10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Features: </a:t>
            </a:r>
            <a:r>
              <a:rPr dirty="0" sz="1950" spc="-20">
                <a:latin typeface="Calibri"/>
                <a:cs typeface="Calibri"/>
              </a:rPr>
              <a:t>chatbot,</a:t>
            </a:r>
            <a:r>
              <a:rPr dirty="0" sz="1950" spc="-6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body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double </a:t>
            </a:r>
            <a:r>
              <a:rPr dirty="0" sz="1950" spc="-25">
                <a:latin typeface="Calibri"/>
                <a:cs typeface="Calibri"/>
              </a:rPr>
              <a:t>workspace,</a:t>
            </a:r>
            <a:r>
              <a:rPr dirty="0" sz="1950" spc="-10">
                <a:latin typeface="Calibri"/>
                <a:cs typeface="Calibri"/>
              </a:rPr>
              <a:t> focus </a:t>
            </a:r>
            <a:r>
              <a:rPr dirty="0" sz="1950" spc="-35">
                <a:latin typeface="Calibri"/>
                <a:cs typeface="Calibri"/>
              </a:rPr>
              <a:t>timer,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AAQoL integration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07610" y="6617194"/>
            <a:ext cx="21793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Ensure</a:t>
            </a:r>
            <a:r>
              <a:rPr dirty="0" sz="1950" spc="-3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>
                <a:latin typeface="Calibri"/>
                <a:cs typeface="Calibri"/>
              </a:rPr>
              <a:t>reflects</a:t>
            </a:r>
            <a:r>
              <a:rPr dirty="0" sz="1950" spc="2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findings</a:t>
            </a:r>
            <a:r>
              <a:rPr dirty="0" sz="1950" spc="2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from </a:t>
            </a:r>
            <a:r>
              <a:rPr dirty="0" sz="1950" spc="-10">
                <a:latin typeface="Calibri"/>
                <a:cs typeface="Calibri"/>
              </a:rPr>
              <a:t>literature</a:t>
            </a:r>
            <a:r>
              <a:rPr dirty="0" sz="1950" spc="-50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exisiting</a:t>
            </a:r>
            <a:r>
              <a:rPr dirty="0" sz="1950" spc="40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tools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87790" y="3025658"/>
            <a:ext cx="2139950" cy="118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2265">
              <a:lnSpc>
                <a:spcPct val="100000"/>
              </a:lnSpc>
              <a:spcBef>
                <a:spcPts val="100"/>
              </a:spcBef>
            </a:pPr>
            <a:r>
              <a:rPr dirty="0" sz="2200" spc="-55">
                <a:latin typeface="Arial Black"/>
                <a:cs typeface="Arial Black"/>
              </a:rPr>
              <a:t>Interviews</a:t>
            </a:r>
            <a:endParaRPr sz="2200">
              <a:latin typeface="Arial Black"/>
              <a:cs typeface="Arial Black"/>
            </a:endParaRPr>
          </a:p>
          <a:p>
            <a:pPr marL="12700" marR="5080">
              <a:lnSpc>
                <a:spcPct val="114900"/>
              </a:lnSpc>
              <a:spcBef>
                <a:spcPts val="1400"/>
              </a:spcBef>
            </a:pPr>
            <a:r>
              <a:rPr dirty="0" sz="1850" spc="-10">
                <a:latin typeface="Calibri"/>
                <a:cs typeface="Calibri"/>
              </a:rPr>
              <a:t>Recruit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17</a:t>
            </a:r>
            <a:r>
              <a:rPr dirty="0" sz="1850" spc="-25">
                <a:latin typeface="Calibri"/>
                <a:cs typeface="Calibri"/>
              </a:rPr>
              <a:t> </a:t>
            </a:r>
            <a:r>
              <a:rPr dirty="0" sz="1850" spc="-10">
                <a:latin typeface="Calibri"/>
                <a:cs typeface="Calibri"/>
              </a:rPr>
              <a:t>adults </a:t>
            </a:r>
            <a:r>
              <a:rPr dirty="0" sz="1850">
                <a:latin typeface="Calibri"/>
                <a:cs typeface="Calibri"/>
              </a:rPr>
              <a:t>diagnosed</a:t>
            </a:r>
            <a:r>
              <a:rPr dirty="0" sz="1850" spc="-70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with</a:t>
            </a:r>
            <a:r>
              <a:rPr dirty="0" sz="1850" spc="-65">
                <a:latin typeface="Calibri"/>
                <a:cs typeface="Calibri"/>
              </a:rPr>
              <a:t> </a:t>
            </a:r>
            <a:r>
              <a:rPr dirty="0" sz="1850" spc="30">
                <a:latin typeface="Calibri"/>
                <a:cs typeface="Calibri"/>
              </a:rPr>
              <a:t>ADHD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87790" y="4510906"/>
            <a:ext cx="2381250" cy="1073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dirty="0" sz="1850" spc="-20">
                <a:latin typeface="Calibri"/>
                <a:cs typeface="Calibri"/>
              </a:rPr>
              <a:t>Conduct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semi-</a:t>
            </a:r>
            <a:r>
              <a:rPr dirty="0" sz="1850" spc="-10">
                <a:latin typeface="Calibri"/>
                <a:cs typeface="Calibri"/>
              </a:rPr>
              <a:t>structured interviews</a:t>
            </a:r>
            <a:endParaRPr sz="1850">
              <a:latin typeface="Calibri"/>
              <a:cs typeface="Calibri"/>
            </a:endParaRPr>
          </a:p>
          <a:p>
            <a:pPr marL="275590">
              <a:lnSpc>
                <a:spcPct val="100000"/>
              </a:lnSpc>
              <a:spcBef>
                <a:spcPts val="1710"/>
              </a:spcBef>
            </a:pPr>
            <a:r>
              <a:rPr dirty="0" sz="1200" spc="-10" b="1">
                <a:latin typeface="Palatino Linotype"/>
                <a:cs typeface="Palatino Linotype"/>
              </a:rPr>
              <a:t>Introduction/Consent</a:t>
            </a:r>
            <a:endParaRPr sz="1200">
              <a:latin typeface="Palatino Linotype"/>
              <a:cs typeface="Palatino Linotype"/>
            </a:endParaRPr>
          </a:p>
        </p:txBody>
      </p:sp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3970635"/>
            <a:ext cx="85725" cy="85724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11906385" y="1979572"/>
            <a:ext cx="1848485" cy="28638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262890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100">
              <a:latin typeface="Calibri"/>
              <a:cs typeface="Calibri"/>
            </a:endParaRPr>
          </a:p>
          <a:p>
            <a:pPr marL="12700" marR="88900" indent="179070">
              <a:lnSpc>
                <a:spcPct val="116500"/>
              </a:lnSpc>
              <a:spcBef>
                <a:spcPts val="2785"/>
              </a:spcBef>
            </a:pPr>
            <a:r>
              <a:rPr dirty="0" sz="2200" spc="-10">
                <a:latin typeface="Arial Black"/>
                <a:cs typeface="Arial Black"/>
              </a:rPr>
              <a:t>Prototype </a:t>
            </a:r>
            <a:r>
              <a:rPr dirty="0" sz="2200" spc="-140">
                <a:latin typeface="Arial Black"/>
                <a:cs typeface="Arial Black"/>
              </a:rPr>
              <a:t>Walkthrough</a:t>
            </a:r>
            <a:endParaRPr sz="2200">
              <a:latin typeface="Arial Black"/>
              <a:cs typeface="Arial Black"/>
            </a:endParaRPr>
          </a:p>
          <a:p>
            <a:pPr marL="180975" marR="5080">
              <a:lnSpc>
                <a:spcPct val="115399"/>
              </a:lnSpc>
              <a:spcBef>
                <a:spcPts val="1560"/>
              </a:spcBef>
            </a:pPr>
            <a:r>
              <a:rPr dirty="0" sz="1950" spc="-10">
                <a:latin typeface="Calibri"/>
                <a:cs typeface="Calibri"/>
              </a:rPr>
              <a:t>Participants interact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with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the </a:t>
            </a:r>
            <a:r>
              <a:rPr dirty="0" sz="1950" spc="-10">
                <a:latin typeface="Calibri"/>
                <a:cs typeface="Calibri"/>
              </a:rPr>
              <a:t>prototype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5342235"/>
            <a:ext cx="85725" cy="8572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2074673" y="5160505"/>
            <a:ext cx="164909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Think-</a:t>
            </a:r>
            <a:r>
              <a:rPr dirty="0" sz="1950">
                <a:latin typeface="Calibri"/>
                <a:cs typeface="Calibri"/>
              </a:rPr>
              <a:t>aloud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10">
                <a:latin typeface="Calibri"/>
                <a:cs typeface="Calibri"/>
              </a:rPr>
              <a:t>guided walkthrough</a:t>
            </a:r>
            <a:r>
              <a:rPr dirty="0" sz="1950" spc="-3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of </a:t>
            </a:r>
            <a:r>
              <a:rPr dirty="0" sz="1950">
                <a:latin typeface="Calibri"/>
                <a:cs typeface="Calibri"/>
              </a:rPr>
              <a:t>key</a:t>
            </a:r>
            <a:r>
              <a:rPr dirty="0" sz="1950" spc="-10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62047" y="7056735"/>
            <a:ext cx="85725" cy="8572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12074673" y="6875005"/>
            <a:ext cx="168402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>
                <a:latin typeface="Calibri"/>
                <a:cs typeface="Calibri"/>
              </a:rPr>
              <a:t>Gather</a:t>
            </a:r>
            <a:r>
              <a:rPr dirty="0" sz="1950" spc="-11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feedback </a:t>
            </a:r>
            <a:r>
              <a:rPr dirty="0" sz="1950">
                <a:latin typeface="Calibri"/>
                <a:cs typeface="Calibri"/>
              </a:rPr>
              <a:t>on</a:t>
            </a:r>
            <a:r>
              <a:rPr dirty="0" sz="1950" spc="-9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usability, </a:t>
            </a:r>
            <a:r>
              <a:rPr dirty="0" sz="1950">
                <a:latin typeface="Calibri"/>
                <a:cs typeface="Calibri"/>
              </a:rPr>
              <a:t>usefulness,</a:t>
            </a:r>
            <a:r>
              <a:rPr dirty="0" sz="1950" spc="-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>
                <a:latin typeface="Calibri"/>
                <a:cs typeface="Calibri"/>
              </a:rPr>
              <a:t>missing</a:t>
            </a:r>
            <a:r>
              <a:rPr dirty="0" sz="1950" spc="8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features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4017852"/>
            <a:ext cx="85725" cy="85724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15043480" y="1979572"/>
            <a:ext cx="2408555" cy="291084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3100">
              <a:latin typeface="Calibri"/>
              <a:cs typeface="Calibri"/>
            </a:endParaRPr>
          </a:p>
          <a:p>
            <a:pPr algn="ctr" marL="12700" marR="5080">
              <a:lnSpc>
                <a:spcPct val="116500"/>
              </a:lnSpc>
              <a:spcBef>
                <a:spcPts val="3275"/>
              </a:spcBef>
            </a:pPr>
            <a:r>
              <a:rPr dirty="0" sz="2200" spc="-170">
                <a:latin typeface="Arial Black"/>
                <a:cs typeface="Arial Black"/>
              </a:rPr>
              <a:t>Analysis</a:t>
            </a:r>
            <a:r>
              <a:rPr dirty="0" sz="2200" spc="-190">
                <a:latin typeface="Arial Black"/>
                <a:cs typeface="Arial Black"/>
              </a:rPr>
              <a:t> </a:t>
            </a:r>
            <a:r>
              <a:rPr dirty="0" sz="2200" spc="-490">
                <a:latin typeface="Arial Black"/>
                <a:cs typeface="Arial Black"/>
              </a:rPr>
              <a:t>&amp;</a:t>
            </a:r>
            <a:r>
              <a:rPr dirty="0" sz="2200" spc="-185">
                <a:latin typeface="Arial Black"/>
                <a:cs typeface="Arial Black"/>
              </a:rPr>
              <a:t> </a:t>
            </a:r>
            <a:r>
              <a:rPr dirty="0" sz="2200" spc="-145">
                <a:latin typeface="Arial Black"/>
                <a:cs typeface="Arial Black"/>
              </a:rPr>
              <a:t>Design </a:t>
            </a:r>
            <a:r>
              <a:rPr dirty="0" sz="2200" spc="-10">
                <a:latin typeface="Arial Black"/>
                <a:cs typeface="Arial Black"/>
              </a:rPr>
              <a:t>Insight</a:t>
            </a:r>
            <a:endParaRPr sz="2200">
              <a:latin typeface="Arial Black"/>
              <a:cs typeface="Arial Black"/>
            </a:endParaRPr>
          </a:p>
          <a:p>
            <a:pPr marL="396240" marR="210820">
              <a:lnSpc>
                <a:spcPct val="115399"/>
              </a:lnSpc>
              <a:spcBef>
                <a:spcPts val="1440"/>
              </a:spcBef>
            </a:pPr>
            <a:r>
              <a:rPr dirty="0" sz="1950" spc="-10">
                <a:latin typeface="Calibri"/>
                <a:cs typeface="Calibri"/>
              </a:rPr>
              <a:t>Thematic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analysis </a:t>
            </a:r>
            <a:r>
              <a:rPr dirty="0" sz="1950">
                <a:latin typeface="Calibri"/>
                <a:cs typeface="Calibri"/>
              </a:rPr>
              <a:t>of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interview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and </a:t>
            </a:r>
            <a:r>
              <a:rPr dirty="0" sz="1950" spc="-20">
                <a:latin typeface="Calibri"/>
                <a:cs typeface="Calibri"/>
              </a:rPr>
              <a:t>feedbak</a:t>
            </a:r>
            <a:r>
              <a:rPr dirty="0" sz="1950" spc="-45">
                <a:latin typeface="Calibri"/>
                <a:cs typeface="Calibri"/>
              </a:rPr>
              <a:t> </a:t>
            </a:r>
            <a:r>
              <a:rPr dirty="0" sz="1950" spc="-20">
                <a:latin typeface="Calibri"/>
                <a:cs typeface="Calibri"/>
              </a:rPr>
              <a:t>data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5389452"/>
            <a:ext cx="85725" cy="85724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5427338" y="5207721"/>
            <a:ext cx="1642745" cy="711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10">
                <a:latin typeface="Calibri"/>
                <a:cs typeface="Calibri"/>
              </a:rPr>
              <a:t>Identify</a:t>
            </a:r>
            <a:r>
              <a:rPr dirty="0" sz="1950" spc="-7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five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25">
                <a:latin typeface="Calibri"/>
                <a:cs typeface="Calibri"/>
              </a:rPr>
              <a:t>key </a:t>
            </a:r>
            <a:r>
              <a:rPr dirty="0" sz="1950">
                <a:latin typeface="Calibri"/>
                <a:cs typeface="Calibri"/>
              </a:rPr>
              <a:t>design</a:t>
            </a:r>
            <a:r>
              <a:rPr dirty="0" sz="1950" spc="3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priorities</a:t>
            </a:r>
            <a:endParaRPr sz="195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14713" y="6418152"/>
            <a:ext cx="85725" cy="85724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15427338" y="6236421"/>
            <a:ext cx="1816735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95"/>
              </a:spcBef>
            </a:pPr>
            <a:r>
              <a:rPr dirty="0" sz="1950" spc="-20">
                <a:latin typeface="Calibri"/>
                <a:cs typeface="Calibri"/>
              </a:rPr>
              <a:t>Generate</a:t>
            </a:r>
            <a:r>
              <a:rPr dirty="0" sz="1950" spc="-6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design </a:t>
            </a:r>
            <a:r>
              <a:rPr dirty="0" sz="1950" spc="-35">
                <a:latin typeface="Calibri"/>
                <a:cs typeface="Calibri"/>
              </a:rPr>
              <a:t>recommendations </a:t>
            </a:r>
            <a:r>
              <a:rPr dirty="0" sz="1950">
                <a:latin typeface="Calibri"/>
                <a:cs typeface="Calibri"/>
              </a:rPr>
              <a:t>for</a:t>
            </a:r>
            <a:r>
              <a:rPr dirty="0" sz="1950" spc="-8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the</a:t>
            </a:r>
            <a:r>
              <a:rPr dirty="0" sz="1950" spc="-7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propsesed systems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6148" y="3215904"/>
            <a:ext cx="117536" cy="1175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6148" y="3707419"/>
            <a:ext cx="117536" cy="11753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148" y="4198933"/>
            <a:ext cx="117536" cy="1175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148" y="4690447"/>
            <a:ext cx="117536" cy="1175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6148" y="5769642"/>
            <a:ext cx="117536" cy="1175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148" y="6261156"/>
            <a:ext cx="117536" cy="11753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6148" y="7318981"/>
            <a:ext cx="117536" cy="11753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6148" y="7810496"/>
            <a:ext cx="117536" cy="11753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94951" y="2356912"/>
            <a:ext cx="6555105" cy="5718810"/>
          </a:xfrm>
          <a:prstGeom prst="rect">
            <a:avLst/>
          </a:prstGeom>
        </p:spPr>
        <p:txBody>
          <a:bodyPr wrap="square" lIns="0" tIns="1085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dirty="0" sz="3300" spc="-10">
                <a:latin typeface="Calibri"/>
                <a:cs typeface="Calibri"/>
              </a:rPr>
              <a:t>Participants</a:t>
            </a:r>
            <a:endParaRPr sz="3300">
              <a:latin typeface="Calibri"/>
              <a:cs typeface="Calibri"/>
            </a:endParaRPr>
          </a:p>
          <a:p>
            <a:pPr marL="610235" marR="2945130">
              <a:lnSpc>
                <a:spcPct val="117300"/>
              </a:lnSpc>
              <a:spcBef>
                <a:spcPts val="55"/>
              </a:spcBef>
            </a:pPr>
            <a:r>
              <a:rPr dirty="0" sz="2750">
                <a:latin typeface="Calibri"/>
                <a:cs typeface="Calibri"/>
              </a:rPr>
              <a:t>17</a:t>
            </a:r>
            <a:r>
              <a:rPr dirty="0" sz="2750" spc="-20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adults</a:t>
            </a:r>
            <a:r>
              <a:rPr dirty="0" sz="2750" spc="-15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with</a:t>
            </a:r>
            <a:r>
              <a:rPr dirty="0" sz="2750" spc="-15">
                <a:latin typeface="Calibri"/>
                <a:cs typeface="Calibri"/>
              </a:rPr>
              <a:t> </a:t>
            </a:r>
            <a:r>
              <a:rPr dirty="0" sz="2750" spc="55">
                <a:latin typeface="Calibri"/>
                <a:cs typeface="Calibri"/>
              </a:rPr>
              <a:t>ADHD </a:t>
            </a:r>
            <a:r>
              <a:rPr dirty="0" sz="2750" spc="50">
                <a:latin typeface="Calibri"/>
                <a:cs typeface="Calibri"/>
              </a:rPr>
              <a:t>Age</a:t>
            </a:r>
            <a:r>
              <a:rPr dirty="0" sz="2750" spc="25">
                <a:latin typeface="Calibri"/>
                <a:cs typeface="Calibri"/>
              </a:rPr>
              <a:t> </a:t>
            </a:r>
            <a:r>
              <a:rPr dirty="0" sz="2750" spc="-25">
                <a:latin typeface="Calibri"/>
                <a:cs typeface="Calibri"/>
              </a:rPr>
              <a:t>18+</a:t>
            </a:r>
            <a:endParaRPr sz="2750">
              <a:latin typeface="Calibri"/>
              <a:cs typeface="Calibri"/>
            </a:endParaRPr>
          </a:p>
          <a:p>
            <a:pPr marL="610235">
              <a:lnSpc>
                <a:spcPct val="100000"/>
              </a:lnSpc>
              <a:spcBef>
                <a:spcPts val="570"/>
              </a:spcBef>
            </a:pPr>
            <a:r>
              <a:rPr dirty="0" sz="2750">
                <a:latin typeface="Calibri"/>
                <a:cs typeface="Calibri"/>
              </a:rPr>
              <a:t>Resided</a:t>
            </a:r>
            <a:r>
              <a:rPr dirty="0" sz="2750" spc="-95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in</a:t>
            </a:r>
            <a:r>
              <a:rPr dirty="0" sz="2750" spc="-90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the</a:t>
            </a:r>
            <a:r>
              <a:rPr dirty="0" sz="2750" spc="-95">
                <a:latin typeface="Calibri"/>
                <a:cs typeface="Calibri"/>
              </a:rPr>
              <a:t> </a:t>
            </a:r>
            <a:r>
              <a:rPr dirty="0" sz="2750" spc="-25">
                <a:latin typeface="Calibri"/>
                <a:cs typeface="Calibri"/>
              </a:rPr>
              <a:t>United</a:t>
            </a:r>
            <a:r>
              <a:rPr dirty="0" sz="2750" spc="-90">
                <a:latin typeface="Calibri"/>
                <a:cs typeface="Calibri"/>
              </a:rPr>
              <a:t> </a:t>
            </a:r>
            <a:r>
              <a:rPr dirty="0" sz="2750" spc="-10">
                <a:latin typeface="Calibri"/>
                <a:cs typeface="Calibri"/>
              </a:rPr>
              <a:t>States</a:t>
            </a:r>
            <a:endParaRPr sz="2750">
              <a:latin typeface="Calibri"/>
              <a:cs typeface="Calibri"/>
            </a:endParaRPr>
          </a:p>
          <a:p>
            <a:pPr marL="610235">
              <a:lnSpc>
                <a:spcPct val="100000"/>
              </a:lnSpc>
              <a:spcBef>
                <a:spcPts val="570"/>
              </a:spcBef>
            </a:pPr>
            <a:r>
              <a:rPr dirty="0" sz="2750">
                <a:latin typeface="Calibri"/>
                <a:cs typeface="Calibri"/>
              </a:rPr>
              <a:t>Prior</a:t>
            </a:r>
            <a:r>
              <a:rPr dirty="0" sz="2750" spc="-75">
                <a:latin typeface="Calibri"/>
                <a:cs typeface="Calibri"/>
              </a:rPr>
              <a:t> </a:t>
            </a:r>
            <a:r>
              <a:rPr dirty="0" sz="2750" spc="-40">
                <a:latin typeface="Calibri"/>
                <a:cs typeface="Calibri"/>
              </a:rPr>
              <a:t>experience</a:t>
            </a:r>
            <a:r>
              <a:rPr dirty="0" sz="2750" spc="-70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using</a:t>
            </a:r>
            <a:r>
              <a:rPr dirty="0" sz="2750" spc="-70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mental</a:t>
            </a:r>
            <a:r>
              <a:rPr dirty="0" sz="2750" spc="-75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health</a:t>
            </a:r>
            <a:r>
              <a:rPr dirty="0" sz="2750" spc="-70">
                <a:latin typeface="Calibri"/>
                <a:cs typeface="Calibri"/>
              </a:rPr>
              <a:t> </a:t>
            </a:r>
            <a:r>
              <a:rPr dirty="0" sz="2750" spc="-20">
                <a:latin typeface="Calibri"/>
                <a:cs typeface="Calibri"/>
              </a:rPr>
              <a:t>apps</a:t>
            </a:r>
            <a:endParaRPr sz="2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3300" spc="-10">
                <a:latin typeface="Calibri"/>
                <a:cs typeface="Calibri"/>
              </a:rPr>
              <a:t>Recruitment</a:t>
            </a:r>
            <a:endParaRPr sz="3300">
              <a:latin typeface="Calibri"/>
              <a:cs typeface="Calibri"/>
            </a:endParaRPr>
          </a:p>
          <a:p>
            <a:pPr marL="610235" marR="3782695">
              <a:lnSpc>
                <a:spcPct val="117300"/>
              </a:lnSpc>
              <a:spcBef>
                <a:spcPts val="60"/>
              </a:spcBef>
            </a:pPr>
            <a:r>
              <a:rPr dirty="0" sz="2750" spc="-40">
                <a:latin typeface="Calibri"/>
                <a:cs typeface="Calibri"/>
              </a:rPr>
              <a:t>ResearchMatch </a:t>
            </a:r>
            <a:r>
              <a:rPr dirty="0" sz="2750">
                <a:latin typeface="Calibri"/>
                <a:cs typeface="Calibri"/>
              </a:rPr>
              <a:t>Social</a:t>
            </a:r>
            <a:r>
              <a:rPr dirty="0" sz="2750" spc="165">
                <a:latin typeface="Calibri"/>
                <a:cs typeface="Calibri"/>
              </a:rPr>
              <a:t> </a:t>
            </a:r>
            <a:r>
              <a:rPr dirty="0" sz="2750" spc="-10">
                <a:latin typeface="Calibri"/>
                <a:cs typeface="Calibri"/>
              </a:rPr>
              <a:t>media</a:t>
            </a:r>
            <a:endParaRPr sz="2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3200" spc="-25">
                <a:latin typeface="Calibri"/>
                <a:cs typeface="Calibri"/>
              </a:rPr>
              <a:t>Interview</a:t>
            </a:r>
            <a:r>
              <a:rPr dirty="0" sz="3200" spc="-135">
                <a:latin typeface="Calibri"/>
                <a:cs typeface="Calibri"/>
              </a:rPr>
              <a:t> </a:t>
            </a:r>
            <a:r>
              <a:rPr dirty="0" sz="3200" spc="-10">
                <a:latin typeface="Calibri"/>
                <a:cs typeface="Calibri"/>
              </a:rPr>
              <a:t>duration</a:t>
            </a:r>
            <a:endParaRPr sz="3200">
              <a:latin typeface="Calibri"/>
              <a:cs typeface="Calibri"/>
            </a:endParaRPr>
          </a:p>
          <a:p>
            <a:pPr marL="610235">
              <a:lnSpc>
                <a:spcPct val="100000"/>
              </a:lnSpc>
              <a:spcBef>
                <a:spcPts val="565"/>
              </a:spcBef>
            </a:pPr>
            <a:r>
              <a:rPr dirty="0" sz="2750" spc="-110">
                <a:latin typeface="Calibri"/>
                <a:cs typeface="Calibri"/>
              </a:rPr>
              <a:t>30–</a:t>
            </a:r>
            <a:r>
              <a:rPr dirty="0" sz="2750">
                <a:latin typeface="Calibri"/>
                <a:cs typeface="Calibri"/>
              </a:rPr>
              <a:t>60</a:t>
            </a:r>
            <a:r>
              <a:rPr dirty="0" sz="2750" spc="-20">
                <a:latin typeface="Calibri"/>
                <a:cs typeface="Calibri"/>
              </a:rPr>
              <a:t> </a:t>
            </a:r>
            <a:r>
              <a:rPr dirty="0" sz="2750" spc="-10">
                <a:latin typeface="Calibri"/>
                <a:cs typeface="Calibri"/>
              </a:rPr>
              <a:t>minutes</a:t>
            </a:r>
            <a:endParaRPr sz="2750">
              <a:latin typeface="Calibri"/>
              <a:cs typeface="Calibri"/>
            </a:endParaRPr>
          </a:p>
          <a:p>
            <a:pPr marL="610235">
              <a:lnSpc>
                <a:spcPct val="100000"/>
              </a:lnSpc>
              <a:spcBef>
                <a:spcPts val="570"/>
              </a:spcBef>
            </a:pPr>
            <a:r>
              <a:rPr dirty="0" sz="2750" spc="-35">
                <a:latin typeface="Calibri"/>
                <a:cs typeface="Calibri"/>
              </a:rPr>
              <a:t>Conducted</a:t>
            </a:r>
            <a:r>
              <a:rPr dirty="0" sz="2750" spc="-65">
                <a:latin typeface="Calibri"/>
                <a:cs typeface="Calibri"/>
              </a:rPr>
              <a:t> </a:t>
            </a:r>
            <a:r>
              <a:rPr dirty="0" sz="2750" spc="-35">
                <a:latin typeface="Calibri"/>
                <a:cs typeface="Calibri"/>
              </a:rPr>
              <a:t>remotely</a:t>
            </a:r>
            <a:r>
              <a:rPr dirty="0" sz="2750" spc="-60">
                <a:latin typeface="Calibri"/>
                <a:cs typeface="Calibri"/>
              </a:rPr>
              <a:t> </a:t>
            </a:r>
            <a:r>
              <a:rPr dirty="0" sz="2750">
                <a:latin typeface="Calibri"/>
                <a:cs typeface="Calibri"/>
              </a:rPr>
              <a:t>via</a:t>
            </a:r>
            <a:r>
              <a:rPr dirty="0" sz="2750" spc="-65">
                <a:latin typeface="Calibri"/>
                <a:cs typeface="Calibri"/>
              </a:rPr>
              <a:t> </a:t>
            </a:r>
            <a:r>
              <a:rPr dirty="0" sz="2750" spc="-20">
                <a:latin typeface="Calibri"/>
                <a:cs typeface="Calibri"/>
              </a:rPr>
              <a:t>Zoom</a:t>
            </a:r>
            <a:endParaRPr sz="27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4951" y="285157"/>
            <a:ext cx="167005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 b="1">
                <a:latin typeface="Calibri"/>
                <a:cs typeface="Calibri"/>
              </a:rPr>
              <a:t>Methodology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394951" y="1094902"/>
            <a:ext cx="9392920" cy="6661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Participants</a:t>
            </a:r>
            <a:r>
              <a:rPr dirty="0" spc="25"/>
              <a:t> </a:t>
            </a:r>
            <a:r>
              <a:rPr dirty="0" spc="-390"/>
              <a:t>&amp;</a:t>
            </a:r>
            <a:r>
              <a:rPr dirty="0" spc="70"/>
              <a:t> </a:t>
            </a:r>
            <a:r>
              <a:rPr dirty="0"/>
              <a:t>User</a:t>
            </a:r>
            <a:r>
              <a:rPr dirty="0" spc="50"/>
              <a:t> </a:t>
            </a:r>
            <a:r>
              <a:rPr dirty="0"/>
              <a:t>Semi</a:t>
            </a:r>
            <a:r>
              <a:rPr dirty="0" spc="50"/>
              <a:t> </a:t>
            </a:r>
            <a:r>
              <a:rPr dirty="0" spc="-25"/>
              <a:t>Interview</a:t>
            </a:r>
            <a:r>
              <a:rPr dirty="0" spc="45"/>
              <a:t> </a:t>
            </a:r>
            <a:r>
              <a:rPr dirty="0" spc="-10"/>
              <a:t>Design</a:t>
            </a: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806553" y="515217"/>
            <a:ext cx="5266655" cy="793847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846139" y="701200"/>
            <a:ext cx="303974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50" b="1">
                <a:latin typeface="Palatino Linotype"/>
                <a:cs typeface="Palatino Linotype"/>
              </a:rPr>
              <a:t>Introduction/Consent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3647312" y="7723268"/>
            <a:ext cx="158242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80" b="1">
                <a:latin typeface="Palatino Linotype"/>
                <a:cs typeface="Palatino Linotype"/>
              </a:rPr>
              <a:t>Conclusion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43349" y="1743758"/>
            <a:ext cx="422592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195" b="1">
                <a:latin typeface="Palatino Linotype"/>
                <a:cs typeface="Palatino Linotype"/>
              </a:rPr>
              <a:t>App</a:t>
            </a:r>
            <a:r>
              <a:rPr dirty="0" sz="2500" spc="-35" b="1">
                <a:latin typeface="Palatino Linotype"/>
                <a:cs typeface="Palatino Linotype"/>
              </a:rPr>
              <a:t> </a:t>
            </a:r>
            <a:r>
              <a:rPr dirty="0" sz="2500" b="1">
                <a:latin typeface="Palatino Linotype"/>
                <a:cs typeface="Palatino Linotype"/>
              </a:rPr>
              <a:t>Experience</a:t>
            </a:r>
            <a:r>
              <a:rPr dirty="0" sz="2500" spc="-55" b="1">
                <a:latin typeface="Palatino Linotype"/>
                <a:cs typeface="Palatino Linotype"/>
              </a:rPr>
              <a:t> </a:t>
            </a:r>
            <a:r>
              <a:rPr dirty="0" sz="2500" spc="-335" b="1">
                <a:latin typeface="Palatino Linotype"/>
                <a:cs typeface="Palatino Linotype"/>
              </a:rPr>
              <a:t>&amp;</a:t>
            </a:r>
            <a:r>
              <a:rPr dirty="0" sz="2500" spc="-35" b="1">
                <a:latin typeface="Palatino Linotype"/>
                <a:cs typeface="Palatino Linotype"/>
              </a:rPr>
              <a:t> </a:t>
            </a:r>
            <a:r>
              <a:rPr dirty="0" sz="2500" spc="-10" b="1">
                <a:latin typeface="Palatino Linotype"/>
                <a:cs typeface="Palatino Linotype"/>
              </a:rPr>
              <a:t>Interaction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618613" y="2680375"/>
            <a:ext cx="335280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0" b="1">
                <a:latin typeface="Palatino Linotype"/>
                <a:cs typeface="Palatino Linotype"/>
              </a:rPr>
              <a:t>Percieved</a:t>
            </a:r>
            <a:r>
              <a:rPr dirty="0" sz="2500" spc="-95" b="1">
                <a:latin typeface="Palatino Linotype"/>
                <a:cs typeface="Palatino Linotype"/>
              </a:rPr>
              <a:t> </a:t>
            </a:r>
            <a:r>
              <a:rPr dirty="0" sz="2500" spc="-35" b="1">
                <a:latin typeface="Palatino Linotype"/>
                <a:cs typeface="Palatino Linotype"/>
              </a:rPr>
              <a:t>Effectiveness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43349" y="3681113"/>
            <a:ext cx="433260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75" b="1">
                <a:latin typeface="Palatino Linotype"/>
                <a:cs typeface="Palatino Linotype"/>
              </a:rPr>
              <a:t>Usability,</a:t>
            </a:r>
            <a:r>
              <a:rPr dirty="0" sz="2500" spc="-85" b="1">
                <a:latin typeface="Palatino Linotype"/>
                <a:cs typeface="Palatino Linotype"/>
              </a:rPr>
              <a:t> </a:t>
            </a:r>
            <a:r>
              <a:rPr dirty="0" sz="2500" spc="-20" b="1">
                <a:latin typeface="Palatino Linotype"/>
                <a:cs typeface="Palatino Linotype"/>
              </a:rPr>
              <a:t>Trust,</a:t>
            </a:r>
            <a:r>
              <a:rPr dirty="0" sz="2500" spc="-75" b="1">
                <a:latin typeface="Palatino Linotype"/>
                <a:cs typeface="Palatino Linotype"/>
              </a:rPr>
              <a:t> </a:t>
            </a:r>
            <a:r>
              <a:rPr dirty="0" sz="2500" spc="-335" b="1">
                <a:latin typeface="Palatino Linotype"/>
                <a:cs typeface="Palatino Linotype"/>
              </a:rPr>
              <a:t>&amp;</a:t>
            </a:r>
            <a:r>
              <a:rPr dirty="0" sz="2500" spc="-35" b="1">
                <a:latin typeface="Palatino Linotype"/>
                <a:cs typeface="Palatino Linotype"/>
              </a:rPr>
              <a:t> </a:t>
            </a:r>
            <a:r>
              <a:rPr dirty="0" sz="2500" spc="-10" b="1">
                <a:latin typeface="Palatino Linotype"/>
                <a:cs typeface="Palatino Linotype"/>
              </a:rPr>
              <a:t>Preferences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02706" y="4674188"/>
            <a:ext cx="4687570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90" b="1">
                <a:latin typeface="Palatino Linotype"/>
                <a:cs typeface="Palatino Linotype"/>
              </a:rPr>
              <a:t>Challenges</a:t>
            </a:r>
            <a:r>
              <a:rPr dirty="0" sz="2500" spc="-10" b="1">
                <a:latin typeface="Palatino Linotype"/>
                <a:cs typeface="Palatino Linotype"/>
              </a:rPr>
              <a:t> </a:t>
            </a:r>
            <a:r>
              <a:rPr dirty="0" sz="2500" spc="-335" b="1">
                <a:latin typeface="Palatino Linotype"/>
                <a:cs typeface="Palatino Linotype"/>
              </a:rPr>
              <a:t>&amp;</a:t>
            </a:r>
            <a:r>
              <a:rPr dirty="0" sz="2500" spc="-5" b="1">
                <a:latin typeface="Palatino Linotype"/>
                <a:cs typeface="Palatino Linotype"/>
              </a:rPr>
              <a:t> </a:t>
            </a:r>
            <a:r>
              <a:rPr dirty="0" sz="2500" spc="-145" b="1">
                <a:latin typeface="Palatino Linotype"/>
                <a:cs typeface="Palatino Linotype"/>
              </a:rPr>
              <a:t>Design</a:t>
            </a:r>
            <a:r>
              <a:rPr dirty="0" sz="2500" spc="-10" b="1">
                <a:latin typeface="Palatino Linotype"/>
                <a:cs typeface="Palatino Linotype"/>
              </a:rPr>
              <a:t> </a:t>
            </a:r>
            <a:r>
              <a:rPr dirty="0" sz="2500" spc="-50" b="1">
                <a:latin typeface="Palatino Linotype"/>
                <a:cs typeface="Palatino Linotype"/>
              </a:rPr>
              <a:t>Opportunity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19842" y="5674745"/>
            <a:ext cx="4552950" cy="3810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300" spc="-110" b="1">
                <a:latin typeface="Palatino Linotype"/>
                <a:cs typeface="Palatino Linotype"/>
              </a:rPr>
              <a:t>Dove</a:t>
            </a:r>
            <a:r>
              <a:rPr dirty="0" sz="2300" spc="-35" b="1">
                <a:latin typeface="Palatino Linotype"/>
                <a:cs typeface="Palatino Linotype"/>
              </a:rPr>
              <a:t> Chat</a:t>
            </a:r>
            <a:r>
              <a:rPr dirty="0" sz="2300" spc="-110" b="1">
                <a:latin typeface="Palatino Linotype"/>
                <a:cs typeface="Palatino Linotype"/>
              </a:rPr>
              <a:t> </a:t>
            </a:r>
            <a:r>
              <a:rPr dirty="0" sz="2300" b="1">
                <a:latin typeface="Palatino Linotype"/>
                <a:cs typeface="Palatino Linotype"/>
              </a:rPr>
              <a:t>Prototype</a:t>
            </a:r>
            <a:r>
              <a:rPr dirty="0" sz="2300" spc="-70" b="1">
                <a:latin typeface="Palatino Linotype"/>
                <a:cs typeface="Palatino Linotype"/>
              </a:rPr>
              <a:t> </a:t>
            </a:r>
            <a:r>
              <a:rPr dirty="0" sz="2300" spc="-10" b="1">
                <a:latin typeface="Palatino Linotype"/>
                <a:cs typeface="Palatino Linotype"/>
              </a:rPr>
              <a:t>Walkthrough</a:t>
            </a:r>
            <a:endParaRPr sz="2300">
              <a:latin typeface="Palatino Linotype"/>
              <a:cs typeface="Palatino Linotype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045941" y="6677390"/>
            <a:ext cx="2828925" cy="406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 spc="-25" b="1">
                <a:latin typeface="Palatino Linotype"/>
                <a:cs typeface="Palatino Linotype"/>
              </a:rPr>
              <a:t>Prototype</a:t>
            </a:r>
            <a:r>
              <a:rPr dirty="0" sz="2500" spc="-95" b="1">
                <a:latin typeface="Palatino Linotype"/>
                <a:cs typeface="Palatino Linotype"/>
              </a:rPr>
              <a:t> </a:t>
            </a:r>
            <a:r>
              <a:rPr dirty="0" sz="2500" spc="-25" b="1">
                <a:latin typeface="Palatino Linotype"/>
                <a:cs typeface="Palatino Linotype"/>
              </a:rPr>
              <a:t>Feedback</a:t>
            </a:r>
            <a:endParaRPr sz="2500">
              <a:latin typeface="Palatino Linotype"/>
              <a:cs typeface="Palatino Linotyp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221657" y="8646237"/>
            <a:ext cx="4520565" cy="497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100" b="1" i="1">
                <a:latin typeface="Calibri"/>
                <a:cs typeface="Calibri"/>
              </a:rPr>
              <a:t>User</a:t>
            </a:r>
            <a:r>
              <a:rPr dirty="0" sz="3100" spc="20" b="1" i="1">
                <a:latin typeface="Calibri"/>
                <a:cs typeface="Calibri"/>
              </a:rPr>
              <a:t> </a:t>
            </a:r>
            <a:r>
              <a:rPr dirty="0" sz="3100" b="1" i="1">
                <a:latin typeface="Calibri"/>
                <a:cs typeface="Calibri"/>
              </a:rPr>
              <a:t>Semi</a:t>
            </a:r>
            <a:r>
              <a:rPr dirty="0" sz="3100" spc="25" b="1" i="1">
                <a:latin typeface="Calibri"/>
                <a:cs typeface="Calibri"/>
              </a:rPr>
              <a:t> </a:t>
            </a:r>
            <a:r>
              <a:rPr dirty="0" sz="3100" spc="-10" b="1" i="1">
                <a:latin typeface="Calibri"/>
                <a:cs typeface="Calibri"/>
              </a:rPr>
              <a:t>Interview</a:t>
            </a:r>
            <a:r>
              <a:rPr dirty="0" sz="3100" spc="15" b="1" i="1">
                <a:latin typeface="Calibri"/>
                <a:cs typeface="Calibri"/>
              </a:rPr>
              <a:t> </a:t>
            </a:r>
            <a:r>
              <a:rPr dirty="0" sz="3100" spc="-10" b="1" i="1">
                <a:latin typeface="Calibri"/>
                <a:cs typeface="Calibri"/>
              </a:rPr>
              <a:t>Design</a:t>
            </a:r>
            <a:endParaRPr sz="3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80781" y="2240377"/>
          <a:ext cx="17002760" cy="553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31920"/>
                <a:gridCol w="7648575"/>
                <a:gridCol w="5335270"/>
              </a:tblGrid>
              <a:tr h="111379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2325"/>
                        </a:spcBef>
                      </a:pPr>
                      <a:r>
                        <a:rPr dirty="0" sz="3150" spc="-6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Intervention</a:t>
                      </a:r>
                      <a:endParaRPr sz="3150">
                        <a:latin typeface="Arial Black"/>
                        <a:cs typeface="Arial Black"/>
                      </a:endParaRPr>
                    </a:p>
                  </a:txBody>
                  <a:tcPr marL="0" marR="0" marB="0" marT="295275">
                    <a:solidFill>
                      <a:srgbClr val="325686"/>
                    </a:solidFill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2325"/>
                        </a:spcBef>
                      </a:pPr>
                      <a:r>
                        <a:rPr dirty="0" sz="3150" spc="-24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Targeted</a:t>
                      </a:r>
                      <a:r>
                        <a:rPr dirty="0" sz="3150" spc="-26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3150" spc="-7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Symptoms</a:t>
                      </a:r>
                      <a:endParaRPr sz="3150">
                        <a:latin typeface="Arial Black"/>
                        <a:cs typeface="Arial Black"/>
                      </a:endParaRPr>
                    </a:p>
                  </a:txBody>
                  <a:tcPr marL="0" marR="0" marB="0" marT="295275">
                    <a:solidFill>
                      <a:srgbClr val="325686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2325"/>
                        </a:spcBef>
                      </a:pPr>
                      <a:r>
                        <a:rPr dirty="0" sz="3150" spc="-15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Supporting</a:t>
                      </a:r>
                      <a:r>
                        <a:rPr dirty="0" sz="3150" spc="-26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3150" spc="-8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Literature</a:t>
                      </a:r>
                      <a:endParaRPr sz="3150">
                        <a:latin typeface="Arial Black"/>
                        <a:cs typeface="Arial Black"/>
                      </a:endParaRPr>
                    </a:p>
                  </a:txBody>
                  <a:tcPr marL="0" marR="0" marB="0" marT="295275">
                    <a:solidFill>
                      <a:srgbClr val="325686"/>
                    </a:solidFill>
                  </a:tcPr>
                </a:tc>
              </a:tr>
              <a:tr h="11010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2300" spc="-20">
                          <a:latin typeface="Verdana"/>
                          <a:cs typeface="Verdana"/>
                        </a:rPr>
                        <a:t>Chatbot</a:t>
                      </a:r>
                      <a:r>
                        <a:rPr dirty="0" sz="2300" spc="-18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Support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175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5565" marR="1071880">
                        <a:lnSpc>
                          <a:spcPct val="116799"/>
                        </a:lnSpc>
                        <a:spcBef>
                          <a:spcPts val="785"/>
                        </a:spcBef>
                      </a:pPr>
                      <a:r>
                        <a:rPr dirty="0" sz="2300" spc="-40">
                          <a:latin typeface="Verdana"/>
                          <a:cs typeface="Verdana"/>
                        </a:rPr>
                        <a:t>Emotional</a:t>
                      </a:r>
                      <a:r>
                        <a:rPr dirty="0" sz="2300" spc="-16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65">
                          <a:latin typeface="Verdana"/>
                          <a:cs typeface="Verdana"/>
                        </a:rPr>
                        <a:t>dysregulation,</a:t>
                      </a:r>
                      <a:r>
                        <a:rPr dirty="0" sz="2300" spc="-1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55">
                          <a:latin typeface="Verdana"/>
                          <a:cs typeface="Verdana"/>
                        </a:rPr>
                        <a:t>inattentiveness,</a:t>
                      </a:r>
                      <a:r>
                        <a:rPr dirty="0" sz="2300" spc="-15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0">
                          <a:latin typeface="Verdana"/>
                          <a:cs typeface="Verdana"/>
                        </a:rPr>
                        <a:t>task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initiation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9969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dirty="0" sz="2300" spc="-40">
                          <a:latin typeface="Verdana"/>
                          <a:cs typeface="Verdana"/>
                        </a:rPr>
                        <a:t>Chen</a:t>
                      </a:r>
                      <a:r>
                        <a:rPr dirty="0" sz="2300" spc="-229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et</a:t>
                      </a:r>
                      <a:r>
                        <a:rPr dirty="0" sz="2300" spc="-2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10">
                          <a:latin typeface="Verdana"/>
                          <a:cs typeface="Verdana"/>
                        </a:rPr>
                        <a:t>al.</a:t>
                      </a:r>
                      <a:r>
                        <a:rPr dirty="0" sz="2300" spc="-229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90">
                          <a:latin typeface="Verdana"/>
                          <a:cs typeface="Verdana"/>
                        </a:rPr>
                        <a:t>[1]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175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07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2300" spc="-20">
                          <a:latin typeface="Verdana"/>
                          <a:cs typeface="Verdana"/>
                        </a:rPr>
                        <a:t>Body</a:t>
                      </a:r>
                      <a:r>
                        <a:rPr dirty="0" sz="2300" spc="-21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0">
                          <a:latin typeface="Verdana"/>
                          <a:cs typeface="Verdana"/>
                        </a:rPr>
                        <a:t>Double</a:t>
                      </a:r>
                      <a:r>
                        <a:rPr dirty="0" sz="2300" spc="-204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Workspace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5565" marR="1277620">
                        <a:lnSpc>
                          <a:spcPct val="116799"/>
                        </a:lnSpc>
                        <a:spcBef>
                          <a:spcPts val="835"/>
                        </a:spcBef>
                      </a:pPr>
                      <a:r>
                        <a:rPr dirty="0" sz="2300" spc="-130">
                          <a:latin typeface="Verdana"/>
                          <a:cs typeface="Verdana"/>
                        </a:rPr>
                        <a:t>Task</a:t>
                      </a:r>
                      <a:r>
                        <a:rPr dirty="0" sz="2300" spc="-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45">
                          <a:latin typeface="Verdana"/>
                          <a:cs typeface="Verdana"/>
                        </a:rPr>
                        <a:t>initiation,</a:t>
                      </a:r>
                      <a:r>
                        <a:rPr dirty="0" sz="2300" spc="-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45">
                          <a:latin typeface="Verdana"/>
                          <a:cs typeface="Verdana"/>
                        </a:rPr>
                        <a:t>sustained</a:t>
                      </a:r>
                      <a:r>
                        <a:rPr dirty="0" sz="2300" spc="-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50">
                          <a:latin typeface="Verdana"/>
                          <a:cs typeface="Verdana"/>
                        </a:rPr>
                        <a:t>attention,</a:t>
                      </a:r>
                      <a:r>
                        <a:rPr dirty="0" sz="2300" spc="-19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isolation, </a:t>
                      </a:r>
                      <a:r>
                        <a:rPr dirty="0" sz="2300" spc="-40">
                          <a:latin typeface="Verdana"/>
                          <a:cs typeface="Verdana"/>
                        </a:rPr>
                        <a:t>emotional</a:t>
                      </a:r>
                      <a:r>
                        <a:rPr dirty="0" sz="2300" spc="-17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regulation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10604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dirty="0" sz="2300" spc="-85">
                          <a:latin typeface="Verdana"/>
                          <a:cs typeface="Verdana"/>
                        </a:rPr>
                        <a:t>Eagle</a:t>
                      </a:r>
                      <a:r>
                        <a:rPr dirty="0" sz="2300" spc="-229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et</a:t>
                      </a:r>
                      <a:r>
                        <a:rPr dirty="0" sz="2300" spc="-2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10">
                          <a:latin typeface="Verdana"/>
                          <a:cs typeface="Verdana"/>
                        </a:rPr>
                        <a:t>al.</a:t>
                      </a:r>
                      <a:r>
                        <a:rPr dirty="0" sz="2300" spc="-2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[2]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07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2300" spc="-20">
                          <a:latin typeface="Verdana"/>
                          <a:cs typeface="Verdana"/>
                        </a:rPr>
                        <a:t>Focus</a:t>
                      </a:r>
                      <a:r>
                        <a:rPr dirty="0" sz="2300" spc="-21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Timer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5565" marR="2117725">
                        <a:lnSpc>
                          <a:spcPct val="116799"/>
                        </a:lnSpc>
                        <a:spcBef>
                          <a:spcPts val="835"/>
                        </a:spcBef>
                      </a:pPr>
                      <a:r>
                        <a:rPr dirty="0" sz="2300" spc="-40">
                          <a:latin typeface="Verdana"/>
                          <a:cs typeface="Verdana"/>
                        </a:rPr>
                        <a:t>Procrastination,</a:t>
                      </a:r>
                      <a:r>
                        <a:rPr dirty="0" sz="2300" spc="-17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55">
                          <a:latin typeface="Verdana"/>
                          <a:cs typeface="Verdana"/>
                        </a:rPr>
                        <a:t>time</a:t>
                      </a:r>
                      <a:r>
                        <a:rPr dirty="0" sz="2300" spc="-16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80">
                          <a:latin typeface="Verdana"/>
                          <a:cs typeface="Verdana"/>
                        </a:rPr>
                        <a:t>mismanagement,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inattentiveness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10604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dirty="0" sz="2300" spc="-95">
                          <a:latin typeface="Verdana"/>
                          <a:cs typeface="Verdana"/>
                        </a:rPr>
                        <a:t>Nakashima</a:t>
                      </a:r>
                      <a:r>
                        <a:rPr dirty="0" sz="2300" spc="-2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et</a:t>
                      </a:r>
                      <a:r>
                        <a:rPr dirty="0" sz="2300" spc="-225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10">
                          <a:latin typeface="Verdana"/>
                          <a:cs typeface="Verdana"/>
                        </a:rPr>
                        <a:t>al.</a:t>
                      </a:r>
                      <a:r>
                        <a:rPr dirty="0" sz="2300" spc="-2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[3]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07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2300" spc="-25">
                          <a:latin typeface="Verdana"/>
                          <a:cs typeface="Verdana"/>
                        </a:rPr>
                        <a:t>AAQoL</a:t>
                      </a:r>
                      <a:r>
                        <a:rPr dirty="0" sz="2300" spc="-22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Integration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2300" spc="-35">
                          <a:latin typeface="Verdana"/>
                          <a:cs typeface="Verdana"/>
                        </a:rPr>
                        <a:t>Longitudinal</a:t>
                      </a:r>
                      <a:r>
                        <a:rPr dirty="0" sz="2300" spc="-1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55">
                          <a:latin typeface="Verdana"/>
                          <a:cs typeface="Verdana"/>
                        </a:rPr>
                        <a:t>quality-</a:t>
                      </a:r>
                      <a:r>
                        <a:rPr dirty="0" sz="2300" spc="-50">
                          <a:latin typeface="Verdana"/>
                          <a:cs typeface="Verdana"/>
                        </a:rPr>
                        <a:t>of-</a:t>
                      </a:r>
                      <a:r>
                        <a:rPr dirty="0" sz="2300">
                          <a:latin typeface="Verdana"/>
                          <a:cs typeface="Verdana"/>
                        </a:rPr>
                        <a:t>life</a:t>
                      </a:r>
                      <a:r>
                        <a:rPr dirty="0" sz="2300" spc="-140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0">
                          <a:latin typeface="Verdana"/>
                          <a:cs typeface="Verdana"/>
                        </a:rPr>
                        <a:t>monitoring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  <a:p>
                      <a:pPr marL="76200">
                        <a:lnSpc>
                          <a:spcPct val="100000"/>
                        </a:lnSpc>
                      </a:pPr>
                      <a:r>
                        <a:rPr dirty="0" sz="2300" spc="-10">
                          <a:latin typeface="Verdana"/>
                          <a:cs typeface="Verdana"/>
                        </a:rPr>
                        <a:t>Bord</a:t>
                      </a:r>
                      <a:r>
                        <a:rPr dirty="0" sz="2300" spc="-229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et</a:t>
                      </a:r>
                      <a:r>
                        <a:rPr dirty="0" sz="2300" spc="-229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110">
                          <a:latin typeface="Verdana"/>
                          <a:cs typeface="Verdana"/>
                        </a:rPr>
                        <a:t>al.</a:t>
                      </a:r>
                      <a:r>
                        <a:rPr dirty="0" sz="2300" spc="-229">
                          <a:latin typeface="Verdana"/>
                          <a:cs typeface="Verdana"/>
                        </a:rPr>
                        <a:t> </a:t>
                      </a:r>
                      <a:r>
                        <a:rPr dirty="0" sz="2300" spc="-25">
                          <a:latin typeface="Verdana"/>
                          <a:cs typeface="Verdana"/>
                        </a:rPr>
                        <a:t>[4]</a:t>
                      </a:r>
                      <a:endParaRPr sz="2300">
                        <a:latin typeface="Verdana"/>
                        <a:cs typeface="Verdana"/>
                      </a:endParaRPr>
                    </a:p>
                  </a:txBody>
                  <a:tcPr marL="0" marR="0" marB="0" marT="38735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94951" y="285157"/>
            <a:ext cx="1670050" cy="38925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20"/>
              <a:t>Methodology</a:t>
            </a:r>
            <a:endParaRPr sz="2350"/>
          </a:p>
        </p:txBody>
      </p:sp>
      <p:sp>
        <p:nvSpPr>
          <p:cNvPr id="4" name="object 4"/>
          <p:cNvSpPr txBox="1"/>
          <p:nvPr/>
        </p:nvSpPr>
        <p:spPr>
          <a:xfrm>
            <a:off x="394951" y="1094902"/>
            <a:ext cx="1039558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0" b="1">
                <a:latin typeface="Calibri"/>
                <a:cs typeface="Calibri"/>
              </a:rPr>
              <a:t>Intervention</a:t>
            </a:r>
            <a:r>
              <a:rPr dirty="0" sz="4200" spc="-95" b="1">
                <a:latin typeface="Calibri"/>
                <a:cs typeface="Calibri"/>
              </a:rPr>
              <a:t> </a:t>
            </a:r>
            <a:r>
              <a:rPr dirty="0" sz="4200" spc="-30" b="1">
                <a:latin typeface="Calibri"/>
                <a:cs typeface="Calibri"/>
              </a:rPr>
              <a:t>Foundation</a:t>
            </a:r>
            <a:r>
              <a:rPr dirty="0" sz="4200" spc="-95" b="1">
                <a:latin typeface="Calibri"/>
                <a:cs typeface="Calibri"/>
              </a:rPr>
              <a:t> </a:t>
            </a:r>
            <a:r>
              <a:rPr dirty="0" sz="4200" b="1">
                <a:latin typeface="Calibri"/>
                <a:cs typeface="Calibri"/>
              </a:rPr>
              <a:t>from</a:t>
            </a:r>
            <a:r>
              <a:rPr dirty="0" sz="4200" spc="-95" b="1">
                <a:latin typeface="Calibri"/>
                <a:cs typeface="Calibri"/>
              </a:rPr>
              <a:t> </a:t>
            </a:r>
            <a:r>
              <a:rPr dirty="0" sz="4200" spc="85" b="1">
                <a:latin typeface="Calibri"/>
                <a:cs typeface="Calibri"/>
              </a:rPr>
              <a:t>ADHD</a:t>
            </a:r>
            <a:r>
              <a:rPr dirty="0" sz="4200" spc="-95" b="1">
                <a:latin typeface="Calibri"/>
                <a:cs typeface="Calibri"/>
              </a:rPr>
              <a:t> </a:t>
            </a:r>
            <a:r>
              <a:rPr dirty="0" sz="4200" spc="-10" b="1">
                <a:latin typeface="Calibri"/>
                <a:cs typeface="Calibri"/>
              </a:rPr>
              <a:t>Literature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800" y="7966974"/>
            <a:ext cx="12393930" cy="1092200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191770" indent="-179070">
              <a:lnSpc>
                <a:spcPct val="100000"/>
              </a:lnSpc>
              <a:spcBef>
                <a:spcPts val="400"/>
              </a:spcBef>
              <a:buAutoNum type="arabicPeriod"/>
              <a:tabLst>
                <a:tab pos="191770" algn="l"/>
              </a:tabLst>
            </a:pPr>
            <a:r>
              <a:rPr dirty="0" sz="1500">
                <a:latin typeface="Calibri"/>
                <a:cs typeface="Calibri"/>
              </a:rPr>
              <a:t>Yirong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Chen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et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al.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Soulchat: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Improving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llms’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 spc="-35">
                <a:latin typeface="Calibri"/>
                <a:cs typeface="Calibri"/>
              </a:rPr>
              <a:t>empathy, </a:t>
            </a:r>
            <a:r>
              <a:rPr dirty="0" sz="1500">
                <a:latin typeface="Calibri"/>
                <a:cs typeface="Calibri"/>
              </a:rPr>
              <a:t>listening,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and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25">
                <a:latin typeface="Calibri"/>
                <a:cs typeface="Calibri"/>
              </a:rPr>
              <a:t>comfort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abilities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through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fine-</a:t>
            </a:r>
            <a:r>
              <a:rPr dirty="0" sz="1500">
                <a:latin typeface="Calibri"/>
                <a:cs typeface="Calibri"/>
              </a:rPr>
              <a:t>tuning</a:t>
            </a:r>
            <a:r>
              <a:rPr dirty="0" sz="1500" spc="-3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with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multi-turn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25">
                <a:latin typeface="Calibri"/>
                <a:cs typeface="Calibri"/>
              </a:rPr>
              <a:t>empathy</a:t>
            </a:r>
            <a:r>
              <a:rPr dirty="0" sz="1500" spc="-3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conversations.</a:t>
            </a:r>
            <a:endParaRPr sz="1500">
              <a:latin typeface="Calibri"/>
              <a:cs typeface="Calibri"/>
            </a:endParaRPr>
          </a:p>
          <a:p>
            <a:pPr marL="191770" indent="-17907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191770" algn="l"/>
              </a:tabLst>
            </a:pPr>
            <a:r>
              <a:rPr dirty="0" sz="1500">
                <a:latin typeface="Calibri"/>
                <a:cs typeface="Calibri"/>
              </a:rPr>
              <a:t>Tessa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Eagle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st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al.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“it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was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something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i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naturally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25">
                <a:latin typeface="Calibri"/>
                <a:cs typeface="Calibri"/>
              </a:rPr>
              <a:t>found </a:t>
            </a:r>
            <a:r>
              <a:rPr dirty="0" sz="1500" spc="-30">
                <a:latin typeface="Calibri"/>
                <a:cs typeface="Calibri"/>
              </a:rPr>
              <a:t>worked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and</a:t>
            </a:r>
            <a:r>
              <a:rPr dirty="0" sz="1500" spc="-20">
                <a:latin typeface="Calibri"/>
                <a:cs typeface="Calibri"/>
              </a:rPr>
              <a:t> heard </a:t>
            </a:r>
            <a:r>
              <a:rPr dirty="0" sz="1500" spc="-10">
                <a:latin typeface="Calibri"/>
                <a:cs typeface="Calibri"/>
              </a:rPr>
              <a:t>about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later”: </a:t>
            </a:r>
            <a:r>
              <a:rPr dirty="0" sz="1500">
                <a:latin typeface="Calibri"/>
                <a:cs typeface="Calibri"/>
              </a:rPr>
              <a:t>An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investigation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of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body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doubling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with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30">
                <a:latin typeface="Calibri"/>
                <a:cs typeface="Calibri"/>
              </a:rPr>
              <a:t>neurodivergent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participants.</a:t>
            </a:r>
            <a:endParaRPr sz="1500">
              <a:latin typeface="Calibri"/>
              <a:cs typeface="Calibri"/>
            </a:endParaRPr>
          </a:p>
          <a:p>
            <a:pPr marL="191770" indent="-17907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191770" algn="l"/>
              </a:tabLst>
            </a:pPr>
            <a:r>
              <a:rPr dirty="0" sz="1500" spc="-30">
                <a:latin typeface="Calibri"/>
                <a:cs typeface="Calibri"/>
              </a:rPr>
              <a:t>Misuzu</a:t>
            </a:r>
            <a:r>
              <a:rPr dirty="0" sz="1500" spc="-2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Nakashima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et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al.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Efficacy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of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group</a:t>
            </a:r>
            <a:r>
              <a:rPr dirty="0" sz="1500" spc="-20">
                <a:latin typeface="Calibri"/>
                <a:cs typeface="Calibri"/>
              </a:rPr>
              <a:t> cognitive </a:t>
            </a:r>
            <a:r>
              <a:rPr dirty="0" sz="1500" spc="-25">
                <a:latin typeface="Calibri"/>
                <a:cs typeface="Calibri"/>
              </a:rPr>
              <a:t>behavior</a:t>
            </a:r>
            <a:r>
              <a:rPr dirty="0" sz="1500" spc="-20">
                <a:latin typeface="Calibri"/>
                <a:cs typeface="Calibri"/>
              </a:rPr>
              <a:t> therapy </a:t>
            </a:r>
            <a:r>
              <a:rPr dirty="0" sz="1500">
                <a:latin typeface="Calibri"/>
                <a:cs typeface="Calibri"/>
              </a:rPr>
              <a:t>targeting</a:t>
            </a:r>
            <a:r>
              <a:rPr dirty="0" sz="1500" spc="-20">
                <a:latin typeface="Calibri"/>
                <a:cs typeface="Calibri"/>
              </a:rPr>
              <a:t> time</a:t>
            </a:r>
            <a:r>
              <a:rPr dirty="0" sz="1500" spc="-25">
                <a:latin typeface="Calibri"/>
                <a:cs typeface="Calibri"/>
              </a:rPr>
              <a:t> management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for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adults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with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25">
                <a:latin typeface="Calibri"/>
                <a:cs typeface="Calibri"/>
              </a:rPr>
              <a:t>attention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30">
                <a:latin typeface="Calibri"/>
                <a:cs typeface="Calibri"/>
              </a:rPr>
              <a:t>deficit/hyperactivity</a:t>
            </a:r>
            <a:r>
              <a:rPr dirty="0" sz="1500" spc="-20">
                <a:latin typeface="Calibri"/>
                <a:cs typeface="Calibri"/>
              </a:rPr>
              <a:t> disorder </a:t>
            </a:r>
            <a:r>
              <a:rPr dirty="0" sz="1500">
                <a:latin typeface="Calibri"/>
                <a:cs typeface="Calibri"/>
              </a:rPr>
              <a:t>in</a:t>
            </a:r>
            <a:r>
              <a:rPr dirty="0" sz="1500" spc="-2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japan</a:t>
            </a:r>
            <a:endParaRPr sz="1500">
              <a:latin typeface="Calibri"/>
              <a:cs typeface="Calibri"/>
            </a:endParaRPr>
          </a:p>
          <a:p>
            <a:pPr marL="191770" indent="-179070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191770" algn="l"/>
              </a:tabLst>
            </a:pPr>
            <a:r>
              <a:rPr dirty="0" sz="1500" spc="-25">
                <a:latin typeface="Calibri"/>
                <a:cs typeface="Calibri"/>
              </a:rPr>
              <a:t>Meryl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Brod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et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al. </a:t>
            </a:r>
            <a:r>
              <a:rPr dirty="0" sz="1500" spc="-10">
                <a:latin typeface="Calibri"/>
                <a:cs typeface="Calibri"/>
              </a:rPr>
              <a:t>Validation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of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the adult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attention-</a:t>
            </a:r>
            <a:r>
              <a:rPr dirty="0" sz="1500" spc="-30">
                <a:latin typeface="Calibri"/>
                <a:cs typeface="Calibri"/>
              </a:rPr>
              <a:t>deficit/hyperactivity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20">
                <a:latin typeface="Calibri"/>
                <a:cs typeface="Calibri"/>
              </a:rPr>
              <a:t>disorder</a:t>
            </a:r>
            <a:r>
              <a:rPr dirty="0" sz="1500">
                <a:latin typeface="Calibri"/>
                <a:cs typeface="Calibri"/>
              </a:rPr>
              <a:t> quality-</a:t>
            </a:r>
            <a:r>
              <a:rPr dirty="0" sz="1500" spc="-10">
                <a:latin typeface="Calibri"/>
                <a:cs typeface="Calibri"/>
              </a:rPr>
              <a:t>of-</a:t>
            </a:r>
            <a:r>
              <a:rPr dirty="0" sz="1500">
                <a:latin typeface="Calibri"/>
                <a:cs typeface="Calibri"/>
              </a:rPr>
              <a:t>life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scale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(aaqol):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a disease-</a:t>
            </a:r>
            <a:r>
              <a:rPr dirty="0" sz="1500" spc="-10">
                <a:latin typeface="Calibri"/>
                <a:cs typeface="Calibri"/>
              </a:rPr>
              <a:t>specific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quality-</a:t>
            </a:r>
            <a:r>
              <a:rPr dirty="0" sz="1500" spc="-10">
                <a:latin typeface="Calibri"/>
                <a:cs typeface="Calibri"/>
              </a:rPr>
              <a:t>of-</a:t>
            </a:r>
            <a:r>
              <a:rPr dirty="0" sz="1500">
                <a:latin typeface="Calibri"/>
                <a:cs typeface="Calibri"/>
              </a:rPr>
              <a:t>life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measure.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445539" y="0"/>
            <a:ext cx="3843020" cy="3364865"/>
          </a:xfrm>
          <a:custGeom>
            <a:avLst/>
            <a:gdLst/>
            <a:ahLst/>
            <a:cxnLst/>
            <a:rect l="l" t="t" r="r" b="b"/>
            <a:pathLst>
              <a:path w="3843019" h="3364865">
                <a:moveTo>
                  <a:pt x="204165" y="0"/>
                </a:moveTo>
                <a:lnTo>
                  <a:pt x="168719" y="0"/>
                </a:lnTo>
                <a:lnTo>
                  <a:pt x="75704" y="410565"/>
                </a:lnTo>
                <a:lnTo>
                  <a:pt x="58369" y="515543"/>
                </a:lnTo>
                <a:lnTo>
                  <a:pt x="16662" y="864298"/>
                </a:lnTo>
                <a:lnTo>
                  <a:pt x="0" y="1292783"/>
                </a:lnTo>
                <a:lnTo>
                  <a:pt x="2590" y="1323670"/>
                </a:lnTo>
                <a:lnTo>
                  <a:pt x="9169" y="1353451"/>
                </a:lnTo>
                <a:lnTo>
                  <a:pt x="20967" y="1382623"/>
                </a:lnTo>
                <a:lnTo>
                  <a:pt x="29883" y="1359065"/>
                </a:lnTo>
                <a:lnTo>
                  <a:pt x="32423" y="1333982"/>
                </a:lnTo>
                <a:lnTo>
                  <a:pt x="29794" y="1283893"/>
                </a:lnTo>
                <a:lnTo>
                  <a:pt x="29337" y="1180274"/>
                </a:lnTo>
                <a:lnTo>
                  <a:pt x="36639" y="973569"/>
                </a:lnTo>
                <a:lnTo>
                  <a:pt x="55308" y="768286"/>
                </a:lnTo>
                <a:lnTo>
                  <a:pt x="85826" y="565264"/>
                </a:lnTo>
                <a:lnTo>
                  <a:pt x="204165" y="0"/>
                </a:lnTo>
                <a:close/>
              </a:path>
              <a:path w="3843019" h="3364865">
                <a:moveTo>
                  <a:pt x="497459" y="0"/>
                </a:moveTo>
                <a:lnTo>
                  <a:pt x="456615" y="0"/>
                </a:lnTo>
                <a:lnTo>
                  <a:pt x="442099" y="89230"/>
                </a:lnTo>
                <a:lnTo>
                  <a:pt x="404469" y="387807"/>
                </a:lnTo>
                <a:lnTo>
                  <a:pt x="397446" y="488340"/>
                </a:lnTo>
                <a:lnTo>
                  <a:pt x="394957" y="587692"/>
                </a:lnTo>
                <a:lnTo>
                  <a:pt x="383743" y="866470"/>
                </a:lnTo>
                <a:lnTo>
                  <a:pt x="386334" y="897343"/>
                </a:lnTo>
                <a:lnTo>
                  <a:pt x="392912" y="927125"/>
                </a:lnTo>
                <a:lnTo>
                  <a:pt x="404710" y="956310"/>
                </a:lnTo>
                <a:lnTo>
                  <a:pt x="413613" y="932751"/>
                </a:lnTo>
                <a:lnTo>
                  <a:pt x="416166" y="907669"/>
                </a:lnTo>
                <a:lnTo>
                  <a:pt x="413537" y="857580"/>
                </a:lnTo>
                <a:lnTo>
                  <a:pt x="413080" y="753960"/>
                </a:lnTo>
                <a:lnTo>
                  <a:pt x="417499" y="598830"/>
                </a:lnTo>
                <a:lnTo>
                  <a:pt x="428256" y="444385"/>
                </a:lnTo>
                <a:lnTo>
                  <a:pt x="445554" y="290969"/>
                </a:lnTo>
                <a:lnTo>
                  <a:pt x="469569" y="138938"/>
                </a:lnTo>
                <a:lnTo>
                  <a:pt x="497459" y="0"/>
                </a:lnTo>
                <a:close/>
              </a:path>
              <a:path w="3843019" h="3364865">
                <a:moveTo>
                  <a:pt x="3842448" y="985266"/>
                </a:moveTo>
                <a:lnTo>
                  <a:pt x="3800716" y="957072"/>
                </a:lnTo>
                <a:lnTo>
                  <a:pt x="3757155" y="931329"/>
                </a:lnTo>
                <a:lnTo>
                  <a:pt x="3712083" y="908202"/>
                </a:lnTo>
                <a:lnTo>
                  <a:pt x="3618319" y="868946"/>
                </a:lnTo>
                <a:lnTo>
                  <a:pt x="3521176" y="838212"/>
                </a:lnTo>
                <a:lnTo>
                  <a:pt x="3421469" y="816330"/>
                </a:lnTo>
                <a:lnTo>
                  <a:pt x="3320059" y="802767"/>
                </a:lnTo>
                <a:lnTo>
                  <a:pt x="3217786" y="796988"/>
                </a:lnTo>
                <a:lnTo>
                  <a:pt x="3115487" y="798449"/>
                </a:lnTo>
                <a:lnTo>
                  <a:pt x="3017532" y="807351"/>
                </a:lnTo>
                <a:lnTo>
                  <a:pt x="2920555" y="823175"/>
                </a:lnTo>
                <a:lnTo>
                  <a:pt x="2824607" y="845121"/>
                </a:lnTo>
                <a:lnTo>
                  <a:pt x="2729725" y="872413"/>
                </a:lnTo>
                <a:lnTo>
                  <a:pt x="2589517" y="921664"/>
                </a:lnTo>
                <a:lnTo>
                  <a:pt x="2451976" y="978535"/>
                </a:lnTo>
                <a:lnTo>
                  <a:pt x="2271750" y="1064971"/>
                </a:lnTo>
                <a:lnTo>
                  <a:pt x="1655216" y="1395628"/>
                </a:lnTo>
                <a:lnTo>
                  <a:pt x="1520342" y="1460119"/>
                </a:lnTo>
                <a:lnTo>
                  <a:pt x="1427759" y="1497342"/>
                </a:lnTo>
                <a:lnTo>
                  <a:pt x="1332776" y="1527949"/>
                </a:lnTo>
                <a:lnTo>
                  <a:pt x="1235189" y="1550225"/>
                </a:lnTo>
                <a:lnTo>
                  <a:pt x="1137945" y="1565275"/>
                </a:lnTo>
                <a:lnTo>
                  <a:pt x="1039545" y="1573174"/>
                </a:lnTo>
                <a:lnTo>
                  <a:pt x="990142" y="1573441"/>
                </a:lnTo>
                <a:lnTo>
                  <a:pt x="940701" y="1570723"/>
                </a:lnTo>
                <a:lnTo>
                  <a:pt x="891324" y="1564601"/>
                </a:lnTo>
                <a:lnTo>
                  <a:pt x="842048" y="1555788"/>
                </a:lnTo>
                <a:lnTo>
                  <a:pt x="793775" y="1542122"/>
                </a:lnTo>
                <a:lnTo>
                  <a:pt x="747128" y="1523771"/>
                </a:lnTo>
                <a:lnTo>
                  <a:pt x="702716" y="1500936"/>
                </a:lnTo>
                <a:lnTo>
                  <a:pt x="661136" y="1473784"/>
                </a:lnTo>
                <a:lnTo>
                  <a:pt x="623023" y="1442491"/>
                </a:lnTo>
                <a:lnTo>
                  <a:pt x="588975" y="1407261"/>
                </a:lnTo>
                <a:lnTo>
                  <a:pt x="556475" y="1367777"/>
                </a:lnTo>
                <a:lnTo>
                  <a:pt x="527469" y="1325460"/>
                </a:lnTo>
                <a:lnTo>
                  <a:pt x="501916" y="1280718"/>
                </a:lnTo>
                <a:lnTo>
                  <a:pt x="479780" y="1233944"/>
                </a:lnTo>
                <a:lnTo>
                  <a:pt x="461010" y="1185532"/>
                </a:lnTo>
                <a:lnTo>
                  <a:pt x="445592" y="1135888"/>
                </a:lnTo>
                <a:lnTo>
                  <a:pt x="433463" y="1085380"/>
                </a:lnTo>
                <a:lnTo>
                  <a:pt x="419176" y="1006348"/>
                </a:lnTo>
                <a:lnTo>
                  <a:pt x="414439" y="996911"/>
                </a:lnTo>
                <a:lnTo>
                  <a:pt x="407060" y="994117"/>
                </a:lnTo>
                <a:lnTo>
                  <a:pt x="400685" y="998169"/>
                </a:lnTo>
                <a:lnTo>
                  <a:pt x="396354" y="1007071"/>
                </a:lnTo>
                <a:lnTo>
                  <a:pt x="394665" y="1019492"/>
                </a:lnTo>
                <a:lnTo>
                  <a:pt x="425678" y="1184465"/>
                </a:lnTo>
                <a:lnTo>
                  <a:pt x="442099" y="1234173"/>
                </a:lnTo>
                <a:lnTo>
                  <a:pt x="466788" y="1282687"/>
                </a:lnTo>
                <a:lnTo>
                  <a:pt x="492429" y="1323111"/>
                </a:lnTo>
                <a:lnTo>
                  <a:pt x="549338" y="1402257"/>
                </a:lnTo>
                <a:lnTo>
                  <a:pt x="581571" y="1439506"/>
                </a:lnTo>
                <a:lnTo>
                  <a:pt x="616940" y="1474241"/>
                </a:lnTo>
                <a:lnTo>
                  <a:pt x="656120" y="1504873"/>
                </a:lnTo>
                <a:lnTo>
                  <a:pt x="698144" y="1531251"/>
                </a:lnTo>
                <a:lnTo>
                  <a:pt x="742543" y="1553464"/>
                </a:lnTo>
                <a:lnTo>
                  <a:pt x="788822" y="1571612"/>
                </a:lnTo>
                <a:lnTo>
                  <a:pt x="836472" y="1585785"/>
                </a:lnTo>
                <a:lnTo>
                  <a:pt x="885024" y="1596085"/>
                </a:lnTo>
                <a:lnTo>
                  <a:pt x="933983" y="1602587"/>
                </a:lnTo>
                <a:lnTo>
                  <a:pt x="982853" y="1605394"/>
                </a:lnTo>
                <a:lnTo>
                  <a:pt x="1031417" y="1605457"/>
                </a:lnTo>
                <a:lnTo>
                  <a:pt x="1127404" y="1598091"/>
                </a:lnTo>
                <a:lnTo>
                  <a:pt x="1221651" y="1582394"/>
                </a:lnTo>
                <a:lnTo>
                  <a:pt x="1313903" y="1560385"/>
                </a:lnTo>
                <a:lnTo>
                  <a:pt x="1410589" y="1531353"/>
                </a:lnTo>
                <a:lnTo>
                  <a:pt x="1510703" y="1493774"/>
                </a:lnTo>
                <a:lnTo>
                  <a:pt x="1655152" y="1428330"/>
                </a:lnTo>
                <a:lnTo>
                  <a:pt x="2358402" y="1065428"/>
                </a:lnTo>
                <a:lnTo>
                  <a:pt x="2420658" y="1029131"/>
                </a:lnTo>
                <a:lnTo>
                  <a:pt x="2472499" y="1001255"/>
                </a:lnTo>
                <a:lnTo>
                  <a:pt x="2688602" y="924039"/>
                </a:lnTo>
                <a:lnTo>
                  <a:pt x="2837650" y="876503"/>
                </a:lnTo>
                <a:lnTo>
                  <a:pt x="2938145" y="852690"/>
                </a:lnTo>
                <a:lnTo>
                  <a:pt x="2986760" y="844638"/>
                </a:lnTo>
                <a:lnTo>
                  <a:pt x="3084753" y="834542"/>
                </a:lnTo>
                <a:lnTo>
                  <a:pt x="3183229" y="832205"/>
                </a:lnTo>
                <a:lnTo>
                  <a:pt x="3281540" y="837311"/>
                </a:lnTo>
                <a:lnTo>
                  <a:pt x="3379038" y="849566"/>
                </a:lnTo>
                <a:lnTo>
                  <a:pt x="3475063" y="868667"/>
                </a:lnTo>
                <a:lnTo>
                  <a:pt x="3568966" y="894295"/>
                </a:lnTo>
                <a:lnTo>
                  <a:pt x="3659759" y="926769"/>
                </a:lnTo>
                <a:lnTo>
                  <a:pt x="3703548" y="946645"/>
                </a:lnTo>
                <a:lnTo>
                  <a:pt x="3746131" y="968921"/>
                </a:lnTo>
                <a:lnTo>
                  <a:pt x="3787406" y="993457"/>
                </a:lnTo>
                <a:lnTo>
                  <a:pt x="3842448" y="1031481"/>
                </a:lnTo>
                <a:lnTo>
                  <a:pt x="3842448" y="985266"/>
                </a:lnTo>
                <a:close/>
              </a:path>
              <a:path w="3843019" h="3364865">
                <a:moveTo>
                  <a:pt x="3842461" y="3249892"/>
                </a:moveTo>
                <a:lnTo>
                  <a:pt x="3821049" y="3171660"/>
                </a:lnTo>
                <a:lnTo>
                  <a:pt x="3803396" y="3075622"/>
                </a:lnTo>
                <a:lnTo>
                  <a:pt x="3787622" y="2950908"/>
                </a:lnTo>
                <a:lnTo>
                  <a:pt x="3777919" y="2915640"/>
                </a:lnTo>
                <a:lnTo>
                  <a:pt x="3758488" y="2891053"/>
                </a:lnTo>
                <a:lnTo>
                  <a:pt x="3769487" y="2873083"/>
                </a:lnTo>
                <a:lnTo>
                  <a:pt x="3775202" y="2850184"/>
                </a:lnTo>
                <a:lnTo>
                  <a:pt x="3777259" y="2823260"/>
                </a:lnTo>
                <a:lnTo>
                  <a:pt x="3778034" y="2739847"/>
                </a:lnTo>
                <a:lnTo>
                  <a:pt x="3799789" y="2320048"/>
                </a:lnTo>
                <a:lnTo>
                  <a:pt x="3801580" y="2164892"/>
                </a:lnTo>
                <a:lnTo>
                  <a:pt x="3796373" y="2061959"/>
                </a:lnTo>
                <a:lnTo>
                  <a:pt x="3784231" y="1960067"/>
                </a:lnTo>
                <a:lnTo>
                  <a:pt x="3763683" y="1860384"/>
                </a:lnTo>
                <a:lnTo>
                  <a:pt x="3749802" y="1811743"/>
                </a:lnTo>
                <a:lnTo>
                  <a:pt x="3733279" y="1764080"/>
                </a:lnTo>
                <a:lnTo>
                  <a:pt x="3713924" y="1717560"/>
                </a:lnTo>
                <a:lnTo>
                  <a:pt x="3691559" y="1672323"/>
                </a:lnTo>
                <a:lnTo>
                  <a:pt x="3665905" y="1629054"/>
                </a:lnTo>
                <a:lnTo>
                  <a:pt x="3637457" y="1587627"/>
                </a:lnTo>
                <a:lnTo>
                  <a:pt x="3606368" y="1548155"/>
                </a:lnTo>
                <a:lnTo>
                  <a:pt x="3572802" y="1510715"/>
                </a:lnTo>
                <a:lnTo>
                  <a:pt x="3536924" y="1475435"/>
                </a:lnTo>
                <a:lnTo>
                  <a:pt x="3498888" y="1442389"/>
                </a:lnTo>
                <a:lnTo>
                  <a:pt x="3458845" y="1411668"/>
                </a:lnTo>
                <a:lnTo>
                  <a:pt x="3416973" y="1383398"/>
                </a:lnTo>
                <a:lnTo>
                  <a:pt x="3373412" y="1357642"/>
                </a:lnTo>
                <a:lnTo>
                  <a:pt x="3328339" y="1334516"/>
                </a:lnTo>
                <a:lnTo>
                  <a:pt x="3234575" y="1295260"/>
                </a:lnTo>
                <a:lnTo>
                  <a:pt x="3137433" y="1264526"/>
                </a:lnTo>
                <a:lnTo>
                  <a:pt x="3037725" y="1242644"/>
                </a:lnTo>
                <a:lnTo>
                  <a:pt x="2936316" y="1229080"/>
                </a:lnTo>
                <a:lnTo>
                  <a:pt x="2834043" y="1223302"/>
                </a:lnTo>
                <a:lnTo>
                  <a:pt x="2731744" y="1224762"/>
                </a:lnTo>
                <a:lnTo>
                  <a:pt x="2633789" y="1233665"/>
                </a:lnTo>
                <a:lnTo>
                  <a:pt x="2536812" y="1249489"/>
                </a:lnTo>
                <a:lnTo>
                  <a:pt x="2440863" y="1271447"/>
                </a:lnTo>
                <a:lnTo>
                  <a:pt x="2345982" y="1298740"/>
                </a:lnTo>
                <a:lnTo>
                  <a:pt x="2205774" y="1347990"/>
                </a:lnTo>
                <a:lnTo>
                  <a:pt x="2068233" y="1404861"/>
                </a:lnTo>
                <a:lnTo>
                  <a:pt x="1888007" y="1491297"/>
                </a:lnTo>
                <a:lnTo>
                  <a:pt x="1271473" y="1821942"/>
                </a:lnTo>
                <a:lnTo>
                  <a:pt x="1136599" y="1886432"/>
                </a:lnTo>
                <a:lnTo>
                  <a:pt x="1044016" y="1923656"/>
                </a:lnTo>
                <a:lnTo>
                  <a:pt x="949032" y="1954263"/>
                </a:lnTo>
                <a:lnTo>
                  <a:pt x="851446" y="1976539"/>
                </a:lnTo>
                <a:lnTo>
                  <a:pt x="754202" y="1991588"/>
                </a:lnTo>
                <a:lnTo>
                  <a:pt x="655802" y="1999488"/>
                </a:lnTo>
                <a:lnTo>
                  <a:pt x="606399" y="1999754"/>
                </a:lnTo>
                <a:lnTo>
                  <a:pt x="556958" y="1997036"/>
                </a:lnTo>
                <a:lnTo>
                  <a:pt x="507593" y="1990915"/>
                </a:lnTo>
                <a:lnTo>
                  <a:pt x="458304" y="1982114"/>
                </a:lnTo>
                <a:lnTo>
                  <a:pt x="410032" y="1968436"/>
                </a:lnTo>
                <a:lnTo>
                  <a:pt x="363385" y="1950097"/>
                </a:lnTo>
                <a:lnTo>
                  <a:pt x="318973" y="1927250"/>
                </a:lnTo>
                <a:lnTo>
                  <a:pt x="277393" y="1900097"/>
                </a:lnTo>
                <a:lnTo>
                  <a:pt x="239280" y="1868817"/>
                </a:lnTo>
                <a:lnTo>
                  <a:pt x="205232" y="1833575"/>
                </a:lnTo>
                <a:lnTo>
                  <a:pt x="172732" y="1794090"/>
                </a:lnTo>
                <a:lnTo>
                  <a:pt x="143725" y="1751774"/>
                </a:lnTo>
                <a:lnTo>
                  <a:pt x="118173" y="1707045"/>
                </a:lnTo>
                <a:lnTo>
                  <a:pt x="96037" y="1660271"/>
                </a:lnTo>
                <a:lnTo>
                  <a:pt x="77266" y="1611858"/>
                </a:lnTo>
                <a:lnTo>
                  <a:pt x="61849" y="1562201"/>
                </a:lnTo>
                <a:lnTo>
                  <a:pt x="49720" y="1511706"/>
                </a:lnTo>
                <a:lnTo>
                  <a:pt x="35433" y="1432674"/>
                </a:lnTo>
                <a:lnTo>
                  <a:pt x="30695" y="1423225"/>
                </a:lnTo>
                <a:lnTo>
                  <a:pt x="23317" y="1420444"/>
                </a:lnTo>
                <a:lnTo>
                  <a:pt x="16941" y="1424482"/>
                </a:lnTo>
                <a:lnTo>
                  <a:pt x="12611" y="1433398"/>
                </a:lnTo>
                <a:lnTo>
                  <a:pt x="10922" y="1445806"/>
                </a:lnTo>
                <a:lnTo>
                  <a:pt x="41948" y="1610779"/>
                </a:lnTo>
                <a:lnTo>
                  <a:pt x="58369" y="1660486"/>
                </a:lnTo>
                <a:lnTo>
                  <a:pt x="83045" y="1709000"/>
                </a:lnTo>
                <a:lnTo>
                  <a:pt x="108686" y="1749437"/>
                </a:lnTo>
                <a:lnTo>
                  <a:pt x="165595" y="1828571"/>
                </a:lnTo>
                <a:lnTo>
                  <a:pt x="197827" y="1865820"/>
                </a:lnTo>
                <a:lnTo>
                  <a:pt x="233197" y="1900555"/>
                </a:lnTo>
                <a:lnTo>
                  <a:pt x="272376" y="1931187"/>
                </a:lnTo>
                <a:lnTo>
                  <a:pt x="314401" y="1957565"/>
                </a:lnTo>
                <a:lnTo>
                  <a:pt x="358800" y="1979777"/>
                </a:lnTo>
                <a:lnTo>
                  <a:pt x="405079" y="1997938"/>
                </a:lnTo>
                <a:lnTo>
                  <a:pt x="452729" y="2012111"/>
                </a:lnTo>
                <a:lnTo>
                  <a:pt x="501294" y="2022398"/>
                </a:lnTo>
                <a:lnTo>
                  <a:pt x="550240" y="2028901"/>
                </a:lnTo>
                <a:lnTo>
                  <a:pt x="599122" y="2031707"/>
                </a:lnTo>
                <a:lnTo>
                  <a:pt x="647674" y="2031771"/>
                </a:lnTo>
                <a:lnTo>
                  <a:pt x="743661" y="2024405"/>
                </a:lnTo>
                <a:lnTo>
                  <a:pt x="837907" y="2008708"/>
                </a:lnTo>
                <a:lnTo>
                  <a:pt x="930160" y="1986699"/>
                </a:lnTo>
                <a:lnTo>
                  <a:pt x="1026845" y="1957666"/>
                </a:lnTo>
                <a:lnTo>
                  <a:pt x="1126959" y="1920087"/>
                </a:lnTo>
                <a:lnTo>
                  <a:pt x="1271409" y="1854644"/>
                </a:lnTo>
                <a:lnTo>
                  <a:pt x="1974659" y="1491742"/>
                </a:lnTo>
                <a:lnTo>
                  <a:pt x="2036914" y="1455445"/>
                </a:lnTo>
                <a:lnTo>
                  <a:pt x="2088756" y="1427581"/>
                </a:lnTo>
                <a:lnTo>
                  <a:pt x="2304859" y="1350352"/>
                </a:lnTo>
                <a:lnTo>
                  <a:pt x="2453906" y="1302816"/>
                </a:lnTo>
                <a:lnTo>
                  <a:pt x="2554414" y="1279017"/>
                </a:lnTo>
                <a:lnTo>
                  <a:pt x="2603017" y="1270965"/>
                </a:lnTo>
                <a:lnTo>
                  <a:pt x="2701010" y="1260868"/>
                </a:lnTo>
                <a:lnTo>
                  <a:pt x="2799486" y="1258519"/>
                </a:lnTo>
                <a:lnTo>
                  <a:pt x="2897797" y="1263637"/>
                </a:lnTo>
                <a:lnTo>
                  <a:pt x="2995295" y="1275880"/>
                </a:lnTo>
                <a:lnTo>
                  <a:pt x="3091319" y="1294980"/>
                </a:lnTo>
                <a:lnTo>
                  <a:pt x="3185223" y="1320609"/>
                </a:lnTo>
                <a:lnTo>
                  <a:pt x="3276015" y="1353083"/>
                </a:lnTo>
                <a:lnTo>
                  <a:pt x="3319805" y="1372958"/>
                </a:lnTo>
                <a:lnTo>
                  <a:pt x="3362401" y="1395234"/>
                </a:lnTo>
                <a:lnTo>
                  <a:pt x="3403676" y="1419771"/>
                </a:lnTo>
                <a:lnTo>
                  <a:pt x="3443490" y="1446415"/>
                </a:lnTo>
                <a:lnTo>
                  <a:pt x="3481730" y="1475016"/>
                </a:lnTo>
                <a:lnTo>
                  <a:pt x="3518255" y="1505419"/>
                </a:lnTo>
                <a:lnTo>
                  <a:pt x="3556457" y="1542135"/>
                </a:lnTo>
                <a:lnTo>
                  <a:pt x="3589959" y="1583220"/>
                </a:lnTo>
                <a:lnTo>
                  <a:pt x="3619995" y="1627327"/>
                </a:lnTo>
                <a:lnTo>
                  <a:pt x="3674465" y="1719414"/>
                </a:lnTo>
                <a:lnTo>
                  <a:pt x="3696462" y="1765833"/>
                </a:lnTo>
                <a:lnTo>
                  <a:pt x="3712553" y="1814334"/>
                </a:lnTo>
                <a:lnTo>
                  <a:pt x="3748354" y="1965515"/>
                </a:lnTo>
                <a:lnTo>
                  <a:pt x="3763746" y="2015566"/>
                </a:lnTo>
                <a:lnTo>
                  <a:pt x="3758069" y="2065591"/>
                </a:lnTo>
                <a:lnTo>
                  <a:pt x="3758539" y="2116340"/>
                </a:lnTo>
                <a:lnTo>
                  <a:pt x="3765308" y="2219464"/>
                </a:lnTo>
                <a:lnTo>
                  <a:pt x="3765283" y="2271547"/>
                </a:lnTo>
                <a:lnTo>
                  <a:pt x="3745992" y="2689783"/>
                </a:lnTo>
                <a:lnTo>
                  <a:pt x="3737927" y="2799181"/>
                </a:lnTo>
                <a:lnTo>
                  <a:pt x="3738626" y="2853804"/>
                </a:lnTo>
                <a:lnTo>
                  <a:pt x="3749979" y="2907195"/>
                </a:lnTo>
                <a:lnTo>
                  <a:pt x="3755440" y="3002026"/>
                </a:lnTo>
                <a:lnTo>
                  <a:pt x="3766794" y="3097707"/>
                </a:lnTo>
                <a:lnTo>
                  <a:pt x="3785298" y="3193097"/>
                </a:lnTo>
                <a:lnTo>
                  <a:pt x="3812146" y="3287103"/>
                </a:lnTo>
                <a:lnTo>
                  <a:pt x="3842461" y="3364357"/>
                </a:lnTo>
                <a:lnTo>
                  <a:pt x="3842461" y="3249892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726151" y="0"/>
            <a:ext cx="2025014" cy="576580"/>
          </a:xfrm>
          <a:custGeom>
            <a:avLst/>
            <a:gdLst/>
            <a:ahLst/>
            <a:cxnLst/>
            <a:rect l="l" t="t" r="r" b="b"/>
            <a:pathLst>
              <a:path w="2025015" h="576580">
                <a:moveTo>
                  <a:pt x="2024709" y="0"/>
                </a:moveTo>
                <a:lnTo>
                  <a:pt x="1948109" y="0"/>
                </a:lnTo>
                <a:lnTo>
                  <a:pt x="1876048" y="35688"/>
                </a:lnTo>
                <a:lnTo>
                  <a:pt x="1831487" y="58471"/>
                </a:lnTo>
                <a:lnTo>
                  <a:pt x="1787065" y="81613"/>
                </a:lnTo>
                <a:lnTo>
                  <a:pt x="1742751" y="105062"/>
                </a:lnTo>
                <a:lnTo>
                  <a:pt x="1698515" y="128761"/>
                </a:lnTo>
                <a:lnTo>
                  <a:pt x="1654327" y="152658"/>
                </a:lnTo>
                <a:lnTo>
                  <a:pt x="1610156" y="176698"/>
                </a:lnTo>
                <a:lnTo>
                  <a:pt x="1477446" y="249129"/>
                </a:lnTo>
                <a:lnTo>
                  <a:pt x="1433042" y="273195"/>
                </a:lnTo>
                <a:lnTo>
                  <a:pt x="1390254" y="296604"/>
                </a:lnTo>
                <a:lnTo>
                  <a:pt x="1347089" y="320073"/>
                </a:lnTo>
                <a:lnTo>
                  <a:pt x="1303519" y="343388"/>
                </a:lnTo>
                <a:lnTo>
                  <a:pt x="1259517" y="366335"/>
                </a:lnTo>
                <a:lnTo>
                  <a:pt x="1215055" y="388700"/>
                </a:lnTo>
                <a:lnTo>
                  <a:pt x="1170105" y="410268"/>
                </a:lnTo>
                <a:lnTo>
                  <a:pt x="1124641" y="430825"/>
                </a:lnTo>
                <a:lnTo>
                  <a:pt x="1078633" y="450157"/>
                </a:lnTo>
                <a:lnTo>
                  <a:pt x="1032056" y="468049"/>
                </a:lnTo>
                <a:lnTo>
                  <a:pt x="984881" y="484287"/>
                </a:lnTo>
                <a:lnTo>
                  <a:pt x="937080" y="498658"/>
                </a:lnTo>
                <a:lnTo>
                  <a:pt x="888627" y="510946"/>
                </a:lnTo>
                <a:lnTo>
                  <a:pt x="839493" y="520937"/>
                </a:lnTo>
                <a:lnTo>
                  <a:pt x="791055" y="529152"/>
                </a:lnTo>
                <a:lnTo>
                  <a:pt x="742243" y="535983"/>
                </a:lnTo>
                <a:lnTo>
                  <a:pt x="693146" y="541028"/>
                </a:lnTo>
                <a:lnTo>
                  <a:pt x="643850" y="543885"/>
                </a:lnTo>
                <a:lnTo>
                  <a:pt x="594441" y="544153"/>
                </a:lnTo>
                <a:lnTo>
                  <a:pt x="545006" y="541430"/>
                </a:lnTo>
                <a:lnTo>
                  <a:pt x="495631" y="535314"/>
                </a:lnTo>
                <a:lnTo>
                  <a:pt x="446349" y="526503"/>
                </a:lnTo>
                <a:lnTo>
                  <a:pt x="398079" y="512833"/>
                </a:lnTo>
                <a:lnTo>
                  <a:pt x="351430" y="494486"/>
                </a:lnTo>
                <a:lnTo>
                  <a:pt x="307014" y="471644"/>
                </a:lnTo>
                <a:lnTo>
                  <a:pt x="265442" y="444490"/>
                </a:lnTo>
                <a:lnTo>
                  <a:pt x="227325" y="413206"/>
                </a:lnTo>
                <a:lnTo>
                  <a:pt x="193274" y="377974"/>
                </a:lnTo>
                <a:lnTo>
                  <a:pt x="160780" y="338486"/>
                </a:lnTo>
                <a:lnTo>
                  <a:pt x="131774" y="296174"/>
                </a:lnTo>
                <a:lnTo>
                  <a:pt x="106220" y="251433"/>
                </a:lnTo>
                <a:lnTo>
                  <a:pt x="84079" y="204658"/>
                </a:lnTo>
                <a:lnTo>
                  <a:pt x="65314" y="156246"/>
                </a:lnTo>
                <a:lnTo>
                  <a:pt x="49888" y="106593"/>
                </a:lnTo>
                <a:lnTo>
                  <a:pt x="37762" y="56093"/>
                </a:lnTo>
                <a:lnTo>
                  <a:pt x="28898" y="5144"/>
                </a:lnTo>
                <a:lnTo>
                  <a:pt x="28075" y="0"/>
                </a:lnTo>
                <a:lnTo>
                  <a:pt x="0" y="0"/>
                </a:lnTo>
                <a:lnTo>
                  <a:pt x="503" y="4761"/>
                </a:lnTo>
                <a:lnTo>
                  <a:pt x="10013" y="54515"/>
                </a:lnTo>
                <a:lnTo>
                  <a:pt x="18847" y="104851"/>
                </a:lnTo>
                <a:lnTo>
                  <a:pt x="29985" y="155173"/>
                </a:lnTo>
                <a:lnTo>
                  <a:pt x="46406" y="204886"/>
                </a:lnTo>
                <a:lnTo>
                  <a:pt x="71090" y="253395"/>
                </a:lnTo>
                <a:lnTo>
                  <a:pt x="96729" y="293827"/>
                </a:lnTo>
                <a:lnTo>
                  <a:pt x="124088" y="333926"/>
                </a:lnTo>
                <a:lnTo>
                  <a:pt x="153643" y="372963"/>
                </a:lnTo>
                <a:lnTo>
                  <a:pt x="185868" y="410212"/>
                </a:lnTo>
                <a:lnTo>
                  <a:pt x="221239" y="444948"/>
                </a:lnTo>
                <a:lnTo>
                  <a:pt x="260415" y="475580"/>
                </a:lnTo>
                <a:lnTo>
                  <a:pt x="302448" y="501959"/>
                </a:lnTo>
                <a:lnTo>
                  <a:pt x="346846" y="524176"/>
                </a:lnTo>
                <a:lnTo>
                  <a:pt x="393120" y="542325"/>
                </a:lnTo>
                <a:lnTo>
                  <a:pt x="440778" y="556500"/>
                </a:lnTo>
                <a:lnTo>
                  <a:pt x="489331" y="566792"/>
                </a:lnTo>
                <a:lnTo>
                  <a:pt x="538288" y="573295"/>
                </a:lnTo>
                <a:lnTo>
                  <a:pt x="587159" y="576101"/>
                </a:lnTo>
                <a:lnTo>
                  <a:pt x="635721" y="576166"/>
                </a:lnTo>
                <a:lnTo>
                  <a:pt x="683913" y="573649"/>
                </a:lnTo>
                <a:lnTo>
                  <a:pt x="731703" y="568799"/>
                </a:lnTo>
                <a:lnTo>
                  <a:pt x="779059" y="561868"/>
                </a:lnTo>
                <a:lnTo>
                  <a:pt x="825949" y="553106"/>
                </a:lnTo>
                <a:lnTo>
                  <a:pt x="872340" y="542763"/>
                </a:lnTo>
                <a:lnTo>
                  <a:pt x="918201" y="531091"/>
                </a:lnTo>
                <a:lnTo>
                  <a:pt x="963499" y="518339"/>
                </a:lnTo>
                <a:lnTo>
                  <a:pt x="1014893" y="502061"/>
                </a:lnTo>
                <a:lnTo>
                  <a:pt x="1065371" y="484031"/>
                </a:lnTo>
                <a:lnTo>
                  <a:pt x="1115000" y="464480"/>
                </a:lnTo>
                <a:lnTo>
                  <a:pt x="1163846" y="443643"/>
                </a:lnTo>
                <a:lnTo>
                  <a:pt x="1211976" y="421753"/>
                </a:lnTo>
                <a:lnTo>
                  <a:pt x="1259458" y="399043"/>
                </a:lnTo>
                <a:lnTo>
                  <a:pt x="1306359" y="375746"/>
                </a:lnTo>
                <a:lnTo>
                  <a:pt x="1352744" y="352095"/>
                </a:lnTo>
                <a:lnTo>
                  <a:pt x="1398681" y="328323"/>
                </a:lnTo>
                <a:lnTo>
                  <a:pt x="1444238" y="304664"/>
                </a:lnTo>
                <a:lnTo>
                  <a:pt x="1489845" y="280638"/>
                </a:lnTo>
                <a:lnTo>
                  <a:pt x="1535307" y="256494"/>
                </a:lnTo>
                <a:lnTo>
                  <a:pt x="1625937" y="208158"/>
                </a:lnTo>
                <a:lnTo>
                  <a:pt x="1671172" y="184117"/>
                </a:lnTo>
                <a:lnTo>
                  <a:pt x="1716400" y="160262"/>
                </a:lnTo>
                <a:lnTo>
                  <a:pt x="1761655" y="136668"/>
                </a:lnTo>
                <a:lnTo>
                  <a:pt x="1806971" y="113413"/>
                </a:lnTo>
                <a:lnTo>
                  <a:pt x="1852384" y="90570"/>
                </a:lnTo>
                <a:lnTo>
                  <a:pt x="1897926" y="68217"/>
                </a:lnTo>
                <a:lnTo>
                  <a:pt x="1930436" y="52216"/>
                </a:lnTo>
                <a:lnTo>
                  <a:pt x="1962702" y="36139"/>
                </a:lnTo>
                <a:lnTo>
                  <a:pt x="1994338" y="19007"/>
                </a:lnTo>
                <a:lnTo>
                  <a:pt x="2024709" y="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543802" y="7654175"/>
            <a:ext cx="744220" cy="2633345"/>
          </a:xfrm>
          <a:custGeom>
            <a:avLst/>
            <a:gdLst/>
            <a:ahLst/>
            <a:cxnLst/>
            <a:rect l="l" t="t" r="r" b="b"/>
            <a:pathLst>
              <a:path w="744219" h="2633345">
                <a:moveTo>
                  <a:pt x="720295" y="3733"/>
                </a:moveTo>
                <a:lnTo>
                  <a:pt x="670270" y="13728"/>
                </a:lnTo>
                <a:lnTo>
                  <a:pt x="620983" y="25993"/>
                </a:lnTo>
                <a:lnTo>
                  <a:pt x="572582" y="40707"/>
                </a:lnTo>
                <a:lnTo>
                  <a:pt x="525217" y="58049"/>
                </a:lnTo>
                <a:lnTo>
                  <a:pt x="479036" y="78199"/>
                </a:lnTo>
                <a:lnTo>
                  <a:pt x="434188" y="101337"/>
                </a:lnTo>
                <a:lnTo>
                  <a:pt x="391359" y="127734"/>
                </a:lnTo>
                <a:lnTo>
                  <a:pt x="350432" y="156895"/>
                </a:lnTo>
                <a:lnTo>
                  <a:pt x="311498" y="188659"/>
                </a:lnTo>
                <a:lnTo>
                  <a:pt x="274652" y="222864"/>
                </a:lnTo>
                <a:lnTo>
                  <a:pt x="239989" y="259349"/>
                </a:lnTo>
                <a:lnTo>
                  <a:pt x="207601" y="297952"/>
                </a:lnTo>
                <a:lnTo>
                  <a:pt x="177582" y="338513"/>
                </a:lnTo>
                <a:lnTo>
                  <a:pt x="150027" y="380869"/>
                </a:lnTo>
                <a:lnTo>
                  <a:pt x="125029" y="424859"/>
                </a:lnTo>
                <a:lnTo>
                  <a:pt x="102682" y="470321"/>
                </a:lnTo>
                <a:lnTo>
                  <a:pt x="83080" y="517095"/>
                </a:lnTo>
                <a:lnTo>
                  <a:pt x="65047" y="564758"/>
                </a:lnTo>
                <a:lnTo>
                  <a:pt x="49375" y="613233"/>
                </a:lnTo>
                <a:lnTo>
                  <a:pt x="35995" y="662414"/>
                </a:lnTo>
                <a:lnTo>
                  <a:pt x="24839" y="712196"/>
                </a:lnTo>
                <a:lnTo>
                  <a:pt x="15837" y="762476"/>
                </a:lnTo>
                <a:lnTo>
                  <a:pt x="8920" y="813148"/>
                </a:lnTo>
                <a:lnTo>
                  <a:pt x="4021" y="864108"/>
                </a:lnTo>
                <a:lnTo>
                  <a:pt x="1071" y="915250"/>
                </a:lnTo>
                <a:lnTo>
                  <a:pt x="0" y="966470"/>
                </a:lnTo>
                <a:lnTo>
                  <a:pt x="739" y="1017664"/>
                </a:lnTo>
                <a:lnTo>
                  <a:pt x="3221" y="1068726"/>
                </a:lnTo>
                <a:lnTo>
                  <a:pt x="7608" y="1117753"/>
                </a:lnTo>
                <a:lnTo>
                  <a:pt x="13816" y="1166510"/>
                </a:lnTo>
                <a:lnTo>
                  <a:pt x="21748" y="1214993"/>
                </a:lnTo>
                <a:lnTo>
                  <a:pt x="31305" y="1263199"/>
                </a:lnTo>
                <a:lnTo>
                  <a:pt x="42389" y="1311121"/>
                </a:lnTo>
                <a:lnTo>
                  <a:pt x="54903" y="1358758"/>
                </a:lnTo>
                <a:lnTo>
                  <a:pt x="68749" y="1406103"/>
                </a:lnTo>
                <a:lnTo>
                  <a:pt x="83828" y="1453154"/>
                </a:lnTo>
                <a:lnTo>
                  <a:pt x="100043" y="1499906"/>
                </a:lnTo>
                <a:lnTo>
                  <a:pt x="117295" y="1546354"/>
                </a:lnTo>
                <a:lnTo>
                  <a:pt x="135486" y="1592495"/>
                </a:lnTo>
                <a:lnTo>
                  <a:pt x="154519" y="1638324"/>
                </a:lnTo>
                <a:lnTo>
                  <a:pt x="174296" y="1683838"/>
                </a:lnTo>
                <a:lnTo>
                  <a:pt x="194718" y="1729031"/>
                </a:lnTo>
                <a:lnTo>
                  <a:pt x="216294" y="1774083"/>
                </a:lnTo>
                <a:lnTo>
                  <a:pt x="238443" y="1818866"/>
                </a:lnTo>
                <a:lnTo>
                  <a:pt x="261112" y="1863411"/>
                </a:lnTo>
                <a:lnTo>
                  <a:pt x="284246" y="1907748"/>
                </a:lnTo>
                <a:lnTo>
                  <a:pt x="307792" y="1951910"/>
                </a:lnTo>
                <a:lnTo>
                  <a:pt x="331696" y="1995927"/>
                </a:lnTo>
                <a:lnTo>
                  <a:pt x="355905" y="2039831"/>
                </a:lnTo>
                <a:lnTo>
                  <a:pt x="380363" y="2083652"/>
                </a:lnTo>
                <a:lnTo>
                  <a:pt x="405017" y="2127422"/>
                </a:lnTo>
                <a:lnTo>
                  <a:pt x="429814" y="2171172"/>
                </a:lnTo>
                <a:lnTo>
                  <a:pt x="504520" y="2302616"/>
                </a:lnTo>
                <a:lnTo>
                  <a:pt x="529347" y="2346598"/>
                </a:lnTo>
                <a:lnTo>
                  <a:pt x="553489" y="2388977"/>
                </a:lnTo>
                <a:lnTo>
                  <a:pt x="577699" y="2431731"/>
                </a:lnTo>
                <a:lnTo>
                  <a:pt x="601761" y="2474893"/>
                </a:lnTo>
                <a:lnTo>
                  <a:pt x="625462" y="2518493"/>
                </a:lnTo>
                <a:lnTo>
                  <a:pt x="648589" y="2562564"/>
                </a:lnTo>
                <a:lnTo>
                  <a:pt x="670928" y="2607135"/>
                </a:lnTo>
                <a:lnTo>
                  <a:pt x="683080" y="2632823"/>
                </a:lnTo>
                <a:lnTo>
                  <a:pt x="713350" y="2632823"/>
                </a:lnTo>
                <a:lnTo>
                  <a:pt x="681691" y="2565073"/>
                </a:lnTo>
                <a:lnTo>
                  <a:pt x="658166" y="2517989"/>
                </a:lnTo>
                <a:lnTo>
                  <a:pt x="634064" y="2471497"/>
                </a:lnTo>
                <a:lnTo>
                  <a:pt x="609618" y="2425526"/>
                </a:lnTo>
                <a:lnTo>
                  <a:pt x="585059" y="2380004"/>
                </a:lnTo>
                <a:lnTo>
                  <a:pt x="560619" y="2334862"/>
                </a:lnTo>
                <a:lnTo>
                  <a:pt x="535811" y="2289676"/>
                </a:lnTo>
                <a:lnTo>
                  <a:pt x="510887" y="2244636"/>
                </a:lnTo>
                <a:lnTo>
                  <a:pt x="460997" y="2154852"/>
                </a:lnTo>
                <a:lnTo>
                  <a:pt x="436181" y="2110038"/>
                </a:lnTo>
                <a:lnTo>
                  <a:pt x="411550" y="2065228"/>
                </a:lnTo>
                <a:lnTo>
                  <a:pt x="387181" y="2020386"/>
                </a:lnTo>
                <a:lnTo>
                  <a:pt x="363148" y="1975476"/>
                </a:lnTo>
                <a:lnTo>
                  <a:pt x="339527" y="1930464"/>
                </a:lnTo>
                <a:lnTo>
                  <a:pt x="316393" y="1885314"/>
                </a:lnTo>
                <a:lnTo>
                  <a:pt x="299835" y="1853084"/>
                </a:lnTo>
                <a:lnTo>
                  <a:pt x="283204" y="1821099"/>
                </a:lnTo>
                <a:lnTo>
                  <a:pt x="265530" y="1789763"/>
                </a:lnTo>
                <a:lnTo>
                  <a:pt x="245843" y="1759479"/>
                </a:lnTo>
                <a:lnTo>
                  <a:pt x="235614" y="1743093"/>
                </a:lnTo>
                <a:lnTo>
                  <a:pt x="225807" y="1725822"/>
                </a:lnTo>
                <a:lnTo>
                  <a:pt x="217082" y="1708126"/>
                </a:lnTo>
                <a:lnTo>
                  <a:pt x="210102" y="1690467"/>
                </a:lnTo>
                <a:lnTo>
                  <a:pt x="191904" y="1641032"/>
                </a:lnTo>
                <a:lnTo>
                  <a:pt x="173276" y="1591754"/>
                </a:lnTo>
                <a:lnTo>
                  <a:pt x="154572" y="1542561"/>
                </a:lnTo>
                <a:lnTo>
                  <a:pt x="136183" y="1493482"/>
                </a:lnTo>
                <a:lnTo>
                  <a:pt x="118347" y="1444138"/>
                </a:lnTo>
                <a:lnTo>
                  <a:pt x="101532" y="1394762"/>
                </a:lnTo>
                <a:lnTo>
                  <a:pt x="86054" y="1345179"/>
                </a:lnTo>
                <a:lnTo>
                  <a:pt x="72264" y="1295316"/>
                </a:lnTo>
                <a:lnTo>
                  <a:pt x="60516" y="1245100"/>
                </a:lnTo>
                <a:lnTo>
                  <a:pt x="53946" y="1209270"/>
                </a:lnTo>
                <a:lnTo>
                  <a:pt x="51629" y="1196636"/>
                </a:lnTo>
                <a:lnTo>
                  <a:pt x="44751" y="1147853"/>
                </a:lnTo>
                <a:lnTo>
                  <a:pt x="39846" y="1098833"/>
                </a:lnTo>
                <a:lnTo>
                  <a:pt x="36878" y="1049657"/>
                </a:lnTo>
                <a:lnTo>
                  <a:pt x="35810" y="1000409"/>
                </a:lnTo>
                <a:lnTo>
                  <a:pt x="36604" y="951169"/>
                </a:lnTo>
                <a:lnTo>
                  <a:pt x="39225" y="902022"/>
                </a:lnTo>
                <a:lnTo>
                  <a:pt x="43635" y="853047"/>
                </a:lnTo>
                <a:lnTo>
                  <a:pt x="49799" y="804329"/>
                </a:lnTo>
                <a:lnTo>
                  <a:pt x="57678" y="755949"/>
                </a:lnTo>
                <a:lnTo>
                  <a:pt x="67236" y="707988"/>
                </a:lnTo>
                <a:lnTo>
                  <a:pt x="78438" y="660530"/>
                </a:lnTo>
                <a:lnTo>
                  <a:pt x="91245" y="613656"/>
                </a:lnTo>
                <a:lnTo>
                  <a:pt x="105621" y="567449"/>
                </a:lnTo>
                <a:lnTo>
                  <a:pt x="122154" y="522320"/>
                </a:lnTo>
                <a:lnTo>
                  <a:pt x="141266" y="478202"/>
                </a:lnTo>
                <a:lnTo>
                  <a:pt x="162808" y="435231"/>
                </a:lnTo>
                <a:lnTo>
                  <a:pt x="186630" y="393539"/>
                </a:lnTo>
                <a:lnTo>
                  <a:pt x="212584" y="353262"/>
                </a:lnTo>
                <a:lnTo>
                  <a:pt x="240521" y="314535"/>
                </a:lnTo>
                <a:lnTo>
                  <a:pt x="270292" y="277492"/>
                </a:lnTo>
                <a:lnTo>
                  <a:pt x="306348" y="238673"/>
                </a:lnTo>
                <a:lnTo>
                  <a:pt x="346840" y="204463"/>
                </a:lnTo>
                <a:lnTo>
                  <a:pt x="390431" y="173676"/>
                </a:lnTo>
                <a:lnTo>
                  <a:pt x="435784" y="145125"/>
                </a:lnTo>
                <a:lnTo>
                  <a:pt x="481561" y="117626"/>
                </a:lnTo>
                <a:lnTo>
                  <a:pt x="527598" y="94834"/>
                </a:lnTo>
                <a:lnTo>
                  <a:pt x="575810" y="77902"/>
                </a:lnTo>
                <a:lnTo>
                  <a:pt x="625482" y="64555"/>
                </a:lnTo>
                <a:lnTo>
                  <a:pt x="675902" y="52515"/>
                </a:lnTo>
                <a:lnTo>
                  <a:pt x="726356" y="39509"/>
                </a:lnTo>
                <a:lnTo>
                  <a:pt x="744197" y="33685"/>
                </a:lnTo>
                <a:lnTo>
                  <a:pt x="744197" y="588"/>
                </a:lnTo>
                <a:lnTo>
                  <a:pt x="744197" y="0"/>
                </a:lnTo>
                <a:lnTo>
                  <a:pt x="720295" y="3733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7715" y="3601496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70" h="6000115">
                <a:moveTo>
                  <a:pt x="6040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0" y="0"/>
                </a:lnTo>
                <a:lnTo>
                  <a:pt x="3251200" y="5401314"/>
                </a:lnTo>
                <a:lnTo>
                  <a:pt x="1625600" y="5401314"/>
                </a:lnTo>
                <a:lnTo>
                  <a:pt x="6040" y="6045199"/>
                </a:lnTo>
                <a:close/>
              </a:path>
              <a:path w="3227070" h="6000115">
                <a:moveTo>
                  <a:pt x="3251200" y="6045199"/>
                </a:moveTo>
                <a:lnTo>
                  <a:pt x="3245160" y="6045199"/>
                </a:lnTo>
                <a:lnTo>
                  <a:pt x="1625600" y="5401314"/>
                </a:lnTo>
                <a:lnTo>
                  <a:pt x="3251200" y="5401314"/>
                </a:lnTo>
                <a:lnTo>
                  <a:pt x="3251200" y="6045199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6930" y="2271359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70" h="6000115">
                <a:moveTo>
                  <a:pt x="6040" y="6045200"/>
                </a:moveTo>
                <a:lnTo>
                  <a:pt x="0" y="6045200"/>
                </a:lnTo>
                <a:lnTo>
                  <a:pt x="0" y="0"/>
                </a:lnTo>
                <a:lnTo>
                  <a:pt x="3251200" y="0"/>
                </a:lnTo>
                <a:lnTo>
                  <a:pt x="3251200" y="5401314"/>
                </a:lnTo>
                <a:lnTo>
                  <a:pt x="1625599" y="5401314"/>
                </a:lnTo>
                <a:lnTo>
                  <a:pt x="6040" y="6045200"/>
                </a:lnTo>
                <a:close/>
              </a:path>
              <a:path w="3227070" h="6000115">
                <a:moveTo>
                  <a:pt x="3251200" y="6045200"/>
                </a:moveTo>
                <a:lnTo>
                  <a:pt x="3245159" y="6045200"/>
                </a:lnTo>
                <a:lnTo>
                  <a:pt x="1625599" y="5401314"/>
                </a:lnTo>
                <a:lnTo>
                  <a:pt x="3251200" y="5401314"/>
                </a:lnTo>
                <a:lnTo>
                  <a:pt x="3251200" y="6045200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434081" y="2271359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70" h="6000115">
                <a:moveTo>
                  <a:pt x="6040" y="6045200"/>
                </a:moveTo>
                <a:lnTo>
                  <a:pt x="0" y="6045200"/>
                </a:lnTo>
                <a:lnTo>
                  <a:pt x="0" y="0"/>
                </a:lnTo>
                <a:lnTo>
                  <a:pt x="3251200" y="0"/>
                </a:lnTo>
                <a:lnTo>
                  <a:pt x="3251200" y="5401314"/>
                </a:lnTo>
                <a:lnTo>
                  <a:pt x="1625599" y="5401314"/>
                </a:lnTo>
                <a:lnTo>
                  <a:pt x="6040" y="6045200"/>
                </a:lnTo>
                <a:close/>
              </a:path>
              <a:path w="3227070" h="6000115">
                <a:moveTo>
                  <a:pt x="3251200" y="6045200"/>
                </a:moveTo>
                <a:lnTo>
                  <a:pt x="3245159" y="6045200"/>
                </a:lnTo>
                <a:lnTo>
                  <a:pt x="1625599" y="5401314"/>
                </a:lnTo>
                <a:lnTo>
                  <a:pt x="3251200" y="5401314"/>
                </a:lnTo>
                <a:lnTo>
                  <a:pt x="3251200" y="6045200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070447" y="3601496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69" h="6000115">
                <a:moveTo>
                  <a:pt x="6040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1" y="0"/>
                </a:lnTo>
                <a:lnTo>
                  <a:pt x="3251200" y="5401314"/>
                </a:lnTo>
                <a:lnTo>
                  <a:pt x="1625600" y="5401314"/>
                </a:lnTo>
                <a:lnTo>
                  <a:pt x="6040" y="6045199"/>
                </a:lnTo>
                <a:close/>
              </a:path>
              <a:path w="3227069" h="6000115">
                <a:moveTo>
                  <a:pt x="3251201" y="6045199"/>
                </a:moveTo>
                <a:lnTo>
                  <a:pt x="3245161" y="6045199"/>
                </a:lnTo>
                <a:lnTo>
                  <a:pt x="1625600" y="5401314"/>
                </a:lnTo>
                <a:lnTo>
                  <a:pt x="3251200" y="5401314"/>
                </a:lnTo>
                <a:lnTo>
                  <a:pt x="3251201" y="6045199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660461" y="2271359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69" h="6000115">
                <a:moveTo>
                  <a:pt x="6041" y="6045200"/>
                </a:moveTo>
                <a:lnTo>
                  <a:pt x="0" y="6045200"/>
                </a:lnTo>
                <a:lnTo>
                  <a:pt x="0" y="0"/>
                </a:lnTo>
                <a:lnTo>
                  <a:pt x="3251201" y="0"/>
                </a:lnTo>
                <a:lnTo>
                  <a:pt x="3251200" y="5401314"/>
                </a:lnTo>
                <a:lnTo>
                  <a:pt x="1625600" y="5401314"/>
                </a:lnTo>
                <a:lnTo>
                  <a:pt x="6041" y="6045200"/>
                </a:lnTo>
                <a:close/>
              </a:path>
              <a:path w="3227069" h="6000115">
                <a:moveTo>
                  <a:pt x="3251201" y="6045200"/>
                </a:moveTo>
                <a:lnTo>
                  <a:pt x="3245161" y="6045200"/>
                </a:lnTo>
                <a:lnTo>
                  <a:pt x="1625600" y="5401314"/>
                </a:lnTo>
                <a:lnTo>
                  <a:pt x="3251200" y="5401314"/>
                </a:lnTo>
                <a:lnTo>
                  <a:pt x="3251201" y="6045200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96930" y="1885293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70" h="6000115">
                <a:moveTo>
                  <a:pt x="6039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0" y="0"/>
                </a:lnTo>
                <a:lnTo>
                  <a:pt x="3251200" y="5401314"/>
                </a:lnTo>
                <a:lnTo>
                  <a:pt x="1625599" y="5401314"/>
                </a:lnTo>
                <a:lnTo>
                  <a:pt x="6039" y="6045199"/>
                </a:lnTo>
                <a:close/>
              </a:path>
              <a:path w="3227070" h="6000115">
                <a:moveTo>
                  <a:pt x="3251200" y="6045199"/>
                </a:moveTo>
                <a:lnTo>
                  <a:pt x="3245160" y="6045199"/>
                </a:lnTo>
                <a:lnTo>
                  <a:pt x="1625599" y="5401314"/>
                </a:lnTo>
                <a:lnTo>
                  <a:pt x="3251200" y="5401314"/>
                </a:lnTo>
                <a:lnTo>
                  <a:pt x="3251200" y="6045199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98855" y="3256100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70" h="6000115">
                <a:moveTo>
                  <a:pt x="6041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0" y="0"/>
                </a:lnTo>
                <a:lnTo>
                  <a:pt x="3251199" y="5401313"/>
                </a:lnTo>
                <a:lnTo>
                  <a:pt x="1625600" y="5401313"/>
                </a:lnTo>
                <a:lnTo>
                  <a:pt x="6041" y="6045199"/>
                </a:lnTo>
                <a:close/>
              </a:path>
              <a:path w="3227070" h="6000115">
                <a:moveTo>
                  <a:pt x="3251200" y="6045199"/>
                </a:moveTo>
                <a:lnTo>
                  <a:pt x="3245158" y="6045199"/>
                </a:lnTo>
                <a:lnTo>
                  <a:pt x="1625600" y="5401313"/>
                </a:lnTo>
                <a:lnTo>
                  <a:pt x="3251199" y="5401313"/>
                </a:lnTo>
                <a:lnTo>
                  <a:pt x="3251200" y="6045199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434081" y="1885293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70" h="6000115">
                <a:moveTo>
                  <a:pt x="6039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0" y="0"/>
                </a:lnTo>
                <a:lnTo>
                  <a:pt x="3251200" y="5401314"/>
                </a:lnTo>
                <a:lnTo>
                  <a:pt x="1625599" y="5401314"/>
                </a:lnTo>
                <a:lnTo>
                  <a:pt x="6039" y="6045199"/>
                </a:lnTo>
                <a:close/>
              </a:path>
              <a:path w="3227070" h="6000115">
                <a:moveTo>
                  <a:pt x="3251200" y="6045199"/>
                </a:moveTo>
                <a:lnTo>
                  <a:pt x="3245160" y="6045199"/>
                </a:lnTo>
                <a:lnTo>
                  <a:pt x="1625599" y="5401314"/>
                </a:lnTo>
                <a:lnTo>
                  <a:pt x="3251200" y="5401314"/>
                </a:lnTo>
                <a:lnTo>
                  <a:pt x="3251200" y="6045199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069306" y="3256100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69" h="6000115">
                <a:moveTo>
                  <a:pt x="6042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0" y="0"/>
                </a:lnTo>
                <a:lnTo>
                  <a:pt x="3251200" y="5401313"/>
                </a:lnTo>
                <a:lnTo>
                  <a:pt x="1625600" y="5401313"/>
                </a:lnTo>
                <a:lnTo>
                  <a:pt x="6042" y="6045199"/>
                </a:lnTo>
                <a:close/>
              </a:path>
              <a:path w="3227069" h="6000115">
                <a:moveTo>
                  <a:pt x="3251200" y="6045199"/>
                </a:moveTo>
                <a:lnTo>
                  <a:pt x="3245158" y="6045199"/>
                </a:lnTo>
                <a:lnTo>
                  <a:pt x="1625600" y="5401313"/>
                </a:lnTo>
                <a:lnTo>
                  <a:pt x="3251200" y="5401313"/>
                </a:lnTo>
                <a:lnTo>
                  <a:pt x="3251200" y="6045199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660461" y="1885293"/>
            <a:ext cx="3227070" cy="6000115"/>
          </a:xfrm>
          <a:custGeom>
            <a:avLst/>
            <a:gdLst/>
            <a:ahLst/>
            <a:cxnLst/>
            <a:rect l="l" t="t" r="r" b="b"/>
            <a:pathLst>
              <a:path w="3227069" h="6000115">
                <a:moveTo>
                  <a:pt x="6040" y="6045199"/>
                </a:moveTo>
                <a:lnTo>
                  <a:pt x="0" y="6045199"/>
                </a:lnTo>
                <a:lnTo>
                  <a:pt x="0" y="0"/>
                </a:lnTo>
                <a:lnTo>
                  <a:pt x="3251201" y="0"/>
                </a:lnTo>
                <a:lnTo>
                  <a:pt x="3251200" y="5401314"/>
                </a:lnTo>
                <a:lnTo>
                  <a:pt x="1625600" y="5401314"/>
                </a:lnTo>
                <a:lnTo>
                  <a:pt x="6040" y="6045199"/>
                </a:lnTo>
                <a:close/>
              </a:path>
              <a:path w="3227069" h="6000115">
                <a:moveTo>
                  <a:pt x="3251201" y="6045199"/>
                </a:moveTo>
                <a:lnTo>
                  <a:pt x="3245162" y="6045199"/>
                </a:lnTo>
                <a:lnTo>
                  <a:pt x="1625600" y="5401314"/>
                </a:lnTo>
                <a:lnTo>
                  <a:pt x="3251200" y="5401314"/>
                </a:lnTo>
                <a:lnTo>
                  <a:pt x="3251201" y="6045199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97364" y="1534259"/>
            <a:ext cx="1100455" cy="1100455"/>
          </a:xfrm>
          <a:custGeom>
            <a:avLst/>
            <a:gdLst/>
            <a:ahLst/>
            <a:cxnLst/>
            <a:rect l="l" t="t" r="r" b="b"/>
            <a:pathLst>
              <a:path w="1100454" h="1100455">
                <a:moveTo>
                  <a:pt x="550111" y="1100223"/>
                </a:moveTo>
                <a:lnTo>
                  <a:pt x="502646" y="1098204"/>
                </a:lnTo>
                <a:lnTo>
                  <a:pt x="456301" y="1092256"/>
                </a:lnTo>
                <a:lnTo>
                  <a:pt x="411243" y="1082546"/>
                </a:lnTo>
                <a:lnTo>
                  <a:pt x="367636" y="1069237"/>
                </a:lnTo>
                <a:lnTo>
                  <a:pt x="325646" y="1052494"/>
                </a:lnTo>
                <a:lnTo>
                  <a:pt x="285438" y="1032485"/>
                </a:lnTo>
                <a:lnTo>
                  <a:pt x="247176" y="1009372"/>
                </a:lnTo>
                <a:lnTo>
                  <a:pt x="211027" y="983322"/>
                </a:lnTo>
                <a:lnTo>
                  <a:pt x="177154" y="954499"/>
                </a:lnTo>
                <a:lnTo>
                  <a:pt x="145724" y="923069"/>
                </a:lnTo>
                <a:lnTo>
                  <a:pt x="116901" y="889196"/>
                </a:lnTo>
                <a:lnTo>
                  <a:pt x="90851" y="853047"/>
                </a:lnTo>
                <a:lnTo>
                  <a:pt x="67738" y="814785"/>
                </a:lnTo>
                <a:lnTo>
                  <a:pt x="47728" y="774577"/>
                </a:lnTo>
                <a:lnTo>
                  <a:pt x="30986" y="732587"/>
                </a:lnTo>
                <a:lnTo>
                  <a:pt x="17677" y="688980"/>
                </a:lnTo>
                <a:lnTo>
                  <a:pt x="7966" y="643922"/>
                </a:lnTo>
                <a:lnTo>
                  <a:pt x="2019" y="597577"/>
                </a:lnTo>
                <a:lnTo>
                  <a:pt x="0" y="550111"/>
                </a:lnTo>
                <a:lnTo>
                  <a:pt x="2019" y="502646"/>
                </a:lnTo>
                <a:lnTo>
                  <a:pt x="7966" y="456301"/>
                </a:lnTo>
                <a:lnTo>
                  <a:pt x="17677" y="411243"/>
                </a:lnTo>
                <a:lnTo>
                  <a:pt x="30986" y="367636"/>
                </a:lnTo>
                <a:lnTo>
                  <a:pt x="47728" y="325646"/>
                </a:lnTo>
                <a:lnTo>
                  <a:pt x="67738" y="285438"/>
                </a:lnTo>
                <a:lnTo>
                  <a:pt x="90851" y="247176"/>
                </a:lnTo>
                <a:lnTo>
                  <a:pt x="116901" y="211027"/>
                </a:lnTo>
                <a:lnTo>
                  <a:pt x="145724" y="177154"/>
                </a:lnTo>
                <a:lnTo>
                  <a:pt x="177154" y="145724"/>
                </a:lnTo>
                <a:lnTo>
                  <a:pt x="211027" y="116901"/>
                </a:lnTo>
                <a:lnTo>
                  <a:pt x="247176" y="90851"/>
                </a:lnTo>
                <a:lnTo>
                  <a:pt x="285438" y="67738"/>
                </a:lnTo>
                <a:lnTo>
                  <a:pt x="325646" y="47728"/>
                </a:lnTo>
                <a:lnTo>
                  <a:pt x="367636" y="30986"/>
                </a:lnTo>
                <a:lnTo>
                  <a:pt x="411243" y="17677"/>
                </a:lnTo>
                <a:lnTo>
                  <a:pt x="456301" y="7966"/>
                </a:lnTo>
                <a:lnTo>
                  <a:pt x="502646" y="2019"/>
                </a:lnTo>
                <a:lnTo>
                  <a:pt x="550111" y="0"/>
                </a:lnTo>
                <a:lnTo>
                  <a:pt x="597577" y="2019"/>
                </a:lnTo>
                <a:lnTo>
                  <a:pt x="643922" y="7966"/>
                </a:lnTo>
                <a:lnTo>
                  <a:pt x="688980" y="17677"/>
                </a:lnTo>
                <a:lnTo>
                  <a:pt x="732587" y="30986"/>
                </a:lnTo>
                <a:lnTo>
                  <a:pt x="774577" y="47728"/>
                </a:lnTo>
                <a:lnTo>
                  <a:pt x="814785" y="67738"/>
                </a:lnTo>
                <a:lnTo>
                  <a:pt x="853047" y="90851"/>
                </a:lnTo>
                <a:lnTo>
                  <a:pt x="889196" y="116901"/>
                </a:lnTo>
                <a:lnTo>
                  <a:pt x="923069" y="145724"/>
                </a:lnTo>
                <a:lnTo>
                  <a:pt x="954499" y="177154"/>
                </a:lnTo>
                <a:lnTo>
                  <a:pt x="983322" y="211027"/>
                </a:lnTo>
                <a:lnTo>
                  <a:pt x="1009372" y="247176"/>
                </a:lnTo>
                <a:lnTo>
                  <a:pt x="1032485" y="285438"/>
                </a:lnTo>
                <a:lnTo>
                  <a:pt x="1052494" y="325646"/>
                </a:lnTo>
                <a:lnTo>
                  <a:pt x="1069236" y="367636"/>
                </a:lnTo>
                <a:lnTo>
                  <a:pt x="1082546" y="411243"/>
                </a:lnTo>
                <a:lnTo>
                  <a:pt x="1092256" y="456301"/>
                </a:lnTo>
                <a:lnTo>
                  <a:pt x="1098204" y="502646"/>
                </a:lnTo>
                <a:lnTo>
                  <a:pt x="1100223" y="550111"/>
                </a:lnTo>
                <a:lnTo>
                  <a:pt x="1098204" y="597577"/>
                </a:lnTo>
                <a:lnTo>
                  <a:pt x="1092256" y="643922"/>
                </a:lnTo>
                <a:lnTo>
                  <a:pt x="1082546" y="688980"/>
                </a:lnTo>
                <a:lnTo>
                  <a:pt x="1069236" y="732587"/>
                </a:lnTo>
                <a:lnTo>
                  <a:pt x="1052494" y="774577"/>
                </a:lnTo>
                <a:lnTo>
                  <a:pt x="1032485" y="814785"/>
                </a:lnTo>
                <a:lnTo>
                  <a:pt x="1009372" y="853047"/>
                </a:lnTo>
                <a:lnTo>
                  <a:pt x="983322" y="889196"/>
                </a:lnTo>
                <a:lnTo>
                  <a:pt x="954499" y="923069"/>
                </a:lnTo>
                <a:lnTo>
                  <a:pt x="923069" y="954499"/>
                </a:lnTo>
                <a:lnTo>
                  <a:pt x="889196" y="983322"/>
                </a:lnTo>
                <a:lnTo>
                  <a:pt x="853047" y="1009372"/>
                </a:lnTo>
                <a:lnTo>
                  <a:pt x="814785" y="1032485"/>
                </a:lnTo>
                <a:lnTo>
                  <a:pt x="774577" y="1052494"/>
                </a:lnTo>
                <a:lnTo>
                  <a:pt x="732587" y="1069237"/>
                </a:lnTo>
                <a:lnTo>
                  <a:pt x="688980" y="1082546"/>
                </a:lnTo>
                <a:lnTo>
                  <a:pt x="643922" y="1092256"/>
                </a:lnTo>
                <a:lnTo>
                  <a:pt x="597577" y="1098204"/>
                </a:lnTo>
                <a:lnTo>
                  <a:pt x="550111" y="1100223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135784" y="2705989"/>
            <a:ext cx="1100455" cy="1100455"/>
          </a:xfrm>
          <a:custGeom>
            <a:avLst/>
            <a:gdLst/>
            <a:ahLst/>
            <a:cxnLst/>
            <a:rect l="l" t="t" r="r" b="b"/>
            <a:pathLst>
              <a:path w="1100455" h="1100454">
                <a:moveTo>
                  <a:pt x="550112" y="1100224"/>
                </a:moveTo>
                <a:lnTo>
                  <a:pt x="502646" y="1098204"/>
                </a:lnTo>
                <a:lnTo>
                  <a:pt x="456301" y="1092257"/>
                </a:lnTo>
                <a:lnTo>
                  <a:pt x="411243" y="1082546"/>
                </a:lnTo>
                <a:lnTo>
                  <a:pt x="367636" y="1069237"/>
                </a:lnTo>
                <a:lnTo>
                  <a:pt x="325646" y="1052495"/>
                </a:lnTo>
                <a:lnTo>
                  <a:pt x="285438" y="1032485"/>
                </a:lnTo>
                <a:lnTo>
                  <a:pt x="247176" y="1009372"/>
                </a:lnTo>
                <a:lnTo>
                  <a:pt x="211027" y="983322"/>
                </a:lnTo>
                <a:lnTo>
                  <a:pt x="177154" y="954499"/>
                </a:lnTo>
                <a:lnTo>
                  <a:pt x="145724" y="923069"/>
                </a:lnTo>
                <a:lnTo>
                  <a:pt x="116901" y="889196"/>
                </a:lnTo>
                <a:lnTo>
                  <a:pt x="90851" y="853047"/>
                </a:lnTo>
                <a:lnTo>
                  <a:pt x="67738" y="814785"/>
                </a:lnTo>
                <a:lnTo>
                  <a:pt x="47728" y="774577"/>
                </a:lnTo>
                <a:lnTo>
                  <a:pt x="30986" y="732587"/>
                </a:lnTo>
                <a:lnTo>
                  <a:pt x="17677" y="688980"/>
                </a:lnTo>
                <a:lnTo>
                  <a:pt x="7966" y="643922"/>
                </a:lnTo>
                <a:lnTo>
                  <a:pt x="2019" y="597577"/>
                </a:lnTo>
                <a:lnTo>
                  <a:pt x="0" y="550112"/>
                </a:lnTo>
                <a:lnTo>
                  <a:pt x="2019" y="502646"/>
                </a:lnTo>
                <a:lnTo>
                  <a:pt x="7966" y="456301"/>
                </a:lnTo>
                <a:lnTo>
                  <a:pt x="17677" y="411243"/>
                </a:lnTo>
                <a:lnTo>
                  <a:pt x="30986" y="367636"/>
                </a:lnTo>
                <a:lnTo>
                  <a:pt x="47728" y="325646"/>
                </a:lnTo>
                <a:lnTo>
                  <a:pt x="67738" y="285438"/>
                </a:lnTo>
                <a:lnTo>
                  <a:pt x="90851" y="247176"/>
                </a:lnTo>
                <a:lnTo>
                  <a:pt x="116901" y="211027"/>
                </a:lnTo>
                <a:lnTo>
                  <a:pt x="145724" y="177154"/>
                </a:lnTo>
                <a:lnTo>
                  <a:pt x="177154" y="145724"/>
                </a:lnTo>
                <a:lnTo>
                  <a:pt x="211027" y="116901"/>
                </a:lnTo>
                <a:lnTo>
                  <a:pt x="247176" y="90851"/>
                </a:lnTo>
                <a:lnTo>
                  <a:pt x="285438" y="67738"/>
                </a:lnTo>
                <a:lnTo>
                  <a:pt x="325646" y="47728"/>
                </a:lnTo>
                <a:lnTo>
                  <a:pt x="367636" y="30986"/>
                </a:lnTo>
                <a:lnTo>
                  <a:pt x="411243" y="17677"/>
                </a:lnTo>
                <a:lnTo>
                  <a:pt x="456301" y="7966"/>
                </a:lnTo>
                <a:lnTo>
                  <a:pt x="502646" y="2019"/>
                </a:lnTo>
                <a:lnTo>
                  <a:pt x="550112" y="0"/>
                </a:lnTo>
                <a:lnTo>
                  <a:pt x="597577" y="2019"/>
                </a:lnTo>
                <a:lnTo>
                  <a:pt x="643922" y="7966"/>
                </a:lnTo>
                <a:lnTo>
                  <a:pt x="688980" y="17677"/>
                </a:lnTo>
                <a:lnTo>
                  <a:pt x="732587" y="30986"/>
                </a:lnTo>
                <a:lnTo>
                  <a:pt x="774577" y="47728"/>
                </a:lnTo>
                <a:lnTo>
                  <a:pt x="814785" y="67738"/>
                </a:lnTo>
                <a:lnTo>
                  <a:pt x="853047" y="90851"/>
                </a:lnTo>
                <a:lnTo>
                  <a:pt x="889196" y="116901"/>
                </a:lnTo>
                <a:lnTo>
                  <a:pt x="923069" y="145724"/>
                </a:lnTo>
                <a:lnTo>
                  <a:pt x="954499" y="177154"/>
                </a:lnTo>
                <a:lnTo>
                  <a:pt x="983322" y="211027"/>
                </a:lnTo>
                <a:lnTo>
                  <a:pt x="1009372" y="247176"/>
                </a:lnTo>
                <a:lnTo>
                  <a:pt x="1032485" y="285438"/>
                </a:lnTo>
                <a:lnTo>
                  <a:pt x="1052495" y="325646"/>
                </a:lnTo>
                <a:lnTo>
                  <a:pt x="1069237" y="367636"/>
                </a:lnTo>
                <a:lnTo>
                  <a:pt x="1082546" y="411243"/>
                </a:lnTo>
                <a:lnTo>
                  <a:pt x="1092257" y="456301"/>
                </a:lnTo>
                <a:lnTo>
                  <a:pt x="1098204" y="502646"/>
                </a:lnTo>
                <a:lnTo>
                  <a:pt x="1100224" y="550112"/>
                </a:lnTo>
                <a:lnTo>
                  <a:pt x="1098204" y="597577"/>
                </a:lnTo>
                <a:lnTo>
                  <a:pt x="1092257" y="643922"/>
                </a:lnTo>
                <a:lnTo>
                  <a:pt x="1082546" y="688980"/>
                </a:lnTo>
                <a:lnTo>
                  <a:pt x="1069237" y="732587"/>
                </a:lnTo>
                <a:lnTo>
                  <a:pt x="1052495" y="774577"/>
                </a:lnTo>
                <a:lnTo>
                  <a:pt x="1032485" y="814785"/>
                </a:lnTo>
                <a:lnTo>
                  <a:pt x="1009372" y="853047"/>
                </a:lnTo>
                <a:lnTo>
                  <a:pt x="983322" y="889196"/>
                </a:lnTo>
                <a:lnTo>
                  <a:pt x="954499" y="923069"/>
                </a:lnTo>
                <a:lnTo>
                  <a:pt x="923069" y="954499"/>
                </a:lnTo>
                <a:lnTo>
                  <a:pt x="889196" y="983322"/>
                </a:lnTo>
                <a:lnTo>
                  <a:pt x="853047" y="1009372"/>
                </a:lnTo>
                <a:lnTo>
                  <a:pt x="814785" y="1032485"/>
                </a:lnTo>
                <a:lnTo>
                  <a:pt x="774577" y="1052495"/>
                </a:lnTo>
                <a:lnTo>
                  <a:pt x="732587" y="1069237"/>
                </a:lnTo>
                <a:lnTo>
                  <a:pt x="688980" y="1082546"/>
                </a:lnTo>
                <a:lnTo>
                  <a:pt x="643922" y="1092257"/>
                </a:lnTo>
                <a:lnTo>
                  <a:pt x="597577" y="1098204"/>
                </a:lnTo>
                <a:lnTo>
                  <a:pt x="550112" y="1100224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5730094" y="1448167"/>
            <a:ext cx="1100455" cy="1100455"/>
          </a:xfrm>
          <a:custGeom>
            <a:avLst/>
            <a:gdLst/>
            <a:ahLst/>
            <a:cxnLst/>
            <a:rect l="l" t="t" r="r" b="b"/>
            <a:pathLst>
              <a:path w="1100455" h="1100455">
                <a:moveTo>
                  <a:pt x="550111" y="1100223"/>
                </a:moveTo>
                <a:lnTo>
                  <a:pt x="502646" y="1098204"/>
                </a:lnTo>
                <a:lnTo>
                  <a:pt x="456301" y="1092256"/>
                </a:lnTo>
                <a:lnTo>
                  <a:pt x="411243" y="1082546"/>
                </a:lnTo>
                <a:lnTo>
                  <a:pt x="367636" y="1069237"/>
                </a:lnTo>
                <a:lnTo>
                  <a:pt x="325646" y="1052494"/>
                </a:lnTo>
                <a:lnTo>
                  <a:pt x="285438" y="1032485"/>
                </a:lnTo>
                <a:lnTo>
                  <a:pt x="247177" y="1009372"/>
                </a:lnTo>
                <a:lnTo>
                  <a:pt x="211027" y="983322"/>
                </a:lnTo>
                <a:lnTo>
                  <a:pt x="177155" y="954499"/>
                </a:lnTo>
                <a:lnTo>
                  <a:pt x="145724" y="923069"/>
                </a:lnTo>
                <a:lnTo>
                  <a:pt x="116901" y="889196"/>
                </a:lnTo>
                <a:lnTo>
                  <a:pt x="90851" y="853047"/>
                </a:lnTo>
                <a:lnTo>
                  <a:pt x="67738" y="814785"/>
                </a:lnTo>
                <a:lnTo>
                  <a:pt x="47728" y="774577"/>
                </a:lnTo>
                <a:lnTo>
                  <a:pt x="30986" y="732587"/>
                </a:lnTo>
                <a:lnTo>
                  <a:pt x="17677" y="688980"/>
                </a:lnTo>
                <a:lnTo>
                  <a:pt x="7966" y="643922"/>
                </a:lnTo>
                <a:lnTo>
                  <a:pt x="2019" y="597577"/>
                </a:lnTo>
                <a:lnTo>
                  <a:pt x="0" y="550111"/>
                </a:lnTo>
                <a:lnTo>
                  <a:pt x="2019" y="502646"/>
                </a:lnTo>
                <a:lnTo>
                  <a:pt x="7966" y="456301"/>
                </a:lnTo>
                <a:lnTo>
                  <a:pt x="17677" y="411243"/>
                </a:lnTo>
                <a:lnTo>
                  <a:pt x="30986" y="367636"/>
                </a:lnTo>
                <a:lnTo>
                  <a:pt x="47728" y="325646"/>
                </a:lnTo>
                <a:lnTo>
                  <a:pt x="67738" y="285438"/>
                </a:lnTo>
                <a:lnTo>
                  <a:pt x="90851" y="247176"/>
                </a:lnTo>
                <a:lnTo>
                  <a:pt x="116901" y="211027"/>
                </a:lnTo>
                <a:lnTo>
                  <a:pt x="145724" y="177154"/>
                </a:lnTo>
                <a:lnTo>
                  <a:pt x="177155" y="145724"/>
                </a:lnTo>
                <a:lnTo>
                  <a:pt x="211027" y="116901"/>
                </a:lnTo>
                <a:lnTo>
                  <a:pt x="247177" y="90851"/>
                </a:lnTo>
                <a:lnTo>
                  <a:pt x="285438" y="67738"/>
                </a:lnTo>
                <a:lnTo>
                  <a:pt x="325646" y="47728"/>
                </a:lnTo>
                <a:lnTo>
                  <a:pt x="367636" y="30986"/>
                </a:lnTo>
                <a:lnTo>
                  <a:pt x="411243" y="17677"/>
                </a:lnTo>
                <a:lnTo>
                  <a:pt x="456301" y="7966"/>
                </a:lnTo>
                <a:lnTo>
                  <a:pt x="502646" y="2019"/>
                </a:lnTo>
                <a:lnTo>
                  <a:pt x="550111" y="0"/>
                </a:lnTo>
                <a:lnTo>
                  <a:pt x="597577" y="2019"/>
                </a:lnTo>
                <a:lnTo>
                  <a:pt x="643921" y="7966"/>
                </a:lnTo>
                <a:lnTo>
                  <a:pt x="688980" y="17677"/>
                </a:lnTo>
                <a:lnTo>
                  <a:pt x="732586" y="30986"/>
                </a:lnTo>
                <a:lnTo>
                  <a:pt x="774576" y="47728"/>
                </a:lnTo>
                <a:lnTo>
                  <a:pt x="814785" y="67738"/>
                </a:lnTo>
                <a:lnTo>
                  <a:pt x="853046" y="90851"/>
                </a:lnTo>
                <a:lnTo>
                  <a:pt x="889196" y="116901"/>
                </a:lnTo>
                <a:lnTo>
                  <a:pt x="923068" y="145724"/>
                </a:lnTo>
                <a:lnTo>
                  <a:pt x="954498" y="177154"/>
                </a:lnTo>
                <a:lnTo>
                  <a:pt x="983321" y="211027"/>
                </a:lnTo>
                <a:lnTo>
                  <a:pt x="1009372" y="247176"/>
                </a:lnTo>
                <a:lnTo>
                  <a:pt x="1032484" y="285438"/>
                </a:lnTo>
                <a:lnTo>
                  <a:pt x="1052494" y="325646"/>
                </a:lnTo>
                <a:lnTo>
                  <a:pt x="1069236" y="367636"/>
                </a:lnTo>
                <a:lnTo>
                  <a:pt x="1082545" y="411243"/>
                </a:lnTo>
                <a:lnTo>
                  <a:pt x="1092256" y="456301"/>
                </a:lnTo>
                <a:lnTo>
                  <a:pt x="1098204" y="502646"/>
                </a:lnTo>
                <a:lnTo>
                  <a:pt x="1100223" y="550111"/>
                </a:lnTo>
                <a:lnTo>
                  <a:pt x="1098204" y="597577"/>
                </a:lnTo>
                <a:lnTo>
                  <a:pt x="1092256" y="643922"/>
                </a:lnTo>
                <a:lnTo>
                  <a:pt x="1082545" y="688980"/>
                </a:lnTo>
                <a:lnTo>
                  <a:pt x="1069236" y="732587"/>
                </a:lnTo>
                <a:lnTo>
                  <a:pt x="1052494" y="774577"/>
                </a:lnTo>
                <a:lnTo>
                  <a:pt x="1032484" y="814785"/>
                </a:lnTo>
                <a:lnTo>
                  <a:pt x="1009372" y="853047"/>
                </a:lnTo>
                <a:lnTo>
                  <a:pt x="983321" y="889196"/>
                </a:lnTo>
                <a:lnTo>
                  <a:pt x="954498" y="923069"/>
                </a:lnTo>
                <a:lnTo>
                  <a:pt x="923068" y="954499"/>
                </a:lnTo>
                <a:lnTo>
                  <a:pt x="889196" y="983322"/>
                </a:lnTo>
                <a:lnTo>
                  <a:pt x="853046" y="1009372"/>
                </a:lnTo>
                <a:lnTo>
                  <a:pt x="814785" y="1032485"/>
                </a:lnTo>
                <a:lnTo>
                  <a:pt x="774576" y="1052494"/>
                </a:lnTo>
                <a:lnTo>
                  <a:pt x="732586" y="1069237"/>
                </a:lnTo>
                <a:lnTo>
                  <a:pt x="688980" y="1082546"/>
                </a:lnTo>
                <a:lnTo>
                  <a:pt x="643921" y="1092256"/>
                </a:lnTo>
                <a:lnTo>
                  <a:pt x="597577" y="1098204"/>
                </a:lnTo>
                <a:lnTo>
                  <a:pt x="550111" y="1100223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360213" y="1534259"/>
            <a:ext cx="1100455" cy="1100455"/>
          </a:xfrm>
          <a:custGeom>
            <a:avLst/>
            <a:gdLst/>
            <a:ahLst/>
            <a:cxnLst/>
            <a:rect l="l" t="t" r="r" b="b"/>
            <a:pathLst>
              <a:path w="1100455" h="1100455">
                <a:moveTo>
                  <a:pt x="550111" y="1100223"/>
                </a:moveTo>
                <a:lnTo>
                  <a:pt x="502646" y="1098204"/>
                </a:lnTo>
                <a:lnTo>
                  <a:pt x="456301" y="1092256"/>
                </a:lnTo>
                <a:lnTo>
                  <a:pt x="411243" y="1082546"/>
                </a:lnTo>
                <a:lnTo>
                  <a:pt x="367636" y="1069237"/>
                </a:lnTo>
                <a:lnTo>
                  <a:pt x="325646" y="1052494"/>
                </a:lnTo>
                <a:lnTo>
                  <a:pt x="285438" y="1032485"/>
                </a:lnTo>
                <a:lnTo>
                  <a:pt x="247176" y="1009372"/>
                </a:lnTo>
                <a:lnTo>
                  <a:pt x="211027" y="983322"/>
                </a:lnTo>
                <a:lnTo>
                  <a:pt x="177154" y="954499"/>
                </a:lnTo>
                <a:lnTo>
                  <a:pt x="145724" y="923069"/>
                </a:lnTo>
                <a:lnTo>
                  <a:pt x="116901" y="889196"/>
                </a:lnTo>
                <a:lnTo>
                  <a:pt x="90851" y="853047"/>
                </a:lnTo>
                <a:lnTo>
                  <a:pt x="67738" y="814785"/>
                </a:lnTo>
                <a:lnTo>
                  <a:pt x="47728" y="774577"/>
                </a:lnTo>
                <a:lnTo>
                  <a:pt x="30986" y="732587"/>
                </a:lnTo>
                <a:lnTo>
                  <a:pt x="17677" y="688980"/>
                </a:lnTo>
                <a:lnTo>
                  <a:pt x="7966" y="643922"/>
                </a:lnTo>
                <a:lnTo>
                  <a:pt x="2019" y="597577"/>
                </a:lnTo>
                <a:lnTo>
                  <a:pt x="0" y="550111"/>
                </a:lnTo>
                <a:lnTo>
                  <a:pt x="2019" y="502646"/>
                </a:lnTo>
                <a:lnTo>
                  <a:pt x="7966" y="456301"/>
                </a:lnTo>
                <a:lnTo>
                  <a:pt x="17677" y="411243"/>
                </a:lnTo>
                <a:lnTo>
                  <a:pt x="30986" y="367636"/>
                </a:lnTo>
                <a:lnTo>
                  <a:pt x="47728" y="325646"/>
                </a:lnTo>
                <a:lnTo>
                  <a:pt x="67738" y="285438"/>
                </a:lnTo>
                <a:lnTo>
                  <a:pt x="90851" y="247176"/>
                </a:lnTo>
                <a:lnTo>
                  <a:pt x="116901" y="211027"/>
                </a:lnTo>
                <a:lnTo>
                  <a:pt x="145724" y="177154"/>
                </a:lnTo>
                <a:lnTo>
                  <a:pt x="177154" y="145724"/>
                </a:lnTo>
                <a:lnTo>
                  <a:pt x="211027" y="116901"/>
                </a:lnTo>
                <a:lnTo>
                  <a:pt x="247176" y="90851"/>
                </a:lnTo>
                <a:lnTo>
                  <a:pt x="285438" y="67738"/>
                </a:lnTo>
                <a:lnTo>
                  <a:pt x="325646" y="47728"/>
                </a:lnTo>
                <a:lnTo>
                  <a:pt x="367636" y="30986"/>
                </a:lnTo>
                <a:lnTo>
                  <a:pt x="411243" y="17677"/>
                </a:lnTo>
                <a:lnTo>
                  <a:pt x="456301" y="7966"/>
                </a:lnTo>
                <a:lnTo>
                  <a:pt x="502646" y="2019"/>
                </a:lnTo>
                <a:lnTo>
                  <a:pt x="550111" y="0"/>
                </a:lnTo>
                <a:lnTo>
                  <a:pt x="597577" y="2019"/>
                </a:lnTo>
                <a:lnTo>
                  <a:pt x="643922" y="7966"/>
                </a:lnTo>
                <a:lnTo>
                  <a:pt x="688980" y="17677"/>
                </a:lnTo>
                <a:lnTo>
                  <a:pt x="732587" y="30986"/>
                </a:lnTo>
                <a:lnTo>
                  <a:pt x="774577" y="47728"/>
                </a:lnTo>
                <a:lnTo>
                  <a:pt x="814785" y="67738"/>
                </a:lnTo>
                <a:lnTo>
                  <a:pt x="853047" y="90851"/>
                </a:lnTo>
                <a:lnTo>
                  <a:pt x="889196" y="116901"/>
                </a:lnTo>
                <a:lnTo>
                  <a:pt x="923069" y="145724"/>
                </a:lnTo>
                <a:lnTo>
                  <a:pt x="954499" y="177154"/>
                </a:lnTo>
                <a:lnTo>
                  <a:pt x="983322" y="211027"/>
                </a:lnTo>
                <a:lnTo>
                  <a:pt x="1009372" y="247176"/>
                </a:lnTo>
                <a:lnTo>
                  <a:pt x="1032484" y="285438"/>
                </a:lnTo>
                <a:lnTo>
                  <a:pt x="1052494" y="325646"/>
                </a:lnTo>
                <a:lnTo>
                  <a:pt x="1069236" y="367636"/>
                </a:lnTo>
                <a:lnTo>
                  <a:pt x="1082545" y="411243"/>
                </a:lnTo>
                <a:lnTo>
                  <a:pt x="1092256" y="456301"/>
                </a:lnTo>
                <a:lnTo>
                  <a:pt x="1098204" y="502646"/>
                </a:lnTo>
                <a:lnTo>
                  <a:pt x="1100223" y="550111"/>
                </a:lnTo>
                <a:lnTo>
                  <a:pt x="1098204" y="597577"/>
                </a:lnTo>
                <a:lnTo>
                  <a:pt x="1092256" y="643922"/>
                </a:lnTo>
                <a:lnTo>
                  <a:pt x="1082545" y="688980"/>
                </a:lnTo>
                <a:lnTo>
                  <a:pt x="1069236" y="732587"/>
                </a:lnTo>
                <a:lnTo>
                  <a:pt x="1052494" y="774577"/>
                </a:lnTo>
                <a:lnTo>
                  <a:pt x="1032484" y="814785"/>
                </a:lnTo>
                <a:lnTo>
                  <a:pt x="1009372" y="853047"/>
                </a:lnTo>
                <a:lnTo>
                  <a:pt x="983322" y="889196"/>
                </a:lnTo>
                <a:lnTo>
                  <a:pt x="954499" y="923069"/>
                </a:lnTo>
                <a:lnTo>
                  <a:pt x="923069" y="954499"/>
                </a:lnTo>
                <a:lnTo>
                  <a:pt x="889196" y="983322"/>
                </a:lnTo>
                <a:lnTo>
                  <a:pt x="853047" y="1009372"/>
                </a:lnTo>
                <a:lnTo>
                  <a:pt x="814785" y="1032485"/>
                </a:lnTo>
                <a:lnTo>
                  <a:pt x="774577" y="1052494"/>
                </a:lnTo>
                <a:lnTo>
                  <a:pt x="732587" y="1069237"/>
                </a:lnTo>
                <a:lnTo>
                  <a:pt x="688980" y="1082546"/>
                </a:lnTo>
                <a:lnTo>
                  <a:pt x="643922" y="1092256"/>
                </a:lnTo>
                <a:lnTo>
                  <a:pt x="597577" y="1098204"/>
                </a:lnTo>
                <a:lnTo>
                  <a:pt x="550111" y="1100223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57481" y="2911511"/>
            <a:ext cx="1100455" cy="1100455"/>
          </a:xfrm>
          <a:custGeom>
            <a:avLst/>
            <a:gdLst/>
            <a:ahLst/>
            <a:cxnLst/>
            <a:rect l="l" t="t" r="r" b="b"/>
            <a:pathLst>
              <a:path w="1100454" h="1100454">
                <a:moveTo>
                  <a:pt x="550111" y="1100223"/>
                </a:moveTo>
                <a:lnTo>
                  <a:pt x="502646" y="1098204"/>
                </a:lnTo>
                <a:lnTo>
                  <a:pt x="456301" y="1092256"/>
                </a:lnTo>
                <a:lnTo>
                  <a:pt x="411243" y="1082545"/>
                </a:lnTo>
                <a:lnTo>
                  <a:pt x="367636" y="1069236"/>
                </a:lnTo>
                <a:lnTo>
                  <a:pt x="325646" y="1052494"/>
                </a:lnTo>
                <a:lnTo>
                  <a:pt x="285438" y="1032484"/>
                </a:lnTo>
                <a:lnTo>
                  <a:pt x="247176" y="1009372"/>
                </a:lnTo>
                <a:lnTo>
                  <a:pt x="211027" y="983321"/>
                </a:lnTo>
                <a:lnTo>
                  <a:pt x="177154" y="954499"/>
                </a:lnTo>
                <a:lnTo>
                  <a:pt x="145724" y="923068"/>
                </a:lnTo>
                <a:lnTo>
                  <a:pt x="116901" y="889196"/>
                </a:lnTo>
                <a:lnTo>
                  <a:pt x="90851" y="853046"/>
                </a:lnTo>
                <a:lnTo>
                  <a:pt x="67738" y="814785"/>
                </a:lnTo>
                <a:lnTo>
                  <a:pt x="47728" y="774577"/>
                </a:lnTo>
                <a:lnTo>
                  <a:pt x="30986" y="732586"/>
                </a:lnTo>
                <a:lnTo>
                  <a:pt x="17677" y="688980"/>
                </a:lnTo>
                <a:lnTo>
                  <a:pt x="7966" y="643922"/>
                </a:lnTo>
                <a:lnTo>
                  <a:pt x="2019" y="597577"/>
                </a:lnTo>
                <a:lnTo>
                  <a:pt x="0" y="550111"/>
                </a:lnTo>
                <a:lnTo>
                  <a:pt x="2019" y="502646"/>
                </a:lnTo>
                <a:lnTo>
                  <a:pt x="7966" y="456301"/>
                </a:lnTo>
                <a:lnTo>
                  <a:pt x="17677" y="411243"/>
                </a:lnTo>
                <a:lnTo>
                  <a:pt x="30986" y="367636"/>
                </a:lnTo>
                <a:lnTo>
                  <a:pt x="47728" y="325646"/>
                </a:lnTo>
                <a:lnTo>
                  <a:pt x="67738" y="285438"/>
                </a:lnTo>
                <a:lnTo>
                  <a:pt x="90851" y="247176"/>
                </a:lnTo>
                <a:lnTo>
                  <a:pt x="116901" y="211027"/>
                </a:lnTo>
                <a:lnTo>
                  <a:pt x="145724" y="177154"/>
                </a:lnTo>
                <a:lnTo>
                  <a:pt x="177154" y="145724"/>
                </a:lnTo>
                <a:lnTo>
                  <a:pt x="211027" y="116901"/>
                </a:lnTo>
                <a:lnTo>
                  <a:pt x="247176" y="90851"/>
                </a:lnTo>
                <a:lnTo>
                  <a:pt x="285438" y="67738"/>
                </a:lnTo>
                <a:lnTo>
                  <a:pt x="325646" y="47728"/>
                </a:lnTo>
                <a:lnTo>
                  <a:pt x="367636" y="30986"/>
                </a:lnTo>
                <a:lnTo>
                  <a:pt x="411243" y="17677"/>
                </a:lnTo>
                <a:lnTo>
                  <a:pt x="456301" y="7966"/>
                </a:lnTo>
                <a:lnTo>
                  <a:pt x="502646" y="2019"/>
                </a:lnTo>
                <a:lnTo>
                  <a:pt x="550111" y="0"/>
                </a:lnTo>
                <a:lnTo>
                  <a:pt x="597577" y="2019"/>
                </a:lnTo>
                <a:lnTo>
                  <a:pt x="643922" y="7966"/>
                </a:lnTo>
                <a:lnTo>
                  <a:pt x="688980" y="17677"/>
                </a:lnTo>
                <a:lnTo>
                  <a:pt x="732587" y="30986"/>
                </a:lnTo>
                <a:lnTo>
                  <a:pt x="774577" y="47728"/>
                </a:lnTo>
                <a:lnTo>
                  <a:pt x="814785" y="67738"/>
                </a:lnTo>
                <a:lnTo>
                  <a:pt x="853047" y="90851"/>
                </a:lnTo>
                <a:lnTo>
                  <a:pt x="889196" y="116901"/>
                </a:lnTo>
                <a:lnTo>
                  <a:pt x="923069" y="145724"/>
                </a:lnTo>
                <a:lnTo>
                  <a:pt x="954499" y="177154"/>
                </a:lnTo>
                <a:lnTo>
                  <a:pt x="983322" y="211027"/>
                </a:lnTo>
                <a:lnTo>
                  <a:pt x="1009372" y="247176"/>
                </a:lnTo>
                <a:lnTo>
                  <a:pt x="1032485" y="285438"/>
                </a:lnTo>
                <a:lnTo>
                  <a:pt x="1052494" y="325646"/>
                </a:lnTo>
                <a:lnTo>
                  <a:pt x="1069236" y="367636"/>
                </a:lnTo>
                <a:lnTo>
                  <a:pt x="1082545" y="411243"/>
                </a:lnTo>
                <a:lnTo>
                  <a:pt x="1092256" y="456301"/>
                </a:lnTo>
                <a:lnTo>
                  <a:pt x="1098204" y="502646"/>
                </a:lnTo>
                <a:lnTo>
                  <a:pt x="1100223" y="550111"/>
                </a:lnTo>
                <a:lnTo>
                  <a:pt x="1098204" y="597577"/>
                </a:lnTo>
                <a:lnTo>
                  <a:pt x="1092256" y="643922"/>
                </a:lnTo>
                <a:lnTo>
                  <a:pt x="1082545" y="688980"/>
                </a:lnTo>
                <a:lnTo>
                  <a:pt x="1069236" y="732586"/>
                </a:lnTo>
                <a:lnTo>
                  <a:pt x="1052494" y="774577"/>
                </a:lnTo>
                <a:lnTo>
                  <a:pt x="1032485" y="814785"/>
                </a:lnTo>
                <a:lnTo>
                  <a:pt x="1009372" y="853046"/>
                </a:lnTo>
                <a:lnTo>
                  <a:pt x="983322" y="889196"/>
                </a:lnTo>
                <a:lnTo>
                  <a:pt x="954499" y="923068"/>
                </a:lnTo>
                <a:lnTo>
                  <a:pt x="923069" y="954499"/>
                </a:lnTo>
                <a:lnTo>
                  <a:pt x="889196" y="983321"/>
                </a:lnTo>
                <a:lnTo>
                  <a:pt x="853047" y="1009372"/>
                </a:lnTo>
                <a:lnTo>
                  <a:pt x="814785" y="1032484"/>
                </a:lnTo>
                <a:lnTo>
                  <a:pt x="774577" y="1052494"/>
                </a:lnTo>
                <a:lnTo>
                  <a:pt x="732587" y="1069236"/>
                </a:lnTo>
                <a:lnTo>
                  <a:pt x="688980" y="1082545"/>
                </a:lnTo>
                <a:lnTo>
                  <a:pt x="643922" y="1092256"/>
                </a:lnTo>
                <a:lnTo>
                  <a:pt x="597577" y="1098204"/>
                </a:lnTo>
                <a:lnTo>
                  <a:pt x="550111" y="1100223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423" y="2815316"/>
            <a:ext cx="2066924" cy="23907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126024" y="2942819"/>
            <a:ext cx="2295524" cy="240029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9965" y="3954238"/>
            <a:ext cx="2190749" cy="215264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16257" y="2900766"/>
            <a:ext cx="2019299" cy="225742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4246613" y="5247182"/>
            <a:ext cx="2331720" cy="548640"/>
          </a:xfrm>
          <a:custGeom>
            <a:avLst/>
            <a:gdLst/>
            <a:ahLst/>
            <a:cxnLst/>
            <a:rect l="l" t="t" r="r" b="b"/>
            <a:pathLst>
              <a:path w="2331720" h="548639">
                <a:moveTo>
                  <a:pt x="2331135" y="45707"/>
                </a:moveTo>
                <a:lnTo>
                  <a:pt x="2327541" y="27914"/>
                </a:lnTo>
                <a:lnTo>
                  <a:pt x="2317750" y="13385"/>
                </a:lnTo>
                <a:lnTo>
                  <a:pt x="2303221" y="3594"/>
                </a:lnTo>
                <a:lnTo>
                  <a:pt x="2285428" y="0"/>
                </a:lnTo>
                <a:lnTo>
                  <a:pt x="2239721" y="0"/>
                </a:lnTo>
                <a:lnTo>
                  <a:pt x="2239721" y="91414"/>
                </a:lnTo>
                <a:lnTo>
                  <a:pt x="2239721" y="457085"/>
                </a:lnTo>
                <a:lnTo>
                  <a:pt x="2170265" y="457085"/>
                </a:lnTo>
                <a:lnTo>
                  <a:pt x="2053196" y="310756"/>
                </a:lnTo>
                <a:lnTo>
                  <a:pt x="2053196" y="457085"/>
                </a:lnTo>
                <a:lnTo>
                  <a:pt x="1781746" y="457085"/>
                </a:lnTo>
                <a:lnTo>
                  <a:pt x="1664677" y="310756"/>
                </a:lnTo>
                <a:lnTo>
                  <a:pt x="1664677" y="457085"/>
                </a:lnTo>
                <a:lnTo>
                  <a:pt x="1393228" y="457085"/>
                </a:lnTo>
                <a:lnTo>
                  <a:pt x="1276146" y="310743"/>
                </a:lnTo>
                <a:lnTo>
                  <a:pt x="1276146" y="457085"/>
                </a:lnTo>
                <a:lnTo>
                  <a:pt x="1004709" y="457085"/>
                </a:lnTo>
                <a:lnTo>
                  <a:pt x="887628" y="310743"/>
                </a:lnTo>
                <a:lnTo>
                  <a:pt x="887628" y="457085"/>
                </a:lnTo>
                <a:lnTo>
                  <a:pt x="616191" y="457085"/>
                </a:lnTo>
                <a:lnTo>
                  <a:pt x="499110" y="310743"/>
                </a:lnTo>
                <a:lnTo>
                  <a:pt x="499110" y="457085"/>
                </a:lnTo>
                <a:lnTo>
                  <a:pt x="91414" y="457085"/>
                </a:lnTo>
                <a:lnTo>
                  <a:pt x="91414" y="91414"/>
                </a:lnTo>
                <a:lnTo>
                  <a:pt x="206565" y="91414"/>
                </a:lnTo>
                <a:lnTo>
                  <a:pt x="499110" y="457085"/>
                </a:lnTo>
                <a:lnTo>
                  <a:pt x="499110" y="310743"/>
                </a:lnTo>
                <a:lnTo>
                  <a:pt x="323646" y="91414"/>
                </a:lnTo>
                <a:lnTo>
                  <a:pt x="595083" y="91414"/>
                </a:lnTo>
                <a:lnTo>
                  <a:pt x="695642" y="217119"/>
                </a:lnTo>
                <a:lnTo>
                  <a:pt x="887628" y="457085"/>
                </a:lnTo>
                <a:lnTo>
                  <a:pt x="887628" y="310743"/>
                </a:lnTo>
                <a:lnTo>
                  <a:pt x="712177" y="91414"/>
                </a:lnTo>
                <a:lnTo>
                  <a:pt x="983615" y="91414"/>
                </a:lnTo>
                <a:lnTo>
                  <a:pt x="1276146" y="457085"/>
                </a:lnTo>
                <a:lnTo>
                  <a:pt x="1276146" y="310743"/>
                </a:lnTo>
                <a:lnTo>
                  <a:pt x="1100696" y="91414"/>
                </a:lnTo>
                <a:lnTo>
                  <a:pt x="1372133" y="91414"/>
                </a:lnTo>
                <a:lnTo>
                  <a:pt x="1472692" y="217119"/>
                </a:lnTo>
                <a:lnTo>
                  <a:pt x="1664677" y="457085"/>
                </a:lnTo>
                <a:lnTo>
                  <a:pt x="1664677" y="310756"/>
                </a:lnTo>
                <a:lnTo>
                  <a:pt x="1489214" y="91414"/>
                </a:lnTo>
                <a:lnTo>
                  <a:pt x="1760664" y="91414"/>
                </a:lnTo>
                <a:lnTo>
                  <a:pt x="2053196" y="457085"/>
                </a:lnTo>
                <a:lnTo>
                  <a:pt x="2053196" y="310756"/>
                </a:lnTo>
                <a:lnTo>
                  <a:pt x="1877733" y="91414"/>
                </a:lnTo>
                <a:lnTo>
                  <a:pt x="2239721" y="91414"/>
                </a:lnTo>
                <a:lnTo>
                  <a:pt x="2239721" y="0"/>
                </a:lnTo>
                <a:lnTo>
                  <a:pt x="1782635" y="0"/>
                </a:lnTo>
                <a:lnTo>
                  <a:pt x="1394117" y="0"/>
                </a:lnTo>
                <a:lnTo>
                  <a:pt x="1005586" y="0"/>
                </a:lnTo>
                <a:lnTo>
                  <a:pt x="617067" y="0"/>
                </a:lnTo>
                <a:lnTo>
                  <a:pt x="228549" y="0"/>
                </a:lnTo>
                <a:lnTo>
                  <a:pt x="45707" y="0"/>
                </a:lnTo>
                <a:lnTo>
                  <a:pt x="27914" y="3594"/>
                </a:lnTo>
                <a:lnTo>
                  <a:pt x="13385" y="13385"/>
                </a:lnTo>
                <a:lnTo>
                  <a:pt x="3594" y="27914"/>
                </a:lnTo>
                <a:lnTo>
                  <a:pt x="0" y="45707"/>
                </a:lnTo>
                <a:lnTo>
                  <a:pt x="0" y="502793"/>
                </a:lnTo>
                <a:lnTo>
                  <a:pt x="3594" y="520585"/>
                </a:lnTo>
                <a:lnTo>
                  <a:pt x="13385" y="535114"/>
                </a:lnTo>
                <a:lnTo>
                  <a:pt x="27914" y="544906"/>
                </a:lnTo>
                <a:lnTo>
                  <a:pt x="45707" y="548500"/>
                </a:lnTo>
                <a:lnTo>
                  <a:pt x="594207" y="548500"/>
                </a:lnTo>
                <a:lnTo>
                  <a:pt x="982738" y="548500"/>
                </a:lnTo>
                <a:lnTo>
                  <a:pt x="1371257" y="548500"/>
                </a:lnTo>
                <a:lnTo>
                  <a:pt x="1759775" y="548500"/>
                </a:lnTo>
                <a:lnTo>
                  <a:pt x="2148306" y="548500"/>
                </a:lnTo>
                <a:lnTo>
                  <a:pt x="2285428" y="548500"/>
                </a:lnTo>
                <a:lnTo>
                  <a:pt x="2303221" y="544906"/>
                </a:lnTo>
                <a:lnTo>
                  <a:pt x="2317750" y="535114"/>
                </a:lnTo>
                <a:lnTo>
                  <a:pt x="2327541" y="520585"/>
                </a:lnTo>
                <a:lnTo>
                  <a:pt x="2331135" y="502793"/>
                </a:lnTo>
                <a:lnTo>
                  <a:pt x="2331135" y="457085"/>
                </a:lnTo>
                <a:lnTo>
                  <a:pt x="2331135" y="91414"/>
                </a:lnTo>
                <a:lnTo>
                  <a:pt x="2331135" y="457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246613" y="4561559"/>
            <a:ext cx="2331720" cy="548640"/>
          </a:xfrm>
          <a:custGeom>
            <a:avLst/>
            <a:gdLst/>
            <a:ahLst/>
            <a:cxnLst/>
            <a:rect l="l" t="t" r="r" b="b"/>
            <a:pathLst>
              <a:path w="2331720" h="548639">
                <a:moveTo>
                  <a:pt x="2331135" y="45707"/>
                </a:moveTo>
                <a:lnTo>
                  <a:pt x="2327541" y="27914"/>
                </a:lnTo>
                <a:lnTo>
                  <a:pt x="2317750" y="13385"/>
                </a:lnTo>
                <a:lnTo>
                  <a:pt x="2303221" y="3581"/>
                </a:lnTo>
                <a:lnTo>
                  <a:pt x="2285428" y="0"/>
                </a:lnTo>
                <a:lnTo>
                  <a:pt x="2239721" y="0"/>
                </a:lnTo>
                <a:lnTo>
                  <a:pt x="2239721" y="91414"/>
                </a:lnTo>
                <a:lnTo>
                  <a:pt x="2239721" y="457073"/>
                </a:lnTo>
                <a:lnTo>
                  <a:pt x="2170265" y="457073"/>
                </a:lnTo>
                <a:lnTo>
                  <a:pt x="2053196" y="310743"/>
                </a:lnTo>
                <a:lnTo>
                  <a:pt x="2053196" y="457073"/>
                </a:lnTo>
                <a:lnTo>
                  <a:pt x="1781746" y="457073"/>
                </a:lnTo>
                <a:lnTo>
                  <a:pt x="1664665" y="310730"/>
                </a:lnTo>
                <a:lnTo>
                  <a:pt x="1664665" y="457073"/>
                </a:lnTo>
                <a:lnTo>
                  <a:pt x="1393228" y="457073"/>
                </a:lnTo>
                <a:lnTo>
                  <a:pt x="1276134" y="310718"/>
                </a:lnTo>
                <a:lnTo>
                  <a:pt x="1276134" y="457073"/>
                </a:lnTo>
                <a:lnTo>
                  <a:pt x="1004709" y="457073"/>
                </a:lnTo>
                <a:lnTo>
                  <a:pt x="887615" y="310718"/>
                </a:lnTo>
                <a:lnTo>
                  <a:pt x="887615" y="457073"/>
                </a:lnTo>
                <a:lnTo>
                  <a:pt x="616191" y="457073"/>
                </a:lnTo>
                <a:lnTo>
                  <a:pt x="499097" y="310718"/>
                </a:lnTo>
                <a:lnTo>
                  <a:pt x="499097" y="457073"/>
                </a:lnTo>
                <a:lnTo>
                  <a:pt x="91414" y="457073"/>
                </a:lnTo>
                <a:lnTo>
                  <a:pt x="91414" y="91414"/>
                </a:lnTo>
                <a:lnTo>
                  <a:pt x="206565" y="91414"/>
                </a:lnTo>
                <a:lnTo>
                  <a:pt x="499097" y="457073"/>
                </a:lnTo>
                <a:lnTo>
                  <a:pt x="499097" y="310718"/>
                </a:lnTo>
                <a:lnTo>
                  <a:pt x="323646" y="91414"/>
                </a:lnTo>
                <a:lnTo>
                  <a:pt x="595083" y="91414"/>
                </a:lnTo>
                <a:lnTo>
                  <a:pt x="887615" y="457073"/>
                </a:lnTo>
                <a:lnTo>
                  <a:pt x="887615" y="310718"/>
                </a:lnTo>
                <a:lnTo>
                  <a:pt x="712177" y="91414"/>
                </a:lnTo>
                <a:lnTo>
                  <a:pt x="983615" y="91414"/>
                </a:lnTo>
                <a:lnTo>
                  <a:pt x="1276134" y="457073"/>
                </a:lnTo>
                <a:lnTo>
                  <a:pt x="1276134" y="310718"/>
                </a:lnTo>
                <a:lnTo>
                  <a:pt x="1100696" y="91414"/>
                </a:lnTo>
                <a:lnTo>
                  <a:pt x="1372133" y="91414"/>
                </a:lnTo>
                <a:lnTo>
                  <a:pt x="1664665" y="457073"/>
                </a:lnTo>
                <a:lnTo>
                  <a:pt x="1664665" y="310730"/>
                </a:lnTo>
                <a:lnTo>
                  <a:pt x="1489214" y="91414"/>
                </a:lnTo>
                <a:lnTo>
                  <a:pt x="1760664" y="91414"/>
                </a:lnTo>
                <a:lnTo>
                  <a:pt x="2053196" y="457073"/>
                </a:lnTo>
                <a:lnTo>
                  <a:pt x="2053196" y="310743"/>
                </a:lnTo>
                <a:lnTo>
                  <a:pt x="1877733" y="91414"/>
                </a:lnTo>
                <a:lnTo>
                  <a:pt x="2239721" y="91414"/>
                </a:lnTo>
                <a:lnTo>
                  <a:pt x="2239721" y="0"/>
                </a:lnTo>
                <a:lnTo>
                  <a:pt x="45707" y="0"/>
                </a:lnTo>
                <a:lnTo>
                  <a:pt x="27914" y="3581"/>
                </a:lnTo>
                <a:lnTo>
                  <a:pt x="13385" y="13385"/>
                </a:lnTo>
                <a:lnTo>
                  <a:pt x="3594" y="27914"/>
                </a:lnTo>
                <a:lnTo>
                  <a:pt x="0" y="45707"/>
                </a:lnTo>
                <a:lnTo>
                  <a:pt x="0" y="502793"/>
                </a:lnTo>
                <a:lnTo>
                  <a:pt x="3594" y="520585"/>
                </a:lnTo>
                <a:lnTo>
                  <a:pt x="13385" y="535114"/>
                </a:lnTo>
                <a:lnTo>
                  <a:pt x="27914" y="544906"/>
                </a:lnTo>
                <a:lnTo>
                  <a:pt x="45707" y="548500"/>
                </a:lnTo>
                <a:lnTo>
                  <a:pt x="594207" y="548500"/>
                </a:lnTo>
                <a:lnTo>
                  <a:pt x="982738" y="548500"/>
                </a:lnTo>
                <a:lnTo>
                  <a:pt x="1371257" y="548500"/>
                </a:lnTo>
                <a:lnTo>
                  <a:pt x="1759775" y="548500"/>
                </a:lnTo>
                <a:lnTo>
                  <a:pt x="2148306" y="548500"/>
                </a:lnTo>
                <a:lnTo>
                  <a:pt x="2285428" y="548500"/>
                </a:lnTo>
                <a:lnTo>
                  <a:pt x="2303221" y="544906"/>
                </a:lnTo>
                <a:lnTo>
                  <a:pt x="2317750" y="535114"/>
                </a:lnTo>
                <a:lnTo>
                  <a:pt x="2327541" y="520585"/>
                </a:lnTo>
                <a:lnTo>
                  <a:pt x="2331135" y="502793"/>
                </a:lnTo>
                <a:lnTo>
                  <a:pt x="2331135" y="457073"/>
                </a:lnTo>
                <a:lnTo>
                  <a:pt x="2331135" y="91414"/>
                </a:lnTo>
                <a:lnTo>
                  <a:pt x="2331135" y="457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38040" y="5704259"/>
            <a:ext cx="320040" cy="640080"/>
          </a:xfrm>
          <a:custGeom>
            <a:avLst/>
            <a:gdLst/>
            <a:ahLst/>
            <a:cxnLst/>
            <a:rect l="l" t="t" r="r" b="b"/>
            <a:pathLst>
              <a:path w="320039" h="640079">
                <a:moveTo>
                  <a:pt x="274250" y="639918"/>
                </a:moveTo>
                <a:lnTo>
                  <a:pt x="45708" y="639918"/>
                </a:lnTo>
                <a:lnTo>
                  <a:pt x="27918" y="636325"/>
                </a:lnTo>
                <a:lnTo>
                  <a:pt x="13389" y="626529"/>
                </a:lnTo>
                <a:lnTo>
                  <a:pt x="3592" y="612000"/>
                </a:lnTo>
                <a:lnTo>
                  <a:pt x="0" y="594209"/>
                </a:lnTo>
                <a:lnTo>
                  <a:pt x="0" y="45708"/>
                </a:lnTo>
                <a:lnTo>
                  <a:pt x="3592" y="27918"/>
                </a:lnTo>
                <a:lnTo>
                  <a:pt x="13389" y="13389"/>
                </a:lnTo>
                <a:lnTo>
                  <a:pt x="27918" y="3592"/>
                </a:lnTo>
                <a:lnTo>
                  <a:pt x="45708" y="0"/>
                </a:lnTo>
                <a:lnTo>
                  <a:pt x="274250" y="0"/>
                </a:lnTo>
                <a:lnTo>
                  <a:pt x="292040" y="3592"/>
                </a:lnTo>
                <a:lnTo>
                  <a:pt x="306570" y="13389"/>
                </a:lnTo>
                <a:lnTo>
                  <a:pt x="316366" y="27918"/>
                </a:lnTo>
                <a:lnTo>
                  <a:pt x="319959" y="45708"/>
                </a:lnTo>
                <a:lnTo>
                  <a:pt x="319959" y="91416"/>
                </a:lnTo>
                <a:lnTo>
                  <a:pt x="91416" y="91416"/>
                </a:lnTo>
                <a:lnTo>
                  <a:pt x="91416" y="548501"/>
                </a:lnTo>
                <a:lnTo>
                  <a:pt x="319959" y="548501"/>
                </a:lnTo>
                <a:lnTo>
                  <a:pt x="319959" y="594209"/>
                </a:lnTo>
                <a:lnTo>
                  <a:pt x="316366" y="612000"/>
                </a:lnTo>
                <a:lnTo>
                  <a:pt x="306570" y="626529"/>
                </a:lnTo>
                <a:lnTo>
                  <a:pt x="292040" y="636325"/>
                </a:lnTo>
                <a:lnTo>
                  <a:pt x="274250" y="639918"/>
                </a:lnTo>
                <a:close/>
              </a:path>
              <a:path w="320039" h="640079">
                <a:moveTo>
                  <a:pt x="319959" y="548501"/>
                </a:moveTo>
                <a:lnTo>
                  <a:pt x="228542" y="548501"/>
                </a:lnTo>
                <a:lnTo>
                  <a:pt x="228542" y="91416"/>
                </a:lnTo>
                <a:lnTo>
                  <a:pt x="319959" y="91416"/>
                </a:lnTo>
                <a:lnTo>
                  <a:pt x="319959" y="5485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338040" y="501863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39" h="320039">
                <a:moveTo>
                  <a:pt x="274250" y="319959"/>
                </a:moveTo>
                <a:lnTo>
                  <a:pt x="45708" y="319959"/>
                </a:lnTo>
                <a:lnTo>
                  <a:pt x="27918" y="316367"/>
                </a:lnTo>
                <a:lnTo>
                  <a:pt x="13389" y="306571"/>
                </a:lnTo>
                <a:lnTo>
                  <a:pt x="3592" y="292042"/>
                </a:lnTo>
                <a:lnTo>
                  <a:pt x="0" y="274250"/>
                </a:lnTo>
                <a:lnTo>
                  <a:pt x="0" y="45708"/>
                </a:lnTo>
                <a:lnTo>
                  <a:pt x="3592" y="27916"/>
                </a:lnTo>
                <a:lnTo>
                  <a:pt x="13389" y="13387"/>
                </a:lnTo>
                <a:lnTo>
                  <a:pt x="27918" y="3591"/>
                </a:lnTo>
                <a:lnTo>
                  <a:pt x="45708" y="0"/>
                </a:lnTo>
                <a:lnTo>
                  <a:pt x="274250" y="0"/>
                </a:lnTo>
                <a:lnTo>
                  <a:pt x="292040" y="3591"/>
                </a:lnTo>
                <a:lnTo>
                  <a:pt x="306570" y="13387"/>
                </a:lnTo>
                <a:lnTo>
                  <a:pt x="316366" y="27916"/>
                </a:lnTo>
                <a:lnTo>
                  <a:pt x="319959" y="45708"/>
                </a:lnTo>
                <a:lnTo>
                  <a:pt x="319959" y="91416"/>
                </a:lnTo>
                <a:lnTo>
                  <a:pt x="91416" y="91416"/>
                </a:lnTo>
                <a:lnTo>
                  <a:pt x="91416" y="228542"/>
                </a:lnTo>
                <a:lnTo>
                  <a:pt x="319959" y="228542"/>
                </a:lnTo>
                <a:lnTo>
                  <a:pt x="319959" y="274250"/>
                </a:lnTo>
                <a:lnTo>
                  <a:pt x="316366" y="292042"/>
                </a:lnTo>
                <a:lnTo>
                  <a:pt x="306570" y="306571"/>
                </a:lnTo>
                <a:lnTo>
                  <a:pt x="292040" y="316367"/>
                </a:lnTo>
                <a:lnTo>
                  <a:pt x="274250" y="319959"/>
                </a:lnTo>
                <a:close/>
              </a:path>
              <a:path w="320039" h="320039">
                <a:moveTo>
                  <a:pt x="319959" y="228542"/>
                </a:moveTo>
                <a:lnTo>
                  <a:pt x="228542" y="228542"/>
                </a:lnTo>
                <a:lnTo>
                  <a:pt x="228542" y="91416"/>
                </a:lnTo>
                <a:lnTo>
                  <a:pt x="319959" y="91416"/>
                </a:lnTo>
                <a:lnTo>
                  <a:pt x="319959" y="228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46623" y="6252761"/>
            <a:ext cx="502920" cy="274320"/>
          </a:xfrm>
          <a:custGeom>
            <a:avLst/>
            <a:gdLst/>
            <a:ahLst/>
            <a:cxnLst/>
            <a:rect l="l" t="t" r="r" b="b"/>
            <a:pathLst>
              <a:path w="502920" h="274320">
                <a:moveTo>
                  <a:pt x="457084" y="274250"/>
                </a:moveTo>
                <a:lnTo>
                  <a:pt x="45708" y="274250"/>
                </a:lnTo>
                <a:lnTo>
                  <a:pt x="27916" y="270658"/>
                </a:lnTo>
                <a:lnTo>
                  <a:pt x="13387" y="260861"/>
                </a:lnTo>
                <a:lnTo>
                  <a:pt x="3591" y="246332"/>
                </a:lnTo>
                <a:lnTo>
                  <a:pt x="0" y="228542"/>
                </a:lnTo>
                <a:lnTo>
                  <a:pt x="0" y="45708"/>
                </a:lnTo>
                <a:lnTo>
                  <a:pt x="3591" y="27918"/>
                </a:lnTo>
                <a:lnTo>
                  <a:pt x="13387" y="13389"/>
                </a:lnTo>
                <a:lnTo>
                  <a:pt x="27916" y="3592"/>
                </a:lnTo>
                <a:lnTo>
                  <a:pt x="45708" y="0"/>
                </a:lnTo>
                <a:lnTo>
                  <a:pt x="457084" y="0"/>
                </a:lnTo>
                <a:lnTo>
                  <a:pt x="474874" y="3592"/>
                </a:lnTo>
                <a:lnTo>
                  <a:pt x="489403" y="13389"/>
                </a:lnTo>
                <a:lnTo>
                  <a:pt x="499200" y="27918"/>
                </a:lnTo>
                <a:lnTo>
                  <a:pt x="502792" y="45708"/>
                </a:lnTo>
                <a:lnTo>
                  <a:pt x="502792" y="91416"/>
                </a:lnTo>
                <a:lnTo>
                  <a:pt x="91416" y="91416"/>
                </a:lnTo>
                <a:lnTo>
                  <a:pt x="91416" y="182833"/>
                </a:lnTo>
                <a:lnTo>
                  <a:pt x="502792" y="182833"/>
                </a:lnTo>
                <a:lnTo>
                  <a:pt x="502792" y="228542"/>
                </a:lnTo>
                <a:lnTo>
                  <a:pt x="499200" y="246332"/>
                </a:lnTo>
                <a:lnTo>
                  <a:pt x="489403" y="260861"/>
                </a:lnTo>
                <a:lnTo>
                  <a:pt x="474874" y="270658"/>
                </a:lnTo>
                <a:lnTo>
                  <a:pt x="457084" y="274250"/>
                </a:lnTo>
                <a:close/>
              </a:path>
              <a:path w="502920" h="274320">
                <a:moveTo>
                  <a:pt x="502792" y="182833"/>
                </a:moveTo>
                <a:lnTo>
                  <a:pt x="411376" y="182833"/>
                </a:lnTo>
                <a:lnTo>
                  <a:pt x="411376" y="91416"/>
                </a:lnTo>
                <a:lnTo>
                  <a:pt x="502792" y="91416"/>
                </a:lnTo>
                <a:lnTo>
                  <a:pt x="502792" y="182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338040" y="4378714"/>
            <a:ext cx="320040" cy="274320"/>
          </a:xfrm>
          <a:custGeom>
            <a:avLst/>
            <a:gdLst/>
            <a:ahLst/>
            <a:cxnLst/>
            <a:rect l="l" t="t" r="r" b="b"/>
            <a:pathLst>
              <a:path w="320039" h="274320">
                <a:moveTo>
                  <a:pt x="274250" y="274250"/>
                </a:moveTo>
                <a:lnTo>
                  <a:pt x="45708" y="274250"/>
                </a:lnTo>
                <a:lnTo>
                  <a:pt x="27918" y="270658"/>
                </a:lnTo>
                <a:lnTo>
                  <a:pt x="13389" y="260861"/>
                </a:lnTo>
                <a:lnTo>
                  <a:pt x="3592" y="246332"/>
                </a:lnTo>
                <a:lnTo>
                  <a:pt x="0" y="228542"/>
                </a:lnTo>
                <a:lnTo>
                  <a:pt x="0" y="159979"/>
                </a:lnTo>
                <a:lnTo>
                  <a:pt x="8169" y="109468"/>
                </a:lnTo>
                <a:lnTo>
                  <a:pt x="30907" y="65558"/>
                </a:lnTo>
                <a:lnTo>
                  <a:pt x="65558" y="30907"/>
                </a:lnTo>
                <a:lnTo>
                  <a:pt x="109468" y="8169"/>
                </a:lnTo>
                <a:lnTo>
                  <a:pt x="159979" y="0"/>
                </a:lnTo>
                <a:lnTo>
                  <a:pt x="210491" y="8169"/>
                </a:lnTo>
                <a:lnTo>
                  <a:pt x="254400" y="30907"/>
                </a:lnTo>
                <a:lnTo>
                  <a:pt x="289051" y="65558"/>
                </a:lnTo>
                <a:lnTo>
                  <a:pt x="302442" y="91416"/>
                </a:lnTo>
                <a:lnTo>
                  <a:pt x="159979" y="91416"/>
                </a:lnTo>
                <a:lnTo>
                  <a:pt x="133317" y="96813"/>
                </a:lnTo>
                <a:lnTo>
                  <a:pt x="111521" y="111521"/>
                </a:lnTo>
                <a:lnTo>
                  <a:pt x="96813" y="133317"/>
                </a:lnTo>
                <a:lnTo>
                  <a:pt x="91416" y="159979"/>
                </a:lnTo>
                <a:lnTo>
                  <a:pt x="91416" y="182833"/>
                </a:lnTo>
                <a:lnTo>
                  <a:pt x="319959" y="182833"/>
                </a:lnTo>
                <a:lnTo>
                  <a:pt x="319959" y="228542"/>
                </a:lnTo>
                <a:lnTo>
                  <a:pt x="316366" y="246332"/>
                </a:lnTo>
                <a:lnTo>
                  <a:pt x="306570" y="260861"/>
                </a:lnTo>
                <a:lnTo>
                  <a:pt x="292040" y="270658"/>
                </a:lnTo>
                <a:lnTo>
                  <a:pt x="274250" y="274250"/>
                </a:lnTo>
                <a:close/>
              </a:path>
              <a:path w="320039" h="274320">
                <a:moveTo>
                  <a:pt x="319959" y="182833"/>
                </a:moveTo>
                <a:lnTo>
                  <a:pt x="228542" y="182833"/>
                </a:lnTo>
                <a:lnTo>
                  <a:pt x="228542" y="159979"/>
                </a:lnTo>
                <a:lnTo>
                  <a:pt x="223145" y="133317"/>
                </a:lnTo>
                <a:lnTo>
                  <a:pt x="208437" y="111521"/>
                </a:lnTo>
                <a:lnTo>
                  <a:pt x="186641" y="96813"/>
                </a:lnTo>
                <a:lnTo>
                  <a:pt x="159979" y="91416"/>
                </a:lnTo>
                <a:lnTo>
                  <a:pt x="302442" y="91416"/>
                </a:lnTo>
                <a:lnTo>
                  <a:pt x="311789" y="109468"/>
                </a:lnTo>
                <a:lnTo>
                  <a:pt x="319959" y="159979"/>
                </a:lnTo>
                <a:lnTo>
                  <a:pt x="319959" y="182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166378" y="5704259"/>
            <a:ext cx="320040" cy="640080"/>
          </a:xfrm>
          <a:custGeom>
            <a:avLst/>
            <a:gdLst/>
            <a:ahLst/>
            <a:cxnLst/>
            <a:rect l="l" t="t" r="r" b="b"/>
            <a:pathLst>
              <a:path w="320039" h="640079">
                <a:moveTo>
                  <a:pt x="274250" y="639918"/>
                </a:moveTo>
                <a:lnTo>
                  <a:pt x="45708" y="639918"/>
                </a:lnTo>
                <a:lnTo>
                  <a:pt x="27918" y="636325"/>
                </a:lnTo>
                <a:lnTo>
                  <a:pt x="13389" y="626529"/>
                </a:lnTo>
                <a:lnTo>
                  <a:pt x="3592" y="612000"/>
                </a:lnTo>
                <a:lnTo>
                  <a:pt x="0" y="594209"/>
                </a:lnTo>
                <a:lnTo>
                  <a:pt x="0" y="45708"/>
                </a:lnTo>
                <a:lnTo>
                  <a:pt x="3592" y="27918"/>
                </a:lnTo>
                <a:lnTo>
                  <a:pt x="13389" y="13389"/>
                </a:lnTo>
                <a:lnTo>
                  <a:pt x="27918" y="3592"/>
                </a:lnTo>
                <a:lnTo>
                  <a:pt x="45708" y="0"/>
                </a:lnTo>
                <a:lnTo>
                  <a:pt x="274250" y="0"/>
                </a:lnTo>
                <a:lnTo>
                  <a:pt x="292040" y="3592"/>
                </a:lnTo>
                <a:lnTo>
                  <a:pt x="306570" y="13389"/>
                </a:lnTo>
                <a:lnTo>
                  <a:pt x="316366" y="27918"/>
                </a:lnTo>
                <a:lnTo>
                  <a:pt x="319959" y="45708"/>
                </a:lnTo>
                <a:lnTo>
                  <a:pt x="319959" y="91416"/>
                </a:lnTo>
                <a:lnTo>
                  <a:pt x="91416" y="91416"/>
                </a:lnTo>
                <a:lnTo>
                  <a:pt x="91416" y="548501"/>
                </a:lnTo>
                <a:lnTo>
                  <a:pt x="319959" y="548501"/>
                </a:lnTo>
                <a:lnTo>
                  <a:pt x="319959" y="594209"/>
                </a:lnTo>
                <a:lnTo>
                  <a:pt x="316366" y="612000"/>
                </a:lnTo>
                <a:lnTo>
                  <a:pt x="306570" y="626529"/>
                </a:lnTo>
                <a:lnTo>
                  <a:pt x="292040" y="636325"/>
                </a:lnTo>
                <a:lnTo>
                  <a:pt x="274250" y="639918"/>
                </a:lnTo>
                <a:close/>
              </a:path>
              <a:path w="320039" h="640079">
                <a:moveTo>
                  <a:pt x="319959" y="548501"/>
                </a:moveTo>
                <a:lnTo>
                  <a:pt x="228542" y="548501"/>
                </a:lnTo>
                <a:lnTo>
                  <a:pt x="228542" y="91416"/>
                </a:lnTo>
                <a:lnTo>
                  <a:pt x="319959" y="91416"/>
                </a:lnTo>
                <a:lnTo>
                  <a:pt x="319959" y="5485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66378" y="5018633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39" h="320039">
                <a:moveTo>
                  <a:pt x="274250" y="319959"/>
                </a:moveTo>
                <a:lnTo>
                  <a:pt x="45708" y="319959"/>
                </a:lnTo>
                <a:lnTo>
                  <a:pt x="27918" y="316367"/>
                </a:lnTo>
                <a:lnTo>
                  <a:pt x="13389" y="306571"/>
                </a:lnTo>
                <a:lnTo>
                  <a:pt x="3592" y="292042"/>
                </a:lnTo>
                <a:lnTo>
                  <a:pt x="0" y="274250"/>
                </a:lnTo>
                <a:lnTo>
                  <a:pt x="0" y="45708"/>
                </a:lnTo>
                <a:lnTo>
                  <a:pt x="3592" y="27916"/>
                </a:lnTo>
                <a:lnTo>
                  <a:pt x="13389" y="13387"/>
                </a:lnTo>
                <a:lnTo>
                  <a:pt x="27918" y="3591"/>
                </a:lnTo>
                <a:lnTo>
                  <a:pt x="45708" y="0"/>
                </a:lnTo>
                <a:lnTo>
                  <a:pt x="274250" y="0"/>
                </a:lnTo>
                <a:lnTo>
                  <a:pt x="292040" y="3591"/>
                </a:lnTo>
                <a:lnTo>
                  <a:pt x="306570" y="13387"/>
                </a:lnTo>
                <a:lnTo>
                  <a:pt x="316366" y="27916"/>
                </a:lnTo>
                <a:lnTo>
                  <a:pt x="319959" y="45708"/>
                </a:lnTo>
                <a:lnTo>
                  <a:pt x="319959" y="91416"/>
                </a:lnTo>
                <a:lnTo>
                  <a:pt x="91416" y="91416"/>
                </a:lnTo>
                <a:lnTo>
                  <a:pt x="91416" y="228542"/>
                </a:lnTo>
                <a:lnTo>
                  <a:pt x="319959" y="228542"/>
                </a:lnTo>
                <a:lnTo>
                  <a:pt x="319959" y="274250"/>
                </a:lnTo>
                <a:lnTo>
                  <a:pt x="316366" y="292042"/>
                </a:lnTo>
                <a:lnTo>
                  <a:pt x="306570" y="306571"/>
                </a:lnTo>
                <a:lnTo>
                  <a:pt x="292040" y="316367"/>
                </a:lnTo>
                <a:lnTo>
                  <a:pt x="274250" y="319959"/>
                </a:lnTo>
                <a:close/>
              </a:path>
              <a:path w="320039" h="320039">
                <a:moveTo>
                  <a:pt x="319959" y="228542"/>
                </a:moveTo>
                <a:lnTo>
                  <a:pt x="228542" y="228542"/>
                </a:lnTo>
                <a:lnTo>
                  <a:pt x="228542" y="91416"/>
                </a:lnTo>
                <a:lnTo>
                  <a:pt x="319959" y="91416"/>
                </a:lnTo>
                <a:lnTo>
                  <a:pt x="319959" y="2285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074961" y="6252761"/>
            <a:ext cx="502920" cy="274320"/>
          </a:xfrm>
          <a:custGeom>
            <a:avLst/>
            <a:gdLst/>
            <a:ahLst/>
            <a:cxnLst/>
            <a:rect l="l" t="t" r="r" b="b"/>
            <a:pathLst>
              <a:path w="502920" h="274320">
                <a:moveTo>
                  <a:pt x="457084" y="274250"/>
                </a:moveTo>
                <a:lnTo>
                  <a:pt x="45708" y="274250"/>
                </a:lnTo>
                <a:lnTo>
                  <a:pt x="27918" y="270658"/>
                </a:lnTo>
                <a:lnTo>
                  <a:pt x="13389" y="260861"/>
                </a:lnTo>
                <a:lnTo>
                  <a:pt x="3592" y="246332"/>
                </a:lnTo>
                <a:lnTo>
                  <a:pt x="0" y="228542"/>
                </a:lnTo>
                <a:lnTo>
                  <a:pt x="0" y="45708"/>
                </a:lnTo>
                <a:lnTo>
                  <a:pt x="3592" y="27918"/>
                </a:lnTo>
                <a:lnTo>
                  <a:pt x="13389" y="13389"/>
                </a:lnTo>
                <a:lnTo>
                  <a:pt x="27918" y="3592"/>
                </a:lnTo>
                <a:lnTo>
                  <a:pt x="45708" y="0"/>
                </a:lnTo>
                <a:lnTo>
                  <a:pt x="457084" y="0"/>
                </a:lnTo>
                <a:lnTo>
                  <a:pt x="474874" y="3592"/>
                </a:lnTo>
                <a:lnTo>
                  <a:pt x="489403" y="13389"/>
                </a:lnTo>
                <a:lnTo>
                  <a:pt x="499200" y="27918"/>
                </a:lnTo>
                <a:lnTo>
                  <a:pt x="502792" y="45708"/>
                </a:lnTo>
                <a:lnTo>
                  <a:pt x="502792" y="91416"/>
                </a:lnTo>
                <a:lnTo>
                  <a:pt x="91416" y="91416"/>
                </a:lnTo>
                <a:lnTo>
                  <a:pt x="91416" y="182833"/>
                </a:lnTo>
                <a:lnTo>
                  <a:pt x="502792" y="182833"/>
                </a:lnTo>
                <a:lnTo>
                  <a:pt x="502792" y="228542"/>
                </a:lnTo>
                <a:lnTo>
                  <a:pt x="499200" y="246332"/>
                </a:lnTo>
                <a:lnTo>
                  <a:pt x="489403" y="260861"/>
                </a:lnTo>
                <a:lnTo>
                  <a:pt x="474874" y="270658"/>
                </a:lnTo>
                <a:lnTo>
                  <a:pt x="457084" y="274250"/>
                </a:lnTo>
                <a:close/>
              </a:path>
              <a:path w="502920" h="274320">
                <a:moveTo>
                  <a:pt x="502792" y="182833"/>
                </a:moveTo>
                <a:lnTo>
                  <a:pt x="411376" y="182833"/>
                </a:lnTo>
                <a:lnTo>
                  <a:pt x="411376" y="91416"/>
                </a:lnTo>
                <a:lnTo>
                  <a:pt x="502792" y="91416"/>
                </a:lnTo>
                <a:lnTo>
                  <a:pt x="502792" y="182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66378" y="4378714"/>
            <a:ext cx="320040" cy="274320"/>
          </a:xfrm>
          <a:custGeom>
            <a:avLst/>
            <a:gdLst/>
            <a:ahLst/>
            <a:cxnLst/>
            <a:rect l="l" t="t" r="r" b="b"/>
            <a:pathLst>
              <a:path w="320039" h="274320">
                <a:moveTo>
                  <a:pt x="274250" y="274250"/>
                </a:moveTo>
                <a:lnTo>
                  <a:pt x="45708" y="274250"/>
                </a:lnTo>
                <a:lnTo>
                  <a:pt x="27918" y="270658"/>
                </a:lnTo>
                <a:lnTo>
                  <a:pt x="13389" y="260861"/>
                </a:lnTo>
                <a:lnTo>
                  <a:pt x="3592" y="246332"/>
                </a:lnTo>
                <a:lnTo>
                  <a:pt x="0" y="228542"/>
                </a:lnTo>
                <a:lnTo>
                  <a:pt x="0" y="159979"/>
                </a:lnTo>
                <a:lnTo>
                  <a:pt x="8169" y="109468"/>
                </a:lnTo>
                <a:lnTo>
                  <a:pt x="30907" y="65558"/>
                </a:lnTo>
                <a:lnTo>
                  <a:pt x="65558" y="30907"/>
                </a:lnTo>
                <a:lnTo>
                  <a:pt x="109467" y="8169"/>
                </a:lnTo>
                <a:lnTo>
                  <a:pt x="159979" y="0"/>
                </a:lnTo>
                <a:lnTo>
                  <a:pt x="210491" y="8169"/>
                </a:lnTo>
                <a:lnTo>
                  <a:pt x="254400" y="30907"/>
                </a:lnTo>
                <a:lnTo>
                  <a:pt x="289051" y="65558"/>
                </a:lnTo>
                <a:lnTo>
                  <a:pt x="302442" y="91416"/>
                </a:lnTo>
                <a:lnTo>
                  <a:pt x="159979" y="91416"/>
                </a:lnTo>
                <a:lnTo>
                  <a:pt x="133315" y="96813"/>
                </a:lnTo>
                <a:lnTo>
                  <a:pt x="111519" y="111521"/>
                </a:lnTo>
                <a:lnTo>
                  <a:pt x="96812" y="133317"/>
                </a:lnTo>
                <a:lnTo>
                  <a:pt x="91416" y="159979"/>
                </a:lnTo>
                <a:lnTo>
                  <a:pt x="91416" y="182833"/>
                </a:lnTo>
                <a:lnTo>
                  <a:pt x="319959" y="182833"/>
                </a:lnTo>
                <a:lnTo>
                  <a:pt x="319959" y="228542"/>
                </a:lnTo>
                <a:lnTo>
                  <a:pt x="316366" y="246332"/>
                </a:lnTo>
                <a:lnTo>
                  <a:pt x="306570" y="260861"/>
                </a:lnTo>
                <a:lnTo>
                  <a:pt x="292040" y="270658"/>
                </a:lnTo>
                <a:lnTo>
                  <a:pt x="274250" y="274250"/>
                </a:lnTo>
                <a:close/>
              </a:path>
              <a:path w="320039" h="274320">
                <a:moveTo>
                  <a:pt x="319959" y="182833"/>
                </a:moveTo>
                <a:lnTo>
                  <a:pt x="228542" y="182833"/>
                </a:lnTo>
                <a:lnTo>
                  <a:pt x="228542" y="159979"/>
                </a:lnTo>
                <a:lnTo>
                  <a:pt x="223146" y="133317"/>
                </a:lnTo>
                <a:lnTo>
                  <a:pt x="208439" y="111521"/>
                </a:lnTo>
                <a:lnTo>
                  <a:pt x="186643" y="96813"/>
                </a:lnTo>
                <a:lnTo>
                  <a:pt x="159979" y="91416"/>
                </a:lnTo>
                <a:lnTo>
                  <a:pt x="302442" y="91416"/>
                </a:lnTo>
                <a:lnTo>
                  <a:pt x="311789" y="109468"/>
                </a:lnTo>
                <a:lnTo>
                  <a:pt x="319959" y="159979"/>
                </a:lnTo>
                <a:lnTo>
                  <a:pt x="319959" y="1828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252209" y="4287297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39" h="365760">
                <a:moveTo>
                  <a:pt x="274250" y="365667"/>
                </a:moveTo>
                <a:lnTo>
                  <a:pt x="45708" y="365667"/>
                </a:lnTo>
                <a:lnTo>
                  <a:pt x="27916" y="362075"/>
                </a:lnTo>
                <a:lnTo>
                  <a:pt x="13387" y="352278"/>
                </a:lnTo>
                <a:lnTo>
                  <a:pt x="3591" y="337749"/>
                </a:lnTo>
                <a:lnTo>
                  <a:pt x="0" y="319959"/>
                </a:lnTo>
                <a:lnTo>
                  <a:pt x="0" y="159979"/>
                </a:lnTo>
                <a:lnTo>
                  <a:pt x="8169" y="109468"/>
                </a:lnTo>
                <a:lnTo>
                  <a:pt x="30907" y="65558"/>
                </a:lnTo>
                <a:lnTo>
                  <a:pt x="65558" y="30907"/>
                </a:lnTo>
                <a:lnTo>
                  <a:pt x="109468" y="8169"/>
                </a:lnTo>
                <a:lnTo>
                  <a:pt x="159979" y="0"/>
                </a:lnTo>
                <a:lnTo>
                  <a:pt x="210491" y="8169"/>
                </a:lnTo>
                <a:lnTo>
                  <a:pt x="254400" y="30907"/>
                </a:lnTo>
                <a:lnTo>
                  <a:pt x="289051" y="65558"/>
                </a:lnTo>
                <a:lnTo>
                  <a:pt x="302442" y="91416"/>
                </a:lnTo>
                <a:lnTo>
                  <a:pt x="159979" y="91416"/>
                </a:lnTo>
                <a:lnTo>
                  <a:pt x="133317" y="96813"/>
                </a:lnTo>
                <a:lnTo>
                  <a:pt x="111521" y="111521"/>
                </a:lnTo>
                <a:lnTo>
                  <a:pt x="96813" y="133317"/>
                </a:lnTo>
                <a:lnTo>
                  <a:pt x="91416" y="159979"/>
                </a:lnTo>
                <a:lnTo>
                  <a:pt x="91416" y="274250"/>
                </a:lnTo>
                <a:lnTo>
                  <a:pt x="319959" y="274250"/>
                </a:lnTo>
                <a:lnTo>
                  <a:pt x="319959" y="319959"/>
                </a:lnTo>
                <a:lnTo>
                  <a:pt x="316366" y="337749"/>
                </a:lnTo>
                <a:lnTo>
                  <a:pt x="306570" y="352278"/>
                </a:lnTo>
                <a:lnTo>
                  <a:pt x="292040" y="362075"/>
                </a:lnTo>
                <a:lnTo>
                  <a:pt x="274250" y="365667"/>
                </a:lnTo>
                <a:close/>
              </a:path>
              <a:path w="320039" h="365760">
                <a:moveTo>
                  <a:pt x="319959" y="274250"/>
                </a:moveTo>
                <a:lnTo>
                  <a:pt x="228542" y="274250"/>
                </a:lnTo>
                <a:lnTo>
                  <a:pt x="228542" y="159979"/>
                </a:lnTo>
                <a:lnTo>
                  <a:pt x="223146" y="133317"/>
                </a:lnTo>
                <a:lnTo>
                  <a:pt x="208439" y="111521"/>
                </a:lnTo>
                <a:lnTo>
                  <a:pt x="186643" y="96813"/>
                </a:lnTo>
                <a:lnTo>
                  <a:pt x="159979" y="91416"/>
                </a:lnTo>
                <a:lnTo>
                  <a:pt x="302442" y="91416"/>
                </a:lnTo>
                <a:lnTo>
                  <a:pt x="311789" y="109468"/>
                </a:lnTo>
                <a:lnTo>
                  <a:pt x="319959" y="159979"/>
                </a:lnTo>
                <a:lnTo>
                  <a:pt x="319959" y="2742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394951" y="285157"/>
            <a:ext cx="108648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xfrm>
            <a:off x="394951" y="841221"/>
            <a:ext cx="3632835" cy="6661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Result</a:t>
            </a:r>
            <a:r>
              <a:rPr dirty="0" spc="225"/>
              <a:t> </a:t>
            </a:r>
            <a:r>
              <a:rPr dirty="0" spc="-45"/>
              <a:t>Overview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1764652" y="1709435"/>
            <a:ext cx="29146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61921" y="3113175"/>
            <a:ext cx="29146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901803" y="1709435"/>
            <a:ext cx="29146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540223" y="2854678"/>
            <a:ext cx="29146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134531" y="1623343"/>
            <a:ext cx="29146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7123" y="5304439"/>
            <a:ext cx="2666365" cy="1768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5500"/>
              </a:lnSpc>
              <a:spcBef>
                <a:spcPts val="100"/>
              </a:spcBef>
            </a:pPr>
            <a:r>
              <a:rPr dirty="0" sz="3300" spc="-55" b="1">
                <a:solidFill>
                  <a:srgbClr val="FFFFFF"/>
                </a:solidFill>
                <a:latin typeface="Calibri"/>
                <a:cs typeface="Calibri"/>
              </a:rPr>
              <a:t>Motivations</a:t>
            </a:r>
            <a:r>
              <a:rPr dirty="0" sz="3300" spc="-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for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Using</a:t>
            </a:r>
            <a:r>
              <a:rPr dirty="0" sz="3300" spc="1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Mental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3300" spc="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Apps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05924" y="6679522"/>
            <a:ext cx="2209800" cy="1768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5500"/>
              </a:lnSpc>
              <a:spcBef>
                <a:spcPts val="100"/>
              </a:spcBef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Barriers</a:t>
            </a:r>
            <a:r>
              <a:rPr dirty="0" sz="3300" spc="2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Sustained Engagement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933200" y="5304439"/>
            <a:ext cx="2189480" cy="1768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5500"/>
              </a:lnSpc>
              <a:spcBef>
                <a:spcPts val="100"/>
              </a:spcBef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33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85" b="1">
                <a:solidFill>
                  <a:srgbClr val="FFFFFF"/>
                </a:solidFill>
                <a:latin typeface="Calibri"/>
                <a:cs typeface="Calibri"/>
              </a:rPr>
              <a:t>Makes </a:t>
            </a: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Apps</a:t>
            </a:r>
            <a:r>
              <a:rPr dirty="0" sz="3300" spc="1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Feel 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Helpful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463502" y="6134033"/>
            <a:ext cx="2444750" cy="2349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5500"/>
              </a:lnSpc>
              <a:spcBef>
                <a:spcPts val="100"/>
              </a:spcBef>
            </a:pP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Participants-Identified Design </a:t>
            </a:r>
            <a:r>
              <a:rPr dirty="0" sz="3300" spc="-20" b="1">
                <a:solidFill>
                  <a:srgbClr val="FFFFFF"/>
                </a:solidFill>
                <a:latin typeface="Calibri"/>
                <a:cs typeface="Calibri"/>
              </a:rPr>
              <a:t>Opportunities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5035375" y="5726545"/>
            <a:ext cx="2388870" cy="1187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0555">
              <a:lnSpc>
                <a:spcPct val="115500"/>
              </a:lnSpc>
              <a:spcBef>
                <a:spcPts val="100"/>
              </a:spcBef>
            </a:pPr>
            <a:r>
              <a:rPr dirty="0" sz="3300" b="1">
                <a:solidFill>
                  <a:srgbClr val="FFFFFF"/>
                </a:solidFill>
                <a:latin typeface="Calibri"/>
                <a:cs typeface="Calibri"/>
              </a:rPr>
              <a:t>Use</a:t>
            </a:r>
            <a:r>
              <a:rPr dirty="0" sz="33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3300" spc="-30" b="1">
                <a:solidFill>
                  <a:srgbClr val="FFFFFF"/>
                </a:solidFill>
                <a:latin typeface="Calibri"/>
                <a:cs typeface="Calibri"/>
              </a:rPr>
              <a:t>Generative</a:t>
            </a:r>
            <a:r>
              <a:rPr dirty="0" sz="3300" spc="-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25" b="1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7071798" y="0"/>
            <a:ext cx="1216660" cy="1398270"/>
          </a:xfrm>
          <a:custGeom>
            <a:avLst/>
            <a:gdLst/>
            <a:ahLst/>
            <a:cxnLst/>
            <a:rect l="l" t="t" r="r" b="b"/>
            <a:pathLst>
              <a:path w="1216659" h="1398270">
                <a:moveTo>
                  <a:pt x="181178" y="12"/>
                </a:moveTo>
                <a:lnTo>
                  <a:pt x="149479" y="12"/>
                </a:lnTo>
                <a:lnTo>
                  <a:pt x="127723" y="72250"/>
                </a:lnTo>
                <a:lnTo>
                  <a:pt x="102069" y="169710"/>
                </a:lnTo>
                <a:lnTo>
                  <a:pt x="81089" y="266865"/>
                </a:lnTo>
                <a:lnTo>
                  <a:pt x="35267" y="458508"/>
                </a:lnTo>
                <a:lnTo>
                  <a:pt x="18097" y="538657"/>
                </a:lnTo>
                <a:lnTo>
                  <a:pt x="14884" y="569480"/>
                </a:lnTo>
                <a:lnTo>
                  <a:pt x="15786" y="599960"/>
                </a:lnTo>
                <a:lnTo>
                  <a:pt x="21932" y="630834"/>
                </a:lnTo>
                <a:lnTo>
                  <a:pt x="35090" y="609346"/>
                </a:lnTo>
                <a:lnTo>
                  <a:pt x="42265" y="585177"/>
                </a:lnTo>
                <a:lnTo>
                  <a:pt x="49022" y="535482"/>
                </a:lnTo>
                <a:lnTo>
                  <a:pt x="58127" y="484454"/>
                </a:lnTo>
                <a:lnTo>
                  <a:pt x="78320" y="382879"/>
                </a:lnTo>
                <a:lnTo>
                  <a:pt x="101168" y="282016"/>
                </a:lnTo>
                <a:lnTo>
                  <a:pt x="126733" y="181952"/>
                </a:lnTo>
                <a:lnTo>
                  <a:pt x="155041" y="82842"/>
                </a:lnTo>
                <a:lnTo>
                  <a:pt x="181178" y="12"/>
                </a:lnTo>
                <a:close/>
              </a:path>
              <a:path w="1216659" h="1398270">
                <a:moveTo>
                  <a:pt x="383425" y="0"/>
                </a:moveTo>
                <a:lnTo>
                  <a:pt x="356933" y="0"/>
                </a:lnTo>
                <a:lnTo>
                  <a:pt x="349935" y="29057"/>
                </a:lnTo>
                <a:lnTo>
                  <a:pt x="338975" y="77317"/>
                </a:lnTo>
                <a:lnTo>
                  <a:pt x="332778" y="109194"/>
                </a:lnTo>
                <a:lnTo>
                  <a:pt x="329565" y="140030"/>
                </a:lnTo>
                <a:lnTo>
                  <a:pt x="330466" y="170510"/>
                </a:lnTo>
                <a:lnTo>
                  <a:pt x="336613" y="201383"/>
                </a:lnTo>
                <a:lnTo>
                  <a:pt x="349758" y="179895"/>
                </a:lnTo>
                <a:lnTo>
                  <a:pt x="356946" y="155727"/>
                </a:lnTo>
                <a:lnTo>
                  <a:pt x="360730" y="130543"/>
                </a:lnTo>
                <a:lnTo>
                  <a:pt x="363702" y="106019"/>
                </a:lnTo>
                <a:lnTo>
                  <a:pt x="372808" y="55003"/>
                </a:lnTo>
                <a:lnTo>
                  <a:pt x="383425" y="0"/>
                </a:lnTo>
                <a:close/>
              </a:path>
              <a:path w="1216659" h="1398270">
                <a:moveTo>
                  <a:pt x="1216190" y="927265"/>
                </a:moveTo>
                <a:lnTo>
                  <a:pt x="1141806" y="936053"/>
                </a:lnTo>
                <a:lnTo>
                  <a:pt x="1091920" y="939088"/>
                </a:lnTo>
                <a:lnTo>
                  <a:pt x="992657" y="938784"/>
                </a:lnTo>
                <a:lnTo>
                  <a:pt x="894257" y="932192"/>
                </a:lnTo>
                <a:lnTo>
                  <a:pt x="845286" y="925804"/>
                </a:lnTo>
                <a:lnTo>
                  <a:pt x="796696" y="916851"/>
                </a:lnTo>
                <a:lnTo>
                  <a:pt x="748639" y="904963"/>
                </a:lnTo>
                <a:lnTo>
                  <a:pt x="701268" y="889749"/>
                </a:lnTo>
                <a:lnTo>
                  <a:pt x="654494" y="871893"/>
                </a:lnTo>
                <a:lnTo>
                  <a:pt x="609625" y="849464"/>
                </a:lnTo>
                <a:lnTo>
                  <a:pt x="567207" y="822744"/>
                </a:lnTo>
                <a:lnTo>
                  <a:pt x="527837" y="792022"/>
                </a:lnTo>
                <a:lnTo>
                  <a:pt x="492061" y="757593"/>
                </a:lnTo>
                <a:lnTo>
                  <a:pt x="460438" y="719747"/>
                </a:lnTo>
                <a:lnTo>
                  <a:pt x="433552" y="678776"/>
                </a:lnTo>
                <a:lnTo>
                  <a:pt x="408990" y="633933"/>
                </a:lnTo>
                <a:lnTo>
                  <a:pt x="388391" y="586943"/>
                </a:lnTo>
                <a:lnTo>
                  <a:pt x="371627" y="538226"/>
                </a:lnTo>
                <a:lnTo>
                  <a:pt x="358597" y="488149"/>
                </a:lnTo>
                <a:lnTo>
                  <a:pt x="349186" y="437083"/>
                </a:lnTo>
                <a:lnTo>
                  <a:pt x="343293" y="385419"/>
                </a:lnTo>
                <a:lnTo>
                  <a:pt x="340791" y="333552"/>
                </a:lnTo>
                <a:lnTo>
                  <a:pt x="341503" y="253238"/>
                </a:lnTo>
                <a:lnTo>
                  <a:pt x="338607" y="243078"/>
                </a:lnTo>
                <a:lnTo>
                  <a:pt x="331876" y="238963"/>
                </a:lnTo>
                <a:lnTo>
                  <a:pt x="324853" y="241744"/>
                </a:lnTo>
                <a:lnTo>
                  <a:pt x="318935" y="249694"/>
                </a:lnTo>
                <a:lnTo>
                  <a:pt x="314960" y="261581"/>
                </a:lnTo>
                <a:lnTo>
                  <a:pt x="313766" y="276161"/>
                </a:lnTo>
                <a:lnTo>
                  <a:pt x="313118" y="377926"/>
                </a:lnTo>
                <a:lnTo>
                  <a:pt x="314680" y="429437"/>
                </a:lnTo>
                <a:lnTo>
                  <a:pt x="321538" y="481342"/>
                </a:lnTo>
                <a:lnTo>
                  <a:pt x="336753" y="533603"/>
                </a:lnTo>
                <a:lnTo>
                  <a:pt x="373799" y="622604"/>
                </a:lnTo>
                <a:lnTo>
                  <a:pt x="395554" y="666470"/>
                </a:lnTo>
                <a:lnTo>
                  <a:pt x="420268" y="709079"/>
                </a:lnTo>
                <a:lnTo>
                  <a:pt x="448538" y="749795"/>
                </a:lnTo>
                <a:lnTo>
                  <a:pt x="481317" y="787196"/>
                </a:lnTo>
                <a:lnTo>
                  <a:pt x="517690" y="820953"/>
                </a:lnTo>
                <a:lnTo>
                  <a:pt x="557174" y="851052"/>
                </a:lnTo>
                <a:lnTo>
                  <a:pt x="599249" y="877519"/>
                </a:lnTo>
                <a:lnTo>
                  <a:pt x="643432" y="900328"/>
                </a:lnTo>
                <a:lnTo>
                  <a:pt x="689216" y="919492"/>
                </a:lnTo>
                <a:lnTo>
                  <a:pt x="736092" y="935012"/>
                </a:lnTo>
                <a:lnTo>
                  <a:pt x="783590" y="946886"/>
                </a:lnTo>
                <a:lnTo>
                  <a:pt x="831291" y="956005"/>
                </a:lnTo>
                <a:lnTo>
                  <a:pt x="879106" y="962520"/>
                </a:lnTo>
                <a:lnTo>
                  <a:pt x="926960" y="966660"/>
                </a:lnTo>
                <a:lnTo>
                  <a:pt x="974775" y="968679"/>
                </a:lnTo>
                <a:lnTo>
                  <a:pt x="1022477" y="968819"/>
                </a:lnTo>
                <a:lnTo>
                  <a:pt x="1117219" y="964399"/>
                </a:lnTo>
                <a:lnTo>
                  <a:pt x="1216190" y="954074"/>
                </a:lnTo>
                <a:lnTo>
                  <a:pt x="1216190" y="927265"/>
                </a:lnTo>
                <a:close/>
              </a:path>
              <a:path w="1216659" h="1398270">
                <a:moveTo>
                  <a:pt x="1216202" y="1281290"/>
                </a:moveTo>
                <a:lnTo>
                  <a:pt x="1168590" y="1295628"/>
                </a:lnTo>
                <a:lnTo>
                  <a:pt x="1024051" y="1333842"/>
                </a:lnTo>
                <a:lnTo>
                  <a:pt x="926147" y="1353146"/>
                </a:lnTo>
                <a:lnTo>
                  <a:pt x="827138" y="1365504"/>
                </a:lnTo>
                <a:lnTo>
                  <a:pt x="727100" y="1369199"/>
                </a:lnTo>
                <a:lnTo>
                  <a:pt x="628751" y="1365846"/>
                </a:lnTo>
                <a:lnTo>
                  <a:pt x="530606" y="1355255"/>
                </a:lnTo>
                <a:lnTo>
                  <a:pt x="482015" y="1346301"/>
                </a:lnTo>
                <a:lnTo>
                  <a:pt x="433959" y="1334414"/>
                </a:lnTo>
                <a:lnTo>
                  <a:pt x="386588" y="1319199"/>
                </a:lnTo>
                <a:lnTo>
                  <a:pt x="339813" y="1301356"/>
                </a:lnTo>
                <a:lnTo>
                  <a:pt x="294944" y="1278915"/>
                </a:lnTo>
                <a:lnTo>
                  <a:pt x="252526" y="1252194"/>
                </a:lnTo>
                <a:lnTo>
                  <a:pt x="213156" y="1221473"/>
                </a:lnTo>
                <a:lnTo>
                  <a:pt x="177380" y="1187043"/>
                </a:lnTo>
                <a:lnTo>
                  <a:pt x="145757" y="1149197"/>
                </a:lnTo>
                <a:lnTo>
                  <a:pt x="118872" y="1108240"/>
                </a:lnTo>
                <a:lnTo>
                  <a:pt x="94310" y="1063383"/>
                </a:lnTo>
                <a:lnTo>
                  <a:pt x="73710" y="1016406"/>
                </a:lnTo>
                <a:lnTo>
                  <a:pt x="56946" y="967676"/>
                </a:lnTo>
                <a:lnTo>
                  <a:pt x="43916" y="917600"/>
                </a:lnTo>
                <a:lnTo>
                  <a:pt x="34505" y="866533"/>
                </a:lnTo>
                <a:lnTo>
                  <a:pt x="28613" y="814870"/>
                </a:lnTo>
                <a:lnTo>
                  <a:pt x="26111" y="763003"/>
                </a:lnTo>
                <a:lnTo>
                  <a:pt x="26822" y="682688"/>
                </a:lnTo>
                <a:lnTo>
                  <a:pt x="23926" y="672528"/>
                </a:lnTo>
                <a:lnTo>
                  <a:pt x="17195" y="668413"/>
                </a:lnTo>
                <a:lnTo>
                  <a:pt x="10172" y="671207"/>
                </a:lnTo>
                <a:lnTo>
                  <a:pt x="4254" y="679145"/>
                </a:lnTo>
                <a:lnTo>
                  <a:pt x="279" y="691032"/>
                </a:lnTo>
                <a:lnTo>
                  <a:pt x="0" y="858888"/>
                </a:lnTo>
                <a:lnTo>
                  <a:pt x="6858" y="910793"/>
                </a:lnTo>
                <a:lnTo>
                  <a:pt x="22072" y="963053"/>
                </a:lnTo>
                <a:lnTo>
                  <a:pt x="39712" y="1007554"/>
                </a:lnTo>
                <a:lnTo>
                  <a:pt x="80873" y="1095921"/>
                </a:lnTo>
                <a:lnTo>
                  <a:pt x="105587" y="1138529"/>
                </a:lnTo>
                <a:lnTo>
                  <a:pt x="133858" y="1179245"/>
                </a:lnTo>
                <a:lnTo>
                  <a:pt x="166636" y="1216647"/>
                </a:lnTo>
                <a:lnTo>
                  <a:pt x="203009" y="1250403"/>
                </a:lnTo>
                <a:lnTo>
                  <a:pt x="242493" y="1280515"/>
                </a:lnTo>
                <a:lnTo>
                  <a:pt x="284568" y="1306969"/>
                </a:lnTo>
                <a:lnTo>
                  <a:pt x="328752" y="1329778"/>
                </a:lnTo>
                <a:lnTo>
                  <a:pt x="374535" y="1348943"/>
                </a:lnTo>
                <a:lnTo>
                  <a:pt x="421411" y="1364462"/>
                </a:lnTo>
                <a:lnTo>
                  <a:pt x="468909" y="1376337"/>
                </a:lnTo>
                <a:lnTo>
                  <a:pt x="516610" y="1385455"/>
                </a:lnTo>
                <a:lnTo>
                  <a:pt x="564426" y="1391970"/>
                </a:lnTo>
                <a:lnTo>
                  <a:pt x="660095" y="1398143"/>
                </a:lnTo>
                <a:lnTo>
                  <a:pt x="755307" y="1396758"/>
                </a:lnTo>
                <a:lnTo>
                  <a:pt x="849414" y="1389761"/>
                </a:lnTo>
                <a:lnTo>
                  <a:pt x="955903" y="1375054"/>
                </a:lnTo>
                <a:lnTo>
                  <a:pt x="1060183" y="1353743"/>
                </a:lnTo>
                <a:lnTo>
                  <a:pt x="1216202" y="1312633"/>
                </a:lnTo>
                <a:lnTo>
                  <a:pt x="1216202" y="128129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/>
          <p:cNvGrpSpPr/>
          <p:nvPr/>
        </p:nvGrpSpPr>
        <p:grpSpPr>
          <a:xfrm>
            <a:off x="2505819" y="-27"/>
            <a:ext cx="1752600" cy="821055"/>
            <a:chOff x="2505819" y="-27"/>
            <a:chExt cx="1752600" cy="821055"/>
          </a:xfrm>
        </p:grpSpPr>
        <p:sp>
          <p:nvSpPr>
            <p:cNvPr id="46" name="object 46"/>
            <p:cNvSpPr/>
            <p:nvPr/>
          </p:nvSpPr>
          <p:spPr>
            <a:xfrm>
              <a:off x="2505811" y="-26"/>
              <a:ext cx="1752600" cy="821055"/>
            </a:xfrm>
            <a:custGeom>
              <a:avLst/>
              <a:gdLst/>
              <a:ahLst/>
              <a:cxnLst/>
              <a:rect l="l" t="t" r="r" b="b"/>
              <a:pathLst>
                <a:path w="1752600" h="821055">
                  <a:moveTo>
                    <a:pt x="402844" y="540169"/>
                  </a:moveTo>
                  <a:lnTo>
                    <a:pt x="395503" y="516077"/>
                  </a:lnTo>
                  <a:lnTo>
                    <a:pt x="382181" y="494665"/>
                  </a:lnTo>
                  <a:lnTo>
                    <a:pt x="349504" y="456615"/>
                  </a:lnTo>
                  <a:lnTo>
                    <a:pt x="317385" y="415950"/>
                  </a:lnTo>
                  <a:lnTo>
                    <a:pt x="254800" y="333438"/>
                  </a:lnTo>
                  <a:lnTo>
                    <a:pt x="194513" y="249389"/>
                  </a:lnTo>
                  <a:lnTo>
                    <a:pt x="136639" y="163868"/>
                  </a:lnTo>
                  <a:lnTo>
                    <a:pt x="81292" y="76911"/>
                  </a:lnTo>
                  <a:lnTo>
                    <a:pt x="35306" y="25"/>
                  </a:lnTo>
                  <a:lnTo>
                    <a:pt x="0" y="25"/>
                  </a:lnTo>
                  <a:lnTo>
                    <a:pt x="55245" y="90309"/>
                  </a:lnTo>
                  <a:lnTo>
                    <a:pt x="111112" y="174193"/>
                  </a:lnTo>
                  <a:lnTo>
                    <a:pt x="169862" y="254355"/>
                  </a:lnTo>
                  <a:lnTo>
                    <a:pt x="282790" y="415836"/>
                  </a:lnTo>
                  <a:lnTo>
                    <a:pt x="331343" y="481863"/>
                  </a:lnTo>
                  <a:lnTo>
                    <a:pt x="352272" y="504723"/>
                  </a:lnTo>
                  <a:lnTo>
                    <a:pt x="375678" y="524281"/>
                  </a:lnTo>
                  <a:lnTo>
                    <a:pt x="402844" y="540169"/>
                  </a:lnTo>
                  <a:close/>
                </a:path>
                <a:path w="1752600" h="821055">
                  <a:moveTo>
                    <a:pt x="1624901" y="12"/>
                  </a:moveTo>
                  <a:lnTo>
                    <a:pt x="1593583" y="12"/>
                  </a:lnTo>
                  <a:lnTo>
                    <a:pt x="1562569" y="51612"/>
                  </a:lnTo>
                  <a:lnTo>
                    <a:pt x="1506093" y="133883"/>
                  </a:lnTo>
                  <a:lnTo>
                    <a:pt x="1475257" y="173215"/>
                  </a:lnTo>
                  <a:lnTo>
                    <a:pt x="1409141" y="247256"/>
                  </a:lnTo>
                  <a:lnTo>
                    <a:pt x="1338897" y="316484"/>
                  </a:lnTo>
                  <a:lnTo>
                    <a:pt x="1301635" y="348881"/>
                  </a:lnTo>
                  <a:lnTo>
                    <a:pt x="1262684" y="379285"/>
                  </a:lnTo>
                  <a:lnTo>
                    <a:pt x="1221892" y="407339"/>
                  </a:lnTo>
                  <a:lnTo>
                    <a:pt x="1179068" y="432663"/>
                  </a:lnTo>
                  <a:lnTo>
                    <a:pt x="1134681" y="455815"/>
                  </a:lnTo>
                  <a:lnTo>
                    <a:pt x="1088110" y="474484"/>
                  </a:lnTo>
                  <a:lnTo>
                    <a:pt x="1039977" y="488480"/>
                  </a:lnTo>
                  <a:lnTo>
                    <a:pt x="990866" y="497535"/>
                  </a:lnTo>
                  <a:lnTo>
                    <a:pt x="941362" y="501446"/>
                  </a:lnTo>
                  <a:lnTo>
                    <a:pt x="892073" y="499973"/>
                  </a:lnTo>
                  <a:lnTo>
                    <a:pt x="843584" y="492899"/>
                  </a:lnTo>
                  <a:lnTo>
                    <a:pt x="793737" y="481495"/>
                  </a:lnTo>
                  <a:lnTo>
                    <a:pt x="744918" y="465734"/>
                  </a:lnTo>
                  <a:lnTo>
                    <a:pt x="697344" y="445935"/>
                  </a:lnTo>
                  <a:lnTo>
                    <a:pt x="651243" y="422440"/>
                  </a:lnTo>
                  <a:lnTo>
                    <a:pt x="606806" y="395592"/>
                  </a:lnTo>
                  <a:lnTo>
                    <a:pt x="564248" y="365709"/>
                  </a:lnTo>
                  <a:lnTo>
                    <a:pt x="523786" y="333146"/>
                  </a:lnTo>
                  <a:lnTo>
                    <a:pt x="464185" y="279323"/>
                  </a:lnTo>
                  <a:lnTo>
                    <a:pt x="454660" y="274751"/>
                  </a:lnTo>
                  <a:lnTo>
                    <a:pt x="447116" y="277050"/>
                  </a:lnTo>
                  <a:lnTo>
                    <a:pt x="444538" y="284149"/>
                  </a:lnTo>
                  <a:lnTo>
                    <a:pt x="446557" y="293852"/>
                  </a:lnTo>
                  <a:lnTo>
                    <a:pt x="538607" y="383298"/>
                  </a:lnTo>
                  <a:lnTo>
                    <a:pt x="578180" y="416331"/>
                  </a:lnTo>
                  <a:lnTo>
                    <a:pt x="621563" y="445643"/>
                  </a:lnTo>
                  <a:lnTo>
                    <a:pt x="670737" y="468960"/>
                  </a:lnTo>
                  <a:lnTo>
                    <a:pt x="761911" y="500316"/>
                  </a:lnTo>
                  <a:lnTo>
                    <a:pt x="809155" y="513156"/>
                  </a:lnTo>
                  <a:lnTo>
                    <a:pt x="857427" y="522947"/>
                  </a:lnTo>
                  <a:lnTo>
                    <a:pt x="906653" y="528828"/>
                  </a:lnTo>
                  <a:lnTo>
                    <a:pt x="956386" y="529132"/>
                  </a:lnTo>
                  <a:lnTo>
                    <a:pt x="1005776" y="524319"/>
                  </a:lnTo>
                  <a:lnTo>
                    <a:pt x="1054493" y="514781"/>
                  </a:lnTo>
                  <a:lnTo>
                    <a:pt x="1102207" y="500862"/>
                  </a:lnTo>
                  <a:lnTo>
                    <a:pt x="1148600" y="482955"/>
                  </a:lnTo>
                  <a:lnTo>
                    <a:pt x="1193317" y="461429"/>
                  </a:lnTo>
                  <a:lnTo>
                    <a:pt x="1236040" y="436664"/>
                  </a:lnTo>
                  <a:lnTo>
                    <a:pt x="1276438" y="409016"/>
                  </a:lnTo>
                  <a:lnTo>
                    <a:pt x="1314919" y="379399"/>
                  </a:lnTo>
                  <a:lnTo>
                    <a:pt x="1351534" y="347954"/>
                  </a:lnTo>
                  <a:lnTo>
                    <a:pt x="1386395" y="314909"/>
                  </a:lnTo>
                  <a:lnTo>
                    <a:pt x="1451406" y="244894"/>
                  </a:lnTo>
                  <a:lnTo>
                    <a:pt x="1510969" y="171094"/>
                  </a:lnTo>
                  <a:lnTo>
                    <a:pt x="1569770" y="89027"/>
                  </a:lnTo>
                  <a:lnTo>
                    <a:pt x="1624901" y="12"/>
                  </a:lnTo>
                  <a:close/>
                </a:path>
                <a:path w="1752600" h="821055">
                  <a:moveTo>
                    <a:pt x="1752053" y="0"/>
                  </a:moveTo>
                  <a:lnTo>
                    <a:pt x="1717001" y="0"/>
                  </a:lnTo>
                  <a:lnTo>
                    <a:pt x="1661147" y="123710"/>
                  </a:lnTo>
                  <a:lnTo>
                    <a:pt x="1593799" y="257187"/>
                  </a:lnTo>
                  <a:lnTo>
                    <a:pt x="1543253" y="343230"/>
                  </a:lnTo>
                  <a:lnTo>
                    <a:pt x="1486789" y="425488"/>
                  </a:lnTo>
                  <a:lnTo>
                    <a:pt x="1423162" y="502767"/>
                  </a:lnTo>
                  <a:lnTo>
                    <a:pt x="1355369" y="574103"/>
                  </a:lnTo>
                  <a:lnTo>
                    <a:pt x="1282319" y="640486"/>
                  </a:lnTo>
                  <a:lnTo>
                    <a:pt x="1243368" y="670890"/>
                  </a:lnTo>
                  <a:lnTo>
                    <a:pt x="1202575" y="698957"/>
                  </a:lnTo>
                  <a:lnTo>
                    <a:pt x="1159764" y="724281"/>
                  </a:lnTo>
                  <a:lnTo>
                    <a:pt x="1115364" y="747420"/>
                  </a:lnTo>
                  <a:lnTo>
                    <a:pt x="1068806" y="766102"/>
                  </a:lnTo>
                  <a:lnTo>
                    <a:pt x="1020673" y="780084"/>
                  </a:lnTo>
                  <a:lnTo>
                    <a:pt x="971550" y="789152"/>
                  </a:lnTo>
                  <a:lnTo>
                    <a:pt x="922045" y="793064"/>
                  </a:lnTo>
                  <a:lnTo>
                    <a:pt x="872756" y="791591"/>
                  </a:lnTo>
                  <a:lnTo>
                    <a:pt x="824280" y="784517"/>
                  </a:lnTo>
                  <a:lnTo>
                    <a:pt x="774420" y="773112"/>
                  </a:lnTo>
                  <a:lnTo>
                    <a:pt x="725614" y="757351"/>
                  </a:lnTo>
                  <a:lnTo>
                    <a:pt x="678040" y="737552"/>
                  </a:lnTo>
                  <a:lnTo>
                    <a:pt x="631926" y="714057"/>
                  </a:lnTo>
                  <a:lnTo>
                    <a:pt x="587489" y="687209"/>
                  </a:lnTo>
                  <a:lnTo>
                    <a:pt x="544931" y="657326"/>
                  </a:lnTo>
                  <a:lnTo>
                    <a:pt x="504482" y="624763"/>
                  </a:lnTo>
                  <a:lnTo>
                    <a:pt x="444881" y="570941"/>
                  </a:lnTo>
                  <a:lnTo>
                    <a:pt x="435356" y="566356"/>
                  </a:lnTo>
                  <a:lnTo>
                    <a:pt x="427812" y="568667"/>
                  </a:lnTo>
                  <a:lnTo>
                    <a:pt x="425234" y="575767"/>
                  </a:lnTo>
                  <a:lnTo>
                    <a:pt x="427253" y="585457"/>
                  </a:lnTo>
                  <a:lnTo>
                    <a:pt x="558876" y="707948"/>
                  </a:lnTo>
                  <a:lnTo>
                    <a:pt x="602246" y="737260"/>
                  </a:lnTo>
                  <a:lnTo>
                    <a:pt x="651433" y="760577"/>
                  </a:lnTo>
                  <a:lnTo>
                    <a:pt x="696429" y="776909"/>
                  </a:lnTo>
                  <a:lnTo>
                    <a:pt x="789851" y="804760"/>
                  </a:lnTo>
                  <a:lnTo>
                    <a:pt x="838111" y="814552"/>
                  </a:lnTo>
                  <a:lnTo>
                    <a:pt x="887336" y="820432"/>
                  </a:lnTo>
                  <a:lnTo>
                    <a:pt x="937069" y="820750"/>
                  </a:lnTo>
                  <a:lnTo>
                    <a:pt x="986459" y="815936"/>
                  </a:lnTo>
                  <a:lnTo>
                    <a:pt x="1035177" y="806386"/>
                  </a:lnTo>
                  <a:lnTo>
                    <a:pt x="1082903" y="792480"/>
                  </a:lnTo>
                  <a:lnTo>
                    <a:pt x="1129284" y="774573"/>
                  </a:lnTo>
                  <a:lnTo>
                    <a:pt x="1174013" y="753046"/>
                  </a:lnTo>
                  <a:lnTo>
                    <a:pt x="1216736" y="728281"/>
                  </a:lnTo>
                  <a:lnTo>
                    <a:pt x="1257134" y="700633"/>
                  </a:lnTo>
                  <a:lnTo>
                    <a:pt x="1295615" y="671004"/>
                  </a:lnTo>
                  <a:lnTo>
                    <a:pt x="1367078" y="606526"/>
                  </a:lnTo>
                  <a:lnTo>
                    <a:pt x="1432090" y="536511"/>
                  </a:lnTo>
                  <a:lnTo>
                    <a:pt x="1491665" y="462699"/>
                  </a:lnTo>
                  <a:lnTo>
                    <a:pt x="1550454" y="380631"/>
                  </a:lnTo>
                  <a:lnTo>
                    <a:pt x="1606727" y="289712"/>
                  </a:lnTo>
                  <a:lnTo>
                    <a:pt x="1657388" y="196634"/>
                  </a:lnTo>
                  <a:lnTo>
                    <a:pt x="1752053" y="0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21600" y="0"/>
              <a:ext cx="206367" cy="248528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971231" y="-17"/>
              <a:ext cx="963294" cy="238125"/>
            </a:xfrm>
            <a:custGeom>
              <a:avLst/>
              <a:gdLst/>
              <a:ahLst/>
              <a:cxnLst/>
              <a:rect l="l" t="t" r="r" b="b"/>
              <a:pathLst>
                <a:path w="963295" h="238125">
                  <a:moveTo>
                    <a:pt x="962771" y="0"/>
                  </a:moveTo>
                  <a:lnTo>
                    <a:pt x="918959" y="0"/>
                  </a:lnTo>
                  <a:lnTo>
                    <a:pt x="892799" y="24857"/>
                  </a:lnTo>
                  <a:lnTo>
                    <a:pt x="855525" y="57244"/>
                  </a:lnTo>
                  <a:lnTo>
                    <a:pt x="816579" y="87651"/>
                  </a:lnTo>
                  <a:lnTo>
                    <a:pt x="775785" y="115705"/>
                  </a:lnTo>
                  <a:lnTo>
                    <a:pt x="732965" y="141037"/>
                  </a:lnTo>
                  <a:lnTo>
                    <a:pt x="688572" y="164180"/>
                  </a:lnTo>
                  <a:lnTo>
                    <a:pt x="642009" y="182858"/>
                  </a:lnTo>
                  <a:lnTo>
                    <a:pt x="593873" y="196843"/>
                  </a:lnTo>
                  <a:lnTo>
                    <a:pt x="544757" y="205906"/>
                  </a:lnTo>
                  <a:lnTo>
                    <a:pt x="495256" y="209817"/>
                  </a:lnTo>
                  <a:lnTo>
                    <a:pt x="445967" y="208347"/>
                  </a:lnTo>
                  <a:lnTo>
                    <a:pt x="397483" y="201268"/>
                  </a:lnTo>
                  <a:lnTo>
                    <a:pt x="347631" y="189870"/>
                  </a:lnTo>
                  <a:lnTo>
                    <a:pt x="298814" y="174104"/>
                  </a:lnTo>
                  <a:lnTo>
                    <a:pt x="251245" y="154305"/>
                  </a:lnTo>
                  <a:lnTo>
                    <a:pt x="205135" y="130812"/>
                  </a:lnTo>
                  <a:lnTo>
                    <a:pt x="160697" y="103959"/>
                  </a:lnTo>
                  <a:lnTo>
                    <a:pt x="118143" y="74083"/>
                  </a:lnTo>
                  <a:lnTo>
                    <a:pt x="77684" y="41521"/>
                  </a:lnTo>
                  <a:lnTo>
                    <a:pt x="39533" y="6609"/>
                  </a:lnTo>
                  <a:lnTo>
                    <a:pt x="32521" y="16"/>
                  </a:lnTo>
                  <a:lnTo>
                    <a:pt x="0" y="17"/>
                  </a:lnTo>
                  <a:lnTo>
                    <a:pt x="458" y="2217"/>
                  </a:lnTo>
                  <a:lnTo>
                    <a:pt x="6708" y="13077"/>
                  </a:lnTo>
                  <a:lnTo>
                    <a:pt x="16822" y="23658"/>
                  </a:lnTo>
                  <a:lnTo>
                    <a:pt x="54755" y="57229"/>
                  </a:lnTo>
                  <a:lnTo>
                    <a:pt x="92508" y="91674"/>
                  </a:lnTo>
                  <a:lnTo>
                    <a:pt x="132076" y="124700"/>
                  </a:lnTo>
                  <a:lnTo>
                    <a:pt x="175455" y="154014"/>
                  </a:lnTo>
                  <a:lnTo>
                    <a:pt x="224638" y="177327"/>
                  </a:lnTo>
                  <a:lnTo>
                    <a:pt x="269641" y="193663"/>
                  </a:lnTo>
                  <a:lnTo>
                    <a:pt x="315801" y="208683"/>
                  </a:lnTo>
                  <a:lnTo>
                    <a:pt x="363051" y="221521"/>
                  </a:lnTo>
                  <a:lnTo>
                    <a:pt x="411322" y="231313"/>
                  </a:lnTo>
                  <a:lnTo>
                    <a:pt x="460548" y="237193"/>
                  </a:lnTo>
                  <a:lnTo>
                    <a:pt x="510277" y="237498"/>
                  </a:lnTo>
                  <a:lnTo>
                    <a:pt x="559668" y="232691"/>
                  </a:lnTo>
                  <a:lnTo>
                    <a:pt x="608388" y="223145"/>
                  </a:lnTo>
                  <a:lnTo>
                    <a:pt x="656107" y="209233"/>
                  </a:lnTo>
                  <a:lnTo>
                    <a:pt x="702493" y="191328"/>
                  </a:lnTo>
                  <a:lnTo>
                    <a:pt x="747215" y="169804"/>
                  </a:lnTo>
                  <a:lnTo>
                    <a:pt x="789940" y="145033"/>
                  </a:lnTo>
                  <a:lnTo>
                    <a:pt x="830339" y="117389"/>
                  </a:lnTo>
                  <a:lnTo>
                    <a:pt x="868818" y="87764"/>
                  </a:lnTo>
                  <a:lnTo>
                    <a:pt x="905426" y="56320"/>
                  </a:lnTo>
                  <a:lnTo>
                    <a:pt x="940290" y="23276"/>
                  </a:lnTo>
                  <a:lnTo>
                    <a:pt x="962771" y="0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/>
          <p:nvPr/>
        </p:nvSpPr>
        <p:spPr>
          <a:xfrm>
            <a:off x="16681130" y="0"/>
            <a:ext cx="231140" cy="1998345"/>
          </a:xfrm>
          <a:custGeom>
            <a:avLst/>
            <a:gdLst/>
            <a:ahLst/>
            <a:cxnLst/>
            <a:rect l="l" t="t" r="r" b="b"/>
            <a:pathLst>
              <a:path w="231140" h="1998345">
                <a:moveTo>
                  <a:pt x="166256" y="1986030"/>
                </a:moveTo>
                <a:lnTo>
                  <a:pt x="173477" y="1994426"/>
                </a:lnTo>
                <a:lnTo>
                  <a:pt x="182003" y="1997906"/>
                </a:lnTo>
                <a:lnTo>
                  <a:pt x="190532" y="1995154"/>
                </a:lnTo>
                <a:lnTo>
                  <a:pt x="198158" y="1986449"/>
                </a:lnTo>
                <a:lnTo>
                  <a:pt x="203676" y="1973183"/>
                </a:lnTo>
                <a:lnTo>
                  <a:pt x="208596" y="1910689"/>
                </a:lnTo>
                <a:lnTo>
                  <a:pt x="220601" y="1822343"/>
                </a:lnTo>
                <a:lnTo>
                  <a:pt x="223941" y="1777494"/>
                </a:lnTo>
                <a:lnTo>
                  <a:pt x="230682" y="1366647"/>
                </a:lnTo>
                <a:lnTo>
                  <a:pt x="224364" y="1161212"/>
                </a:lnTo>
                <a:lnTo>
                  <a:pt x="179469" y="686575"/>
                </a:lnTo>
                <a:lnTo>
                  <a:pt x="162951" y="581458"/>
                </a:lnTo>
                <a:lnTo>
                  <a:pt x="92984" y="237258"/>
                </a:lnTo>
                <a:lnTo>
                  <a:pt x="24653" y="0"/>
                </a:lnTo>
                <a:lnTo>
                  <a:pt x="0" y="0"/>
                </a:lnTo>
                <a:lnTo>
                  <a:pt x="39689" y="139793"/>
                </a:lnTo>
                <a:lnTo>
                  <a:pt x="86456" y="340554"/>
                </a:lnTo>
                <a:lnTo>
                  <a:pt x="121259" y="542892"/>
                </a:lnTo>
                <a:lnTo>
                  <a:pt x="188962" y="1148370"/>
                </a:lnTo>
                <a:lnTo>
                  <a:pt x="195936" y="1302626"/>
                </a:lnTo>
                <a:lnTo>
                  <a:pt x="195255" y="1456159"/>
                </a:lnTo>
                <a:lnTo>
                  <a:pt x="186914" y="1608648"/>
                </a:lnTo>
                <a:lnTo>
                  <a:pt x="170909" y="1759770"/>
                </a:lnTo>
                <a:lnTo>
                  <a:pt x="168097" y="1809355"/>
                </a:lnTo>
                <a:lnTo>
                  <a:pt x="170016" y="1908209"/>
                </a:lnTo>
                <a:lnTo>
                  <a:pt x="162140" y="1973713"/>
                </a:lnTo>
                <a:lnTo>
                  <a:pt x="166256" y="198603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0" y="9355987"/>
            <a:ext cx="4221480" cy="931544"/>
          </a:xfrm>
          <a:custGeom>
            <a:avLst/>
            <a:gdLst/>
            <a:ahLst/>
            <a:cxnLst/>
            <a:rect l="l" t="t" r="r" b="b"/>
            <a:pathLst>
              <a:path w="4221480" h="931545">
                <a:moveTo>
                  <a:pt x="277558" y="931024"/>
                </a:moveTo>
                <a:lnTo>
                  <a:pt x="242836" y="845299"/>
                </a:lnTo>
                <a:lnTo>
                  <a:pt x="226491" y="795858"/>
                </a:lnTo>
                <a:lnTo>
                  <a:pt x="113423" y="392722"/>
                </a:lnTo>
                <a:lnTo>
                  <a:pt x="99872" y="339890"/>
                </a:lnTo>
                <a:lnTo>
                  <a:pt x="86715" y="286346"/>
                </a:lnTo>
                <a:lnTo>
                  <a:pt x="68884" y="234696"/>
                </a:lnTo>
                <a:lnTo>
                  <a:pt x="41338" y="187579"/>
                </a:lnTo>
                <a:lnTo>
                  <a:pt x="24536" y="143383"/>
                </a:lnTo>
                <a:lnTo>
                  <a:pt x="6362" y="99263"/>
                </a:lnTo>
                <a:lnTo>
                  <a:pt x="0" y="85026"/>
                </a:lnTo>
                <a:lnTo>
                  <a:pt x="0" y="107823"/>
                </a:lnTo>
                <a:lnTo>
                  <a:pt x="0" y="131610"/>
                </a:lnTo>
                <a:lnTo>
                  <a:pt x="0" y="170078"/>
                </a:lnTo>
                <a:lnTo>
                  <a:pt x="12166" y="188341"/>
                </a:lnTo>
                <a:lnTo>
                  <a:pt x="38341" y="205574"/>
                </a:lnTo>
                <a:lnTo>
                  <a:pt x="33540" y="226085"/>
                </a:lnTo>
                <a:lnTo>
                  <a:pt x="35306" y="249618"/>
                </a:lnTo>
                <a:lnTo>
                  <a:pt x="41808" y="275831"/>
                </a:lnTo>
                <a:lnTo>
                  <a:pt x="51206" y="304406"/>
                </a:lnTo>
                <a:lnTo>
                  <a:pt x="67271" y="355257"/>
                </a:lnTo>
                <a:lnTo>
                  <a:pt x="82397" y="406184"/>
                </a:lnTo>
                <a:lnTo>
                  <a:pt x="96761" y="457149"/>
                </a:lnTo>
                <a:lnTo>
                  <a:pt x="164401" y="710565"/>
                </a:lnTo>
                <a:lnTo>
                  <a:pt x="178511" y="760641"/>
                </a:lnTo>
                <a:lnTo>
                  <a:pt x="193281" y="810387"/>
                </a:lnTo>
                <a:lnTo>
                  <a:pt x="208927" y="859764"/>
                </a:lnTo>
                <a:lnTo>
                  <a:pt x="225539" y="908507"/>
                </a:lnTo>
                <a:lnTo>
                  <a:pt x="233883" y="931024"/>
                </a:lnTo>
                <a:lnTo>
                  <a:pt x="277558" y="931024"/>
                </a:lnTo>
                <a:close/>
              </a:path>
              <a:path w="4221480" h="931545">
                <a:moveTo>
                  <a:pt x="4052493" y="412661"/>
                </a:moveTo>
                <a:lnTo>
                  <a:pt x="4050195" y="400342"/>
                </a:lnTo>
                <a:lnTo>
                  <a:pt x="4044162" y="387007"/>
                </a:lnTo>
                <a:lnTo>
                  <a:pt x="4019499" y="342760"/>
                </a:lnTo>
                <a:lnTo>
                  <a:pt x="3995305" y="297751"/>
                </a:lnTo>
                <a:lnTo>
                  <a:pt x="3968915" y="253479"/>
                </a:lnTo>
                <a:lnTo>
                  <a:pt x="3937711" y="211442"/>
                </a:lnTo>
                <a:lnTo>
                  <a:pt x="3899039" y="173139"/>
                </a:lnTo>
                <a:lnTo>
                  <a:pt x="3861993" y="142811"/>
                </a:lnTo>
                <a:lnTo>
                  <a:pt x="3823424" y="113334"/>
                </a:lnTo>
                <a:lnTo>
                  <a:pt x="3783101" y="85559"/>
                </a:lnTo>
                <a:lnTo>
                  <a:pt x="3740810" y="60312"/>
                </a:lnTo>
                <a:lnTo>
                  <a:pt x="3696309" y="38455"/>
                </a:lnTo>
                <a:lnTo>
                  <a:pt x="3649497" y="21678"/>
                </a:lnTo>
                <a:lnTo>
                  <a:pt x="3601301" y="9842"/>
                </a:lnTo>
                <a:lnTo>
                  <a:pt x="3552177" y="2692"/>
                </a:lnTo>
                <a:lnTo>
                  <a:pt x="3502545" y="0"/>
                </a:lnTo>
                <a:lnTo>
                  <a:pt x="3452850" y="1511"/>
                </a:lnTo>
                <a:lnTo>
                  <a:pt x="3403511" y="6997"/>
                </a:lnTo>
                <a:lnTo>
                  <a:pt x="3354997" y="16205"/>
                </a:lnTo>
                <a:lnTo>
                  <a:pt x="3307715" y="28892"/>
                </a:lnTo>
                <a:lnTo>
                  <a:pt x="3261588" y="44081"/>
                </a:lnTo>
                <a:lnTo>
                  <a:pt x="3216630" y="61620"/>
                </a:lnTo>
                <a:lnTo>
                  <a:pt x="3172790" y="81229"/>
                </a:lnTo>
                <a:lnTo>
                  <a:pt x="3130004" y="102692"/>
                </a:lnTo>
                <a:lnTo>
                  <a:pt x="3088246" y="125742"/>
                </a:lnTo>
                <a:lnTo>
                  <a:pt x="3047441" y="150139"/>
                </a:lnTo>
                <a:lnTo>
                  <a:pt x="3007576" y="175628"/>
                </a:lnTo>
                <a:lnTo>
                  <a:pt x="2968574" y="201955"/>
                </a:lnTo>
                <a:lnTo>
                  <a:pt x="2924899" y="233553"/>
                </a:lnTo>
                <a:lnTo>
                  <a:pt x="2882633" y="266534"/>
                </a:lnTo>
                <a:lnTo>
                  <a:pt x="2841663" y="300685"/>
                </a:lnTo>
                <a:lnTo>
                  <a:pt x="2801836" y="335813"/>
                </a:lnTo>
                <a:lnTo>
                  <a:pt x="2763024" y="371716"/>
                </a:lnTo>
                <a:lnTo>
                  <a:pt x="2725077" y="408190"/>
                </a:lnTo>
                <a:lnTo>
                  <a:pt x="2687866" y="445046"/>
                </a:lnTo>
                <a:lnTo>
                  <a:pt x="2651264" y="482066"/>
                </a:lnTo>
                <a:lnTo>
                  <a:pt x="2615120" y="519074"/>
                </a:lnTo>
                <a:lnTo>
                  <a:pt x="2579306" y="555840"/>
                </a:lnTo>
                <a:lnTo>
                  <a:pt x="2543556" y="592975"/>
                </a:lnTo>
                <a:lnTo>
                  <a:pt x="2507970" y="630186"/>
                </a:lnTo>
                <a:lnTo>
                  <a:pt x="2437117" y="704545"/>
                </a:lnTo>
                <a:lnTo>
                  <a:pt x="2401722" y="741578"/>
                </a:lnTo>
                <a:lnTo>
                  <a:pt x="2366276" y="778433"/>
                </a:lnTo>
                <a:lnTo>
                  <a:pt x="2330729" y="815047"/>
                </a:lnTo>
                <a:lnTo>
                  <a:pt x="2295017" y="851357"/>
                </a:lnTo>
                <a:lnTo>
                  <a:pt x="2259076" y="887310"/>
                </a:lnTo>
                <a:lnTo>
                  <a:pt x="2214549" y="931024"/>
                </a:lnTo>
                <a:lnTo>
                  <a:pt x="2269477" y="931024"/>
                </a:lnTo>
                <a:lnTo>
                  <a:pt x="2323896" y="875296"/>
                </a:lnTo>
                <a:lnTo>
                  <a:pt x="2358606" y="839114"/>
                </a:lnTo>
                <a:lnTo>
                  <a:pt x="2393162" y="802716"/>
                </a:lnTo>
                <a:lnTo>
                  <a:pt x="2427605" y="766152"/>
                </a:lnTo>
                <a:lnTo>
                  <a:pt x="2461984" y="729449"/>
                </a:lnTo>
                <a:lnTo>
                  <a:pt x="2565222" y="618998"/>
                </a:lnTo>
                <a:lnTo>
                  <a:pt x="2599817" y="582206"/>
                </a:lnTo>
                <a:lnTo>
                  <a:pt x="2633078" y="546531"/>
                </a:lnTo>
                <a:lnTo>
                  <a:pt x="2666695" y="510692"/>
                </a:lnTo>
                <a:lnTo>
                  <a:pt x="2700731" y="474865"/>
                </a:lnTo>
                <a:lnTo>
                  <a:pt x="2735300" y="439267"/>
                </a:lnTo>
                <a:lnTo>
                  <a:pt x="2770479" y="404063"/>
                </a:lnTo>
                <a:lnTo>
                  <a:pt x="2806382" y="369468"/>
                </a:lnTo>
                <a:lnTo>
                  <a:pt x="2843085" y="335661"/>
                </a:lnTo>
                <a:lnTo>
                  <a:pt x="2880690" y="302856"/>
                </a:lnTo>
                <a:lnTo>
                  <a:pt x="2919285" y="271246"/>
                </a:lnTo>
                <a:lnTo>
                  <a:pt x="2958973" y="241007"/>
                </a:lnTo>
                <a:lnTo>
                  <a:pt x="2999841" y="212344"/>
                </a:lnTo>
                <a:lnTo>
                  <a:pt x="3041980" y="185458"/>
                </a:lnTo>
                <a:lnTo>
                  <a:pt x="3085490" y="160540"/>
                </a:lnTo>
                <a:lnTo>
                  <a:pt x="3128899" y="137515"/>
                </a:lnTo>
                <a:lnTo>
                  <a:pt x="3173082" y="115697"/>
                </a:lnTo>
                <a:lnTo>
                  <a:pt x="3218116" y="95491"/>
                </a:lnTo>
                <a:lnTo>
                  <a:pt x="3264014" y="77292"/>
                </a:lnTo>
                <a:lnTo>
                  <a:pt x="3310839" y="61506"/>
                </a:lnTo>
                <a:lnTo>
                  <a:pt x="3358629" y="48564"/>
                </a:lnTo>
                <a:lnTo>
                  <a:pt x="3407422" y="38862"/>
                </a:lnTo>
                <a:lnTo>
                  <a:pt x="3456978" y="31750"/>
                </a:lnTo>
                <a:lnTo>
                  <a:pt x="3507105" y="29552"/>
                </a:lnTo>
                <a:lnTo>
                  <a:pt x="3557155" y="32321"/>
                </a:lnTo>
                <a:lnTo>
                  <a:pt x="3606495" y="40055"/>
                </a:lnTo>
                <a:lnTo>
                  <a:pt x="3654488" y="52768"/>
                </a:lnTo>
                <a:lnTo>
                  <a:pt x="3700513" y="70497"/>
                </a:lnTo>
                <a:lnTo>
                  <a:pt x="3743896" y="93256"/>
                </a:lnTo>
                <a:lnTo>
                  <a:pt x="3787152" y="120535"/>
                </a:lnTo>
                <a:lnTo>
                  <a:pt x="3827983" y="151587"/>
                </a:lnTo>
                <a:lnTo>
                  <a:pt x="3866299" y="186042"/>
                </a:lnTo>
                <a:lnTo>
                  <a:pt x="3902011" y="223494"/>
                </a:lnTo>
                <a:lnTo>
                  <a:pt x="3935044" y="263550"/>
                </a:lnTo>
                <a:lnTo>
                  <a:pt x="3965283" y="305854"/>
                </a:lnTo>
                <a:lnTo>
                  <a:pt x="3992664" y="349986"/>
                </a:lnTo>
                <a:lnTo>
                  <a:pt x="4017086" y="395566"/>
                </a:lnTo>
                <a:lnTo>
                  <a:pt x="4023918" y="408762"/>
                </a:lnTo>
                <a:lnTo>
                  <a:pt x="4031043" y="420522"/>
                </a:lnTo>
                <a:lnTo>
                  <a:pt x="4038523" y="428002"/>
                </a:lnTo>
                <a:lnTo>
                  <a:pt x="4046397" y="428320"/>
                </a:lnTo>
                <a:lnTo>
                  <a:pt x="4051185" y="422478"/>
                </a:lnTo>
                <a:lnTo>
                  <a:pt x="4052493" y="412661"/>
                </a:lnTo>
                <a:close/>
              </a:path>
              <a:path w="4221480" h="931545">
                <a:moveTo>
                  <a:pt x="4221238" y="931024"/>
                </a:moveTo>
                <a:lnTo>
                  <a:pt x="4214419" y="905484"/>
                </a:lnTo>
                <a:lnTo>
                  <a:pt x="4185564" y="810374"/>
                </a:lnTo>
                <a:lnTo>
                  <a:pt x="4118686" y="573074"/>
                </a:lnTo>
                <a:lnTo>
                  <a:pt x="4108640" y="542201"/>
                </a:lnTo>
                <a:lnTo>
                  <a:pt x="4096474" y="513689"/>
                </a:lnTo>
                <a:lnTo>
                  <a:pt x="4080865" y="487476"/>
                </a:lnTo>
                <a:lnTo>
                  <a:pt x="4060507" y="463486"/>
                </a:lnTo>
                <a:lnTo>
                  <a:pt x="4059453" y="488657"/>
                </a:lnTo>
                <a:lnTo>
                  <a:pt x="4064914" y="513270"/>
                </a:lnTo>
                <a:lnTo>
                  <a:pt x="4083139" y="559993"/>
                </a:lnTo>
                <a:lnTo>
                  <a:pt x="4116133" y="658215"/>
                </a:lnTo>
                <a:lnTo>
                  <a:pt x="4146486" y="757161"/>
                </a:lnTo>
                <a:lnTo>
                  <a:pt x="4174134" y="856754"/>
                </a:lnTo>
                <a:lnTo>
                  <a:pt x="4192740" y="931024"/>
                </a:lnTo>
                <a:lnTo>
                  <a:pt x="4221238" y="931024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1" name="object 51"/>
          <p:cNvGrpSpPr/>
          <p:nvPr/>
        </p:nvGrpSpPr>
        <p:grpSpPr>
          <a:xfrm>
            <a:off x="9169743" y="0"/>
            <a:ext cx="5850890" cy="2440940"/>
            <a:chOff x="9169743" y="0"/>
            <a:chExt cx="5850890" cy="2440940"/>
          </a:xfrm>
        </p:grpSpPr>
        <p:sp>
          <p:nvSpPr>
            <p:cNvPr id="52" name="object 52"/>
            <p:cNvSpPr/>
            <p:nvPr/>
          </p:nvSpPr>
          <p:spPr>
            <a:xfrm>
              <a:off x="12712881" y="0"/>
              <a:ext cx="2307590" cy="840105"/>
            </a:xfrm>
            <a:custGeom>
              <a:avLst/>
              <a:gdLst/>
              <a:ahLst/>
              <a:cxnLst/>
              <a:rect l="l" t="t" r="r" b="b"/>
              <a:pathLst>
                <a:path w="2307590" h="840105">
                  <a:moveTo>
                    <a:pt x="140165" y="380552"/>
                  </a:moveTo>
                  <a:lnTo>
                    <a:pt x="164602" y="425331"/>
                  </a:lnTo>
                  <a:lnTo>
                    <a:pt x="190986" y="468731"/>
                  </a:lnTo>
                  <a:lnTo>
                    <a:pt x="219444" y="510555"/>
                  </a:lnTo>
                  <a:lnTo>
                    <a:pt x="250103" y="550608"/>
                  </a:lnTo>
                  <a:lnTo>
                    <a:pt x="283090" y="588695"/>
                  </a:lnTo>
                  <a:lnTo>
                    <a:pt x="318532" y="624620"/>
                  </a:lnTo>
                  <a:lnTo>
                    <a:pt x="356484" y="657646"/>
                  </a:lnTo>
                  <a:lnTo>
                    <a:pt x="396509" y="688034"/>
                  </a:lnTo>
                  <a:lnTo>
                    <a:pt x="438424" y="715744"/>
                  </a:lnTo>
                  <a:lnTo>
                    <a:pt x="482049" y="740734"/>
                  </a:lnTo>
                  <a:lnTo>
                    <a:pt x="527200" y="762962"/>
                  </a:lnTo>
                  <a:lnTo>
                    <a:pt x="573697" y="782386"/>
                  </a:lnTo>
                  <a:lnTo>
                    <a:pt x="621356" y="798966"/>
                  </a:lnTo>
                  <a:lnTo>
                    <a:pt x="669995" y="812660"/>
                  </a:lnTo>
                  <a:lnTo>
                    <a:pt x="719433" y="823426"/>
                  </a:lnTo>
                  <a:lnTo>
                    <a:pt x="769487" y="831222"/>
                  </a:lnTo>
                  <a:lnTo>
                    <a:pt x="819976" y="836008"/>
                  </a:lnTo>
                  <a:lnTo>
                    <a:pt x="870847" y="839031"/>
                  </a:lnTo>
                  <a:lnTo>
                    <a:pt x="921789" y="839559"/>
                  </a:lnTo>
                  <a:lnTo>
                    <a:pt x="972723" y="837688"/>
                  </a:lnTo>
                  <a:lnTo>
                    <a:pt x="1023570" y="833516"/>
                  </a:lnTo>
                  <a:lnTo>
                    <a:pt x="1074249" y="827139"/>
                  </a:lnTo>
                  <a:lnTo>
                    <a:pt x="1124682" y="818653"/>
                  </a:lnTo>
                  <a:lnTo>
                    <a:pt x="1174789" y="808157"/>
                  </a:lnTo>
                  <a:lnTo>
                    <a:pt x="1224490" y="795746"/>
                  </a:lnTo>
                  <a:lnTo>
                    <a:pt x="1273706" y="781517"/>
                  </a:lnTo>
                  <a:lnTo>
                    <a:pt x="1322358" y="765568"/>
                  </a:lnTo>
                  <a:lnTo>
                    <a:pt x="1370365" y="747995"/>
                  </a:lnTo>
                  <a:lnTo>
                    <a:pt x="1415862" y="729209"/>
                  </a:lnTo>
                  <a:lnTo>
                    <a:pt x="1460559" y="708765"/>
                  </a:lnTo>
                  <a:lnTo>
                    <a:pt x="1504482" y="686757"/>
                  </a:lnTo>
                  <a:lnTo>
                    <a:pt x="1547655" y="663280"/>
                  </a:lnTo>
                  <a:lnTo>
                    <a:pt x="1590103" y="638429"/>
                  </a:lnTo>
                  <a:lnTo>
                    <a:pt x="1631853" y="612298"/>
                  </a:lnTo>
                  <a:lnTo>
                    <a:pt x="1672928" y="584984"/>
                  </a:lnTo>
                  <a:lnTo>
                    <a:pt x="1713355" y="556579"/>
                  </a:lnTo>
                  <a:lnTo>
                    <a:pt x="1753158" y="527179"/>
                  </a:lnTo>
                  <a:lnTo>
                    <a:pt x="1792363" y="496880"/>
                  </a:lnTo>
                  <a:lnTo>
                    <a:pt x="1830995" y="465774"/>
                  </a:lnTo>
                  <a:lnTo>
                    <a:pt x="1869078" y="433959"/>
                  </a:lnTo>
                  <a:lnTo>
                    <a:pt x="1906638" y="401527"/>
                  </a:lnTo>
                  <a:lnTo>
                    <a:pt x="1943701" y="368575"/>
                  </a:lnTo>
                  <a:lnTo>
                    <a:pt x="1980286" y="334564"/>
                  </a:lnTo>
                  <a:lnTo>
                    <a:pt x="2016442" y="300085"/>
                  </a:lnTo>
                  <a:lnTo>
                    <a:pt x="2052217" y="265181"/>
                  </a:lnTo>
                  <a:lnTo>
                    <a:pt x="2087655" y="229894"/>
                  </a:lnTo>
                  <a:lnTo>
                    <a:pt x="2122802" y="194266"/>
                  </a:lnTo>
                  <a:lnTo>
                    <a:pt x="2157705" y="158340"/>
                  </a:lnTo>
                  <a:lnTo>
                    <a:pt x="2192409" y="122158"/>
                  </a:lnTo>
                  <a:lnTo>
                    <a:pt x="2226960" y="85761"/>
                  </a:lnTo>
                  <a:lnTo>
                    <a:pt x="2261404" y="49192"/>
                  </a:lnTo>
                  <a:lnTo>
                    <a:pt x="2295787" y="12493"/>
                  </a:lnTo>
                  <a:lnTo>
                    <a:pt x="2307458" y="0"/>
                  </a:lnTo>
                  <a:lnTo>
                    <a:pt x="2259057" y="0"/>
                  </a:lnTo>
                  <a:lnTo>
                    <a:pt x="2235530" y="24618"/>
                  </a:lnTo>
                  <a:lnTo>
                    <a:pt x="2200086" y="61474"/>
                  </a:lnTo>
                  <a:lnTo>
                    <a:pt x="2164534" y="98090"/>
                  </a:lnTo>
                  <a:lnTo>
                    <a:pt x="2128817" y="134404"/>
                  </a:lnTo>
                  <a:lnTo>
                    <a:pt x="2092880" y="170356"/>
                  </a:lnTo>
                  <a:lnTo>
                    <a:pt x="2056666" y="205885"/>
                  </a:lnTo>
                  <a:lnTo>
                    <a:pt x="2030828" y="231289"/>
                  </a:lnTo>
                  <a:lnTo>
                    <a:pt x="2005246" y="256689"/>
                  </a:lnTo>
                  <a:lnTo>
                    <a:pt x="1980593" y="282892"/>
                  </a:lnTo>
                  <a:lnTo>
                    <a:pt x="1957545" y="310703"/>
                  </a:lnTo>
                  <a:lnTo>
                    <a:pt x="1944948" y="325347"/>
                  </a:lnTo>
                  <a:lnTo>
                    <a:pt x="1931380" y="339852"/>
                  </a:lnTo>
                  <a:lnTo>
                    <a:pt x="1917085" y="353450"/>
                  </a:lnTo>
                  <a:lnTo>
                    <a:pt x="1902306" y="365372"/>
                  </a:lnTo>
                  <a:lnTo>
                    <a:pt x="1860531" y="397464"/>
                  </a:lnTo>
                  <a:lnTo>
                    <a:pt x="1819035" y="429919"/>
                  </a:lnTo>
                  <a:lnTo>
                    <a:pt x="1777643" y="462422"/>
                  </a:lnTo>
                  <a:lnTo>
                    <a:pt x="1736265" y="494591"/>
                  </a:lnTo>
                  <a:lnTo>
                    <a:pt x="1694470" y="526310"/>
                  </a:lnTo>
                  <a:lnTo>
                    <a:pt x="1652340" y="557064"/>
                  </a:lnTo>
                  <a:lnTo>
                    <a:pt x="1609615" y="586604"/>
                  </a:lnTo>
                  <a:lnTo>
                    <a:pt x="1566119" y="614615"/>
                  </a:lnTo>
                  <a:lnTo>
                    <a:pt x="1521679" y="640782"/>
                  </a:lnTo>
                  <a:lnTo>
                    <a:pt x="1489431" y="657723"/>
                  </a:lnTo>
                  <a:lnTo>
                    <a:pt x="1478060" y="663697"/>
                  </a:lnTo>
                  <a:lnTo>
                    <a:pt x="1433537" y="684788"/>
                  </a:lnTo>
                  <a:lnTo>
                    <a:pt x="1388200" y="704066"/>
                  </a:lnTo>
                  <a:lnTo>
                    <a:pt x="1342139" y="721542"/>
                  </a:lnTo>
                  <a:lnTo>
                    <a:pt x="1295443" y="737226"/>
                  </a:lnTo>
                  <a:lnTo>
                    <a:pt x="1248200" y="751129"/>
                  </a:lnTo>
                  <a:lnTo>
                    <a:pt x="1200501" y="763261"/>
                  </a:lnTo>
                  <a:lnTo>
                    <a:pt x="1152435" y="773633"/>
                  </a:lnTo>
                  <a:lnTo>
                    <a:pt x="1104092" y="782255"/>
                  </a:lnTo>
                  <a:lnTo>
                    <a:pt x="1055559" y="789139"/>
                  </a:lnTo>
                  <a:lnTo>
                    <a:pt x="1006928" y="794294"/>
                  </a:lnTo>
                  <a:lnTo>
                    <a:pt x="958288" y="797732"/>
                  </a:lnTo>
                  <a:lnTo>
                    <a:pt x="909727" y="799463"/>
                  </a:lnTo>
                  <a:lnTo>
                    <a:pt x="861335" y="799497"/>
                  </a:lnTo>
                  <a:lnTo>
                    <a:pt x="813330" y="797151"/>
                  </a:lnTo>
                  <a:lnTo>
                    <a:pt x="765522" y="792042"/>
                  </a:lnTo>
                  <a:lnTo>
                    <a:pt x="718085" y="784272"/>
                  </a:lnTo>
                  <a:lnTo>
                    <a:pt x="671192" y="773944"/>
                  </a:lnTo>
                  <a:lnTo>
                    <a:pt x="625014" y="761160"/>
                  </a:lnTo>
                  <a:lnTo>
                    <a:pt x="579725" y="746021"/>
                  </a:lnTo>
                  <a:lnTo>
                    <a:pt x="535497" y="728631"/>
                  </a:lnTo>
                  <a:lnTo>
                    <a:pt x="487704" y="705769"/>
                  </a:lnTo>
                  <a:lnTo>
                    <a:pt x="442989" y="677300"/>
                  </a:lnTo>
                  <a:lnTo>
                    <a:pt x="400618" y="644853"/>
                  </a:lnTo>
                  <a:lnTo>
                    <a:pt x="359859" y="610058"/>
                  </a:lnTo>
                  <a:lnTo>
                    <a:pt x="319977" y="574546"/>
                  </a:lnTo>
                  <a:lnTo>
                    <a:pt x="284511" y="537382"/>
                  </a:lnTo>
                  <a:lnTo>
                    <a:pt x="253992" y="496399"/>
                  </a:lnTo>
                  <a:lnTo>
                    <a:pt x="226459" y="452954"/>
                  </a:lnTo>
                  <a:lnTo>
                    <a:pt x="199953" y="408406"/>
                  </a:lnTo>
                  <a:lnTo>
                    <a:pt x="172514" y="364113"/>
                  </a:lnTo>
                  <a:lnTo>
                    <a:pt x="142182" y="321435"/>
                  </a:lnTo>
                  <a:lnTo>
                    <a:pt x="31960" y="108811"/>
                  </a:lnTo>
                  <a:lnTo>
                    <a:pt x="42732" y="142804"/>
                  </a:lnTo>
                  <a:lnTo>
                    <a:pt x="59342" y="191548"/>
                  </a:lnTo>
                  <a:lnTo>
                    <a:pt x="77264" y="239890"/>
                  </a:lnTo>
                  <a:lnTo>
                    <a:pt x="96623" y="287636"/>
                  </a:lnTo>
                  <a:lnTo>
                    <a:pt x="117460" y="334391"/>
                  </a:lnTo>
                  <a:lnTo>
                    <a:pt x="117280" y="334043"/>
                  </a:lnTo>
                  <a:lnTo>
                    <a:pt x="140165" y="380552"/>
                  </a:lnTo>
                  <a:close/>
                </a:path>
                <a:path w="2307590" h="840105">
                  <a:moveTo>
                    <a:pt x="31960" y="108811"/>
                  </a:moveTo>
                  <a:lnTo>
                    <a:pt x="142182" y="321435"/>
                  </a:lnTo>
                  <a:lnTo>
                    <a:pt x="131852" y="272159"/>
                  </a:lnTo>
                  <a:lnTo>
                    <a:pt x="115456" y="224121"/>
                  </a:lnTo>
                  <a:lnTo>
                    <a:pt x="76635" y="128342"/>
                  </a:lnTo>
                  <a:lnTo>
                    <a:pt x="60296" y="78893"/>
                  </a:lnTo>
                  <a:lnTo>
                    <a:pt x="38169" y="0"/>
                  </a:lnTo>
                  <a:lnTo>
                    <a:pt x="0" y="0"/>
                  </a:lnTo>
                  <a:lnTo>
                    <a:pt x="12309" y="43680"/>
                  </a:lnTo>
                  <a:lnTo>
                    <a:pt x="27085" y="93427"/>
                  </a:lnTo>
                  <a:lnTo>
                    <a:pt x="31960" y="108811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69743" y="0"/>
              <a:ext cx="4996030" cy="2440410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815801" y="9477713"/>
            <a:ext cx="1656776" cy="809285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57" name="object 5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402685" y="4350261"/>
            <a:ext cx="1485265" cy="81724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37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Diagnosed</a:t>
            </a:r>
            <a:r>
              <a:rPr dirty="0" sz="1600" spc="8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during Childhood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70"/>
              </a:lnSpc>
            </a:pPr>
            <a:r>
              <a:rPr dirty="0" sz="1600" spc="-10">
                <a:latin typeface="Calibri"/>
                <a:cs typeface="Calibri"/>
              </a:rPr>
              <a:t>68.8%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80519" y="604346"/>
            <a:ext cx="2019300" cy="5772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52475" marR="5080" indent="-740410">
              <a:lnSpc>
                <a:spcPct val="1131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Diagnosed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in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Adulthood </a:t>
            </a:r>
            <a:r>
              <a:rPr dirty="0" sz="1600" spc="-20">
                <a:latin typeface="Calibri"/>
                <a:cs typeface="Calibri"/>
              </a:rPr>
              <a:t>31.2%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064515" y="6335677"/>
            <a:ext cx="3713479" cy="2681605"/>
            <a:chOff x="12064515" y="6335677"/>
            <a:chExt cx="3713479" cy="26816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63042" y="6828691"/>
              <a:ext cx="1314449" cy="131444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64515" y="6335677"/>
              <a:ext cx="2610910" cy="26810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964507" y="7752792"/>
              <a:ext cx="1057274" cy="105727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15915302" y="7158150"/>
            <a:ext cx="2095500" cy="2095500"/>
            <a:chOff x="15915302" y="7158150"/>
            <a:chExt cx="2095500" cy="2095500"/>
          </a:xfrm>
        </p:grpSpPr>
        <p:sp>
          <p:nvSpPr>
            <p:cNvPr id="9" name="object 9"/>
            <p:cNvSpPr/>
            <p:nvPr/>
          </p:nvSpPr>
          <p:spPr>
            <a:xfrm>
              <a:off x="15915302" y="7158150"/>
              <a:ext cx="2095500" cy="2095500"/>
            </a:xfrm>
            <a:custGeom>
              <a:avLst/>
              <a:gdLst/>
              <a:ahLst/>
              <a:cxnLst/>
              <a:rect l="l" t="t" r="r" b="b"/>
              <a:pathLst>
                <a:path w="2095500" h="2095500">
                  <a:moveTo>
                    <a:pt x="1047749" y="2095500"/>
                  </a:moveTo>
                  <a:lnTo>
                    <a:pt x="151807" y="2095500"/>
                  </a:lnTo>
                  <a:lnTo>
                    <a:pt x="115645" y="2084310"/>
                  </a:lnTo>
                  <a:lnTo>
                    <a:pt x="93683" y="2056723"/>
                  </a:lnTo>
                  <a:lnTo>
                    <a:pt x="89645" y="2021712"/>
                  </a:lnTo>
                  <a:lnTo>
                    <a:pt x="107253" y="1988247"/>
                  </a:lnTo>
                  <a:lnTo>
                    <a:pt x="306930" y="1788606"/>
                  </a:lnTo>
                  <a:lnTo>
                    <a:pt x="274228" y="1754427"/>
                  </a:lnTo>
                  <a:lnTo>
                    <a:pt x="243082" y="1718799"/>
                  </a:lnTo>
                  <a:lnTo>
                    <a:pt x="213547" y="1681776"/>
                  </a:lnTo>
                  <a:lnTo>
                    <a:pt x="185678" y="1643413"/>
                  </a:lnTo>
                  <a:lnTo>
                    <a:pt x="159530" y="1603766"/>
                  </a:lnTo>
                  <a:lnTo>
                    <a:pt x="135158" y="1562888"/>
                  </a:lnTo>
                  <a:lnTo>
                    <a:pt x="112616" y="1520835"/>
                  </a:lnTo>
                  <a:lnTo>
                    <a:pt x="91961" y="1477663"/>
                  </a:lnTo>
                  <a:lnTo>
                    <a:pt x="73247" y="1433424"/>
                  </a:lnTo>
                  <a:lnTo>
                    <a:pt x="56528" y="1388176"/>
                  </a:lnTo>
                  <a:lnTo>
                    <a:pt x="41861" y="1341971"/>
                  </a:lnTo>
                  <a:lnTo>
                    <a:pt x="29299" y="1294866"/>
                  </a:lnTo>
                  <a:lnTo>
                    <a:pt x="18898" y="1246915"/>
                  </a:lnTo>
                  <a:lnTo>
                    <a:pt x="10712" y="1198173"/>
                  </a:lnTo>
                  <a:lnTo>
                    <a:pt x="4797" y="1148695"/>
                  </a:lnTo>
                  <a:lnTo>
                    <a:pt x="1208" y="1098535"/>
                  </a:lnTo>
                  <a:lnTo>
                    <a:pt x="0" y="1047750"/>
                  </a:lnTo>
                  <a:lnTo>
                    <a:pt x="1077" y="999795"/>
                  </a:lnTo>
                  <a:lnTo>
                    <a:pt x="4281" y="952394"/>
                  </a:lnTo>
                  <a:lnTo>
                    <a:pt x="9563" y="905592"/>
                  </a:lnTo>
                  <a:lnTo>
                    <a:pt x="16878" y="859435"/>
                  </a:lnTo>
                  <a:lnTo>
                    <a:pt x="26179" y="813969"/>
                  </a:lnTo>
                  <a:lnTo>
                    <a:pt x="37421" y="769242"/>
                  </a:lnTo>
                  <a:lnTo>
                    <a:pt x="50557" y="725299"/>
                  </a:lnTo>
                  <a:lnTo>
                    <a:pt x="65541" y="682186"/>
                  </a:lnTo>
                  <a:lnTo>
                    <a:pt x="82327" y="639949"/>
                  </a:lnTo>
                  <a:lnTo>
                    <a:pt x="100868" y="598636"/>
                  </a:lnTo>
                  <a:lnTo>
                    <a:pt x="121118" y="558292"/>
                  </a:lnTo>
                  <a:lnTo>
                    <a:pt x="143032" y="518963"/>
                  </a:lnTo>
                  <a:lnTo>
                    <a:pt x="166562" y="480696"/>
                  </a:lnTo>
                  <a:lnTo>
                    <a:pt x="191663" y="443537"/>
                  </a:lnTo>
                  <a:lnTo>
                    <a:pt x="218289" y="407532"/>
                  </a:lnTo>
                  <a:lnTo>
                    <a:pt x="246393" y="372728"/>
                  </a:lnTo>
                  <a:lnTo>
                    <a:pt x="275929" y="339171"/>
                  </a:lnTo>
                  <a:lnTo>
                    <a:pt x="306851" y="306906"/>
                  </a:lnTo>
                  <a:lnTo>
                    <a:pt x="339112" y="275981"/>
                  </a:lnTo>
                  <a:lnTo>
                    <a:pt x="372667" y="246442"/>
                  </a:lnTo>
                  <a:lnTo>
                    <a:pt x="407469" y="218334"/>
                  </a:lnTo>
                  <a:lnTo>
                    <a:pt x="443473" y="191704"/>
                  </a:lnTo>
                  <a:lnTo>
                    <a:pt x="480631" y="166599"/>
                  </a:lnTo>
                  <a:lnTo>
                    <a:pt x="518897" y="143065"/>
                  </a:lnTo>
                  <a:lnTo>
                    <a:pt x="558226" y="121147"/>
                  </a:lnTo>
                  <a:lnTo>
                    <a:pt x="598572" y="100892"/>
                  </a:lnTo>
                  <a:lnTo>
                    <a:pt x="639887" y="82347"/>
                  </a:lnTo>
                  <a:lnTo>
                    <a:pt x="682126" y="65558"/>
                  </a:lnTo>
                  <a:lnTo>
                    <a:pt x="725243" y="50571"/>
                  </a:lnTo>
                  <a:lnTo>
                    <a:pt x="769190" y="37431"/>
                  </a:lnTo>
                  <a:lnTo>
                    <a:pt x="813924" y="26187"/>
                  </a:lnTo>
                  <a:lnTo>
                    <a:pt x="859396" y="16883"/>
                  </a:lnTo>
                  <a:lnTo>
                    <a:pt x="905561" y="9566"/>
                  </a:lnTo>
                  <a:lnTo>
                    <a:pt x="952372" y="4282"/>
                  </a:lnTo>
                  <a:lnTo>
                    <a:pt x="999784" y="1078"/>
                  </a:lnTo>
                  <a:lnTo>
                    <a:pt x="1047749" y="0"/>
                  </a:lnTo>
                  <a:lnTo>
                    <a:pt x="1095707" y="1078"/>
                  </a:lnTo>
                  <a:lnTo>
                    <a:pt x="1143111" y="4282"/>
                  </a:lnTo>
                  <a:lnTo>
                    <a:pt x="1189915" y="9566"/>
                  </a:lnTo>
                  <a:lnTo>
                    <a:pt x="1236074" y="16883"/>
                  </a:lnTo>
                  <a:lnTo>
                    <a:pt x="1281541" y="26187"/>
                  </a:lnTo>
                  <a:lnTo>
                    <a:pt x="1326270" y="37431"/>
                  </a:lnTo>
                  <a:lnTo>
                    <a:pt x="1370215" y="50571"/>
                  </a:lnTo>
                  <a:lnTo>
                    <a:pt x="1413329" y="65558"/>
                  </a:lnTo>
                  <a:lnTo>
                    <a:pt x="1455566" y="82347"/>
                  </a:lnTo>
                  <a:lnTo>
                    <a:pt x="1496880" y="100892"/>
                  </a:lnTo>
                  <a:lnTo>
                    <a:pt x="1537224" y="121147"/>
                  </a:lnTo>
                  <a:lnTo>
                    <a:pt x="1576553" y="143065"/>
                  </a:lnTo>
                  <a:lnTo>
                    <a:pt x="1614820" y="166599"/>
                  </a:lnTo>
                  <a:lnTo>
                    <a:pt x="1651978" y="191704"/>
                  </a:lnTo>
                  <a:lnTo>
                    <a:pt x="1687983" y="218334"/>
                  </a:lnTo>
                  <a:lnTo>
                    <a:pt x="1722787" y="246442"/>
                  </a:lnTo>
                  <a:lnTo>
                    <a:pt x="1756343" y="275981"/>
                  </a:lnTo>
                  <a:lnTo>
                    <a:pt x="1788607" y="306906"/>
                  </a:lnTo>
                  <a:lnTo>
                    <a:pt x="1819531" y="339171"/>
                  </a:lnTo>
                  <a:lnTo>
                    <a:pt x="1849070" y="372728"/>
                  </a:lnTo>
                  <a:lnTo>
                    <a:pt x="1877177" y="407532"/>
                  </a:lnTo>
                  <a:lnTo>
                    <a:pt x="1903805" y="443537"/>
                  </a:lnTo>
                  <a:lnTo>
                    <a:pt x="1928909" y="480696"/>
                  </a:lnTo>
                  <a:lnTo>
                    <a:pt x="1952443" y="518963"/>
                  </a:lnTo>
                  <a:lnTo>
                    <a:pt x="1974359" y="558292"/>
                  </a:lnTo>
                  <a:lnTo>
                    <a:pt x="1994613" y="598636"/>
                  </a:lnTo>
                  <a:lnTo>
                    <a:pt x="2013157" y="639949"/>
                  </a:lnTo>
                  <a:lnTo>
                    <a:pt x="2029945" y="682186"/>
                  </a:lnTo>
                  <a:lnTo>
                    <a:pt x="2044932" y="725299"/>
                  </a:lnTo>
                  <a:lnTo>
                    <a:pt x="2058070" y="769242"/>
                  </a:lnTo>
                  <a:lnTo>
                    <a:pt x="2069314" y="813969"/>
                  </a:lnTo>
                  <a:lnTo>
                    <a:pt x="2078618" y="859435"/>
                  </a:lnTo>
                  <a:lnTo>
                    <a:pt x="2085934" y="905592"/>
                  </a:lnTo>
                  <a:lnTo>
                    <a:pt x="2091217" y="952394"/>
                  </a:lnTo>
                  <a:lnTo>
                    <a:pt x="2094421" y="999795"/>
                  </a:lnTo>
                  <a:lnTo>
                    <a:pt x="2095499" y="1047750"/>
                  </a:lnTo>
                  <a:lnTo>
                    <a:pt x="2094421" y="1095715"/>
                  </a:lnTo>
                  <a:lnTo>
                    <a:pt x="2091217" y="1143127"/>
                  </a:lnTo>
                  <a:lnTo>
                    <a:pt x="2085934" y="1189939"/>
                  </a:lnTo>
                  <a:lnTo>
                    <a:pt x="2078618" y="1236103"/>
                  </a:lnTo>
                  <a:lnTo>
                    <a:pt x="2069314" y="1281576"/>
                  </a:lnTo>
                  <a:lnTo>
                    <a:pt x="2058070" y="1326309"/>
                  </a:lnTo>
                  <a:lnTo>
                    <a:pt x="2044932" y="1370257"/>
                  </a:lnTo>
                  <a:lnTo>
                    <a:pt x="2029945" y="1413373"/>
                  </a:lnTo>
                  <a:lnTo>
                    <a:pt x="2013157" y="1455612"/>
                  </a:lnTo>
                  <a:lnTo>
                    <a:pt x="1994613" y="1496928"/>
                  </a:lnTo>
                  <a:lnTo>
                    <a:pt x="1974359" y="1537273"/>
                  </a:lnTo>
                  <a:lnTo>
                    <a:pt x="1952443" y="1576602"/>
                  </a:lnTo>
                  <a:lnTo>
                    <a:pt x="1928909" y="1614869"/>
                  </a:lnTo>
                  <a:lnTo>
                    <a:pt x="1903805" y="1652027"/>
                  </a:lnTo>
                  <a:lnTo>
                    <a:pt x="1877177" y="1688030"/>
                  </a:lnTo>
                  <a:lnTo>
                    <a:pt x="1849070" y="1722832"/>
                  </a:lnTo>
                  <a:lnTo>
                    <a:pt x="1819531" y="1756387"/>
                  </a:lnTo>
                  <a:lnTo>
                    <a:pt x="1788607" y="1788648"/>
                  </a:lnTo>
                  <a:lnTo>
                    <a:pt x="1756343" y="1819570"/>
                  </a:lnTo>
                  <a:lnTo>
                    <a:pt x="1722787" y="1849106"/>
                  </a:lnTo>
                  <a:lnTo>
                    <a:pt x="1687983" y="1877210"/>
                  </a:lnTo>
                  <a:lnTo>
                    <a:pt x="1651978" y="1903836"/>
                  </a:lnTo>
                  <a:lnTo>
                    <a:pt x="1614820" y="1928937"/>
                  </a:lnTo>
                  <a:lnTo>
                    <a:pt x="1576553" y="1952467"/>
                  </a:lnTo>
                  <a:lnTo>
                    <a:pt x="1537224" y="1974381"/>
                  </a:lnTo>
                  <a:lnTo>
                    <a:pt x="1496880" y="1994631"/>
                  </a:lnTo>
                  <a:lnTo>
                    <a:pt x="1455566" y="2013173"/>
                  </a:lnTo>
                  <a:lnTo>
                    <a:pt x="1413329" y="2029958"/>
                  </a:lnTo>
                  <a:lnTo>
                    <a:pt x="1370215" y="2044942"/>
                  </a:lnTo>
                  <a:lnTo>
                    <a:pt x="1326270" y="2058078"/>
                  </a:lnTo>
                  <a:lnTo>
                    <a:pt x="1281541" y="2069320"/>
                  </a:lnTo>
                  <a:lnTo>
                    <a:pt x="1236074" y="2078621"/>
                  </a:lnTo>
                  <a:lnTo>
                    <a:pt x="1189915" y="2085936"/>
                  </a:lnTo>
                  <a:lnTo>
                    <a:pt x="1143111" y="2091218"/>
                  </a:lnTo>
                  <a:lnTo>
                    <a:pt x="1095707" y="2094422"/>
                  </a:lnTo>
                  <a:lnTo>
                    <a:pt x="1047749" y="2095500"/>
                  </a:lnTo>
                  <a:close/>
                </a:path>
              </a:pathLst>
            </a:custGeom>
            <a:solidFill>
              <a:srgbClr val="FF45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6124296" y="7437551"/>
              <a:ext cx="1677670" cy="1467485"/>
            </a:xfrm>
            <a:custGeom>
              <a:avLst/>
              <a:gdLst/>
              <a:ahLst/>
              <a:cxnLst/>
              <a:rect l="l" t="t" r="r" b="b"/>
              <a:pathLst>
                <a:path w="1677669" h="1467484">
                  <a:moveTo>
                    <a:pt x="1580630" y="539316"/>
                  </a:moveTo>
                  <a:lnTo>
                    <a:pt x="394213" y="539316"/>
                  </a:lnTo>
                  <a:lnTo>
                    <a:pt x="437283" y="514649"/>
                  </a:lnTo>
                  <a:lnTo>
                    <a:pt x="482886" y="492489"/>
                  </a:lnTo>
                  <a:lnTo>
                    <a:pt x="530836" y="472979"/>
                  </a:lnTo>
                  <a:lnTo>
                    <a:pt x="580950" y="456259"/>
                  </a:lnTo>
                  <a:lnTo>
                    <a:pt x="633043" y="442474"/>
                  </a:lnTo>
                  <a:lnTo>
                    <a:pt x="686929" y="431764"/>
                  </a:lnTo>
                  <a:lnTo>
                    <a:pt x="742424" y="424273"/>
                  </a:lnTo>
                  <a:lnTo>
                    <a:pt x="799343" y="420142"/>
                  </a:lnTo>
                  <a:lnTo>
                    <a:pt x="799343" y="419249"/>
                  </a:lnTo>
                  <a:lnTo>
                    <a:pt x="803320" y="371895"/>
                  </a:lnTo>
                  <a:lnTo>
                    <a:pt x="814813" y="327078"/>
                  </a:lnTo>
                  <a:lnTo>
                    <a:pt x="833169" y="285449"/>
                  </a:lnTo>
                  <a:lnTo>
                    <a:pt x="857734" y="247661"/>
                  </a:lnTo>
                  <a:lnTo>
                    <a:pt x="887854" y="214365"/>
                  </a:lnTo>
                  <a:lnTo>
                    <a:pt x="922875" y="186213"/>
                  </a:lnTo>
                  <a:lnTo>
                    <a:pt x="962143" y="163857"/>
                  </a:lnTo>
                  <a:lnTo>
                    <a:pt x="1005004" y="147949"/>
                  </a:lnTo>
                  <a:lnTo>
                    <a:pt x="1050803" y="139140"/>
                  </a:lnTo>
                  <a:lnTo>
                    <a:pt x="1066805" y="94156"/>
                  </a:lnTo>
                  <a:lnTo>
                    <a:pt x="1093821" y="55835"/>
                  </a:lnTo>
                  <a:lnTo>
                    <a:pt x="1129935" y="26092"/>
                  </a:lnTo>
                  <a:lnTo>
                    <a:pt x="1173232" y="6842"/>
                  </a:lnTo>
                  <a:lnTo>
                    <a:pt x="1221797" y="0"/>
                  </a:lnTo>
                  <a:lnTo>
                    <a:pt x="1268220" y="6235"/>
                  </a:lnTo>
                  <a:lnTo>
                    <a:pt x="1309931" y="23830"/>
                  </a:lnTo>
                  <a:lnTo>
                    <a:pt x="1345267" y="51120"/>
                  </a:lnTo>
                  <a:lnTo>
                    <a:pt x="1372567" y="86438"/>
                  </a:lnTo>
                  <a:lnTo>
                    <a:pt x="1390166" y="128118"/>
                  </a:lnTo>
                  <a:lnTo>
                    <a:pt x="1396402" y="174494"/>
                  </a:lnTo>
                  <a:lnTo>
                    <a:pt x="1391047" y="214365"/>
                  </a:lnTo>
                  <a:lnTo>
                    <a:pt x="1390989" y="214802"/>
                  </a:lnTo>
                  <a:lnTo>
                    <a:pt x="1051808" y="214802"/>
                  </a:lnTo>
                  <a:lnTo>
                    <a:pt x="1051860" y="214937"/>
                  </a:lnTo>
                  <a:lnTo>
                    <a:pt x="1003911" y="227771"/>
                  </a:lnTo>
                  <a:lnTo>
                    <a:pt x="961328" y="251103"/>
                  </a:lnTo>
                  <a:lnTo>
                    <a:pt x="925572" y="283432"/>
                  </a:lnTo>
                  <a:lnTo>
                    <a:pt x="898158" y="323242"/>
                  </a:lnTo>
                  <a:lnTo>
                    <a:pt x="880599" y="369019"/>
                  </a:lnTo>
                  <a:lnTo>
                    <a:pt x="874409" y="419249"/>
                  </a:lnTo>
                  <a:lnTo>
                    <a:pt x="874409" y="419993"/>
                  </a:lnTo>
                  <a:lnTo>
                    <a:pt x="925600" y="423316"/>
                  </a:lnTo>
                  <a:lnTo>
                    <a:pt x="975667" y="429343"/>
                  </a:lnTo>
                  <a:lnTo>
                    <a:pt x="1024481" y="437978"/>
                  </a:lnTo>
                  <a:lnTo>
                    <a:pt x="1071908" y="449121"/>
                  </a:lnTo>
                  <a:lnTo>
                    <a:pt x="1117817" y="462674"/>
                  </a:lnTo>
                  <a:lnTo>
                    <a:pt x="1162076" y="478539"/>
                  </a:lnTo>
                  <a:lnTo>
                    <a:pt x="1204554" y="496617"/>
                  </a:lnTo>
                  <a:lnTo>
                    <a:pt x="1245118" y="516809"/>
                  </a:lnTo>
                  <a:lnTo>
                    <a:pt x="1283636" y="539018"/>
                  </a:lnTo>
                  <a:lnTo>
                    <a:pt x="1580269" y="539018"/>
                  </a:lnTo>
                  <a:lnTo>
                    <a:pt x="1580630" y="539316"/>
                  </a:lnTo>
                  <a:close/>
                </a:path>
                <a:path w="1677669" h="1467484">
                  <a:moveTo>
                    <a:pt x="1221797" y="349101"/>
                  </a:moveTo>
                  <a:lnTo>
                    <a:pt x="1174177" y="342522"/>
                  </a:lnTo>
                  <a:lnTo>
                    <a:pt x="1131550" y="323994"/>
                  </a:lnTo>
                  <a:lnTo>
                    <a:pt x="1095734" y="295324"/>
                  </a:lnTo>
                  <a:lnTo>
                    <a:pt x="1068547" y="258324"/>
                  </a:lnTo>
                  <a:lnTo>
                    <a:pt x="1054165" y="220930"/>
                  </a:lnTo>
                  <a:lnTo>
                    <a:pt x="1051808" y="214937"/>
                  </a:lnTo>
                  <a:lnTo>
                    <a:pt x="1051808" y="214802"/>
                  </a:lnTo>
                  <a:lnTo>
                    <a:pt x="1390989" y="214802"/>
                  </a:lnTo>
                  <a:lnTo>
                    <a:pt x="1372567" y="262645"/>
                  </a:lnTo>
                  <a:lnTo>
                    <a:pt x="1345267" y="297979"/>
                  </a:lnTo>
                  <a:lnTo>
                    <a:pt x="1309931" y="325273"/>
                  </a:lnTo>
                  <a:lnTo>
                    <a:pt x="1268220" y="342867"/>
                  </a:lnTo>
                  <a:lnTo>
                    <a:pt x="1221797" y="349101"/>
                  </a:lnTo>
                  <a:close/>
                </a:path>
                <a:path w="1677669" h="1467484">
                  <a:moveTo>
                    <a:pt x="839205" y="1466999"/>
                  </a:moveTo>
                  <a:lnTo>
                    <a:pt x="785309" y="1465461"/>
                  </a:lnTo>
                  <a:lnTo>
                    <a:pt x="732524" y="1460924"/>
                  </a:lnTo>
                  <a:lnTo>
                    <a:pt x="681005" y="1453499"/>
                  </a:lnTo>
                  <a:lnTo>
                    <a:pt x="630904" y="1443298"/>
                  </a:lnTo>
                  <a:lnTo>
                    <a:pt x="582370" y="1430435"/>
                  </a:lnTo>
                  <a:lnTo>
                    <a:pt x="535552" y="1415019"/>
                  </a:lnTo>
                  <a:lnTo>
                    <a:pt x="490600" y="1397165"/>
                  </a:lnTo>
                  <a:lnTo>
                    <a:pt x="447663" y="1376984"/>
                  </a:lnTo>
                  <a:lnTo>
                    <a:pt x="406890" y="1354588"/>
                  </a:lnTo>
                  <a:lnTo>
                    <a:pt x="368641" y="1330243"/>
                  </a:lnTo>
                  <a:lnTo>
                    <a:pt x="332652" y="1303783"/>
                  </a:lnTo>
                  <a:lnTo>
                    <a:pt x="299273" y="1275447"/>
                  </a:lnTo>
                  <a:lnTo>
                    <a:pt x="268651" y="1245346"/>
                  </a:lnTo>
                  <a:lnTo>
                    <a:pt x="240936" y="1213593"/>
                  </a:lnTo>
                  <a:lnTo>
                    <a:pt x="216278" y="1180300"/>
                  </a:lnTo>
                  <a:lnTo>
                    <a:pt x="194824" y="1145579"/>
                  </a:lnTo>
                  <a:lnTo>
                    <a:pt x="176725" y="1109541"/>
                  </a:lnTo>
                  <a:lnTo>
                    <a:pt x="162130" y="1072299"/>
                  </a:lnTo>
                  <a:lnTo>
                    <a:pt x="151187" y="1033964"/>
                  </a:lnTo>
                  <a:lnTo>
                    <a:pt x="144045" y="994650"/>
                  </a:lnTo>
                  <a:lnTo>
                    <a:pt x="140855" y="954467"/>
                  </a:lnTo>
                  <a:lnTo>
                    <a:pt x="101524" y="931332"/>
                  </a:lnTo>
                  <a:lnTo>
                    <a:pt x="67348" y="901488"/>
                  </a:lnTo>
                  <a:lnTo>
                    <a:pt x="39218" y="865827"/>
                  </a:lnTo>
                  <a:lnTo>
                    <a:pt x="18023" y="825239"/>
                  </a:lnTo>
                  <a:lnTo>
                    <a:pt x="4654" y="780616"/>
                  </a:lnTo>
                  <a:lnTo>
                    <a:pt x="14" y="732996"/>
                  </a:lnTo>
                  <a:lnTo>
                    <a:pt x="0" y="732847"/>
                  </a:lnTo>
                  <a:lnTo>
                    <a:pt x="4957" y="683664"/>
                  </a:lnTo>
                  <a:lnTo>
                    <a:pt x="4971" y="683522"/>
                  </a:lnTo>
                  <a:lnTo>
                    <a:pt x="19231" y="637593"/>
                  </a:lnTo>
                  <a:lnTo>
                    <a:pt x="41795" y="596042"/>
                  </a:lnTo>
                  <a:lnTo>
                    <a:pt x="71679" y="559847"/>
                  </a:lnTo>
                  <a:lnTo>
                    <a:pt x="107901" y="529990"/>
                  </a:lnTo>
                  <a:lnTo>
                    <a:pt x="149476" y="507450"/>
                  </a:lnTo>
                  <a:lnTo>
                    <a:pt x="195421" y="493207"/>
                  </a:lnTo>
                  <a:lnTo>
                    <a:pt x="244752" y="488241"/>
                  </a:lnTo>
                  <a:lnTo>
                    <a:pt x="285750" y="491696"/>
                  </a:lnTo>
                  <a:lnTo>
                    <a:pt x="285954" y="491696"/>
                  </a:lnTo>
                  <a:lnTo>
                    <a:pt x="324737" y="501685"/>
                  </a:lnTo>
                  <a:lnTo>
                    <a:pt x="324889" y="501685"/>
                  </a:lnTo>
                  <a:lnTo>
                    <a:pt x="361336" y="517835"/>
                  </a:lnTo>
                  <a:lnTo>
                    <a:pt x="394213" y="539316"/>
                  </a:lnTo>
                  <a:lnTo>
                    <a:pt x="1580630" y="539316"/>
                  </a:lnTo>
                  <a:lnTo>
                    <a:pt x="1605503" y="559847"/>
                  </a:lnTo>
                  <a:lnTo>
                    <a:pt x="1635383" y="596042"/>
                  </a:lnTo>
                  <a:lnTo>
                    <a:pt x="1657957" y="637593"/>
                  </a:lnTo>
                  <a:lnTo>
                    <a:pt x="1672239" y="683522"/>
                  </a:lnTo>
                  <a:lnTo>
                    <a:pt x="1677078" y="731245"/>
                  </a:lnTo>
                  <a:lnTo>
                    <a:pt x="515994" y="731245"/>
                  </a:lnTo>
                  <a:lnTo>
                    <a:pt x="476382" y="739038"/>
                  </a:lnTo>
                  <a:lnTo>
                    <a:pt x="441249" y="760898"/>
                  </a:lnTo>
                  <a:lnTo>
                    <a:pt x="412768" y="794549"/>
                  </a:lnTo>
                  <a:lnTo>
                    <a:pt x="393111" y="837714"/>
                  </a:lnTo>
                  <a:lnTo>
                    <a:pt x="384452" y="888119"/>
                  </a:lnTo>
                  <a:lnTo>
                    <a:pt x="392542" y="945082"/>
                  </a:lnTo>
                  <a:lnTo>
                    <a:pt x="419438" y="983846"/>
                  </a:lnTo>
                  <a:lnTo>
                    <a:pt x="459948" y="1005964"/>
                  </a:lnTo>
                  <a:lnTo>
                    <a:pt x="508879" y="1012991"/>
                  </a:lnTo>
                  <a:lnTo>
                    <a:pt x="1531022" y="1012991"/>
                  </a:lnTo>
                  <a:lnTo>
                    <a:pt x="1527327" y="1033489"/>
                  </a:lnTo>
                  <a:lnTo>
                    <a:pt x="1516421" y="1071864"/>
                  </a:lnTo>
                  <a:lnTo>
                    <a:pt x="1512582" y="1081687"/>
                  </a:lnTo>
                  <a:lnTo>
                    <a:pt x="839205" y="1081687"/>
                  </a:lnTo>
                  <a:lnTo>
                    <a:pt x="788657" y="1082185"/>
                  </a:lnTo>
                  <a:lnTo>
                    <a:pt x="739070" y="1083652"/>
                  </a:lnTo>
                  <a:lnTo>
                    <a:pt x="690571" y="1086048"/>
                  </a:lnTo>
                  <a:lnTo>
                    <a:pt x="643290" y="1089331"/>
                  </a:lnTo>
                  <a:lnTo>
                    <a:pt x="597356" y="1093459"/>
                  </a:lnTo>
                  <a:lnTo>
                    <a:pt x="579948" y="1111072"/>
                  </a:lnTo>
                  <a:lnTo>
                    <a:pt x="581337" y="1120095"/>
                  </a:lnTo>
                  <a:lnTo>
                    <a:pt x="602818" y="1161304"/>
                  </a:lnTo>
                  <a:lnTo>
                    <a:pt x="630605" y="1198141"/>
                  </a:lnTo>
                  <a:lnTo>
                    <a:pt x="663988" y="1229890"/>
                  </a:lnTo>
                  <a:lnTo>
                    <a:pt x="702252" y="1255833"/>
                  </a:lnTo>
                  <a:lnTo>
                    <a:pt x="744643" y="1275232"/>
                  </a:lnTo>
                  <a:lnTo>
                    <a:pt x="790573" y="1287429"/>
                  </a:lnTo>
                  <a:lnTo>
                    <a:pt x="839205" y="1291647"/>
                  </a:lnTo>
                  <a:lnTo>
                    <a:pt x="1360002" y="1291647"/>
                  </a:lnTo>
                  <a:lnTo>
                    <a:pt x="1345933" y="1303600"/>
                  </a:lnTo>
                  <a:lnTo>
                    <a:pt x="1309928" y="1330089"/>
                  </a:lnTo>
                  <a:lnTo>
                    <a:pt x="1271462" y="1354588"/>
                  </a:lnTo>
                  <a:lnTo>
                    <a:pt x="1230683" y="1376984"/>
                  </a:lnTo>
                  <a:lnTo>
                    <a:pt x="1187741" y="1397165"/>
                  </a:lnTo>
                  <a:lnTo>
                    <a:pt x="1142787" y="1415019"/>
                  </a:lnTo>
                  <a:lnTo>
                    <a:pt x="1095971" y="1430435"/>
                  </a:lnTo>
                  <a:lnTo>
                    <a:pt x="1047443" y="1443298"/>
                  </a:lnTo>
                  <a:lnTo>
                    <a:pt x="997352" y="1453499"/>
                  </a:lnTo>
                  <a:lnTo>
                    <a:pt x="945849" y="1460924"/>
                  </a:lnTo>
                  <a:lnTo>
                    <a:pt x="893083" y="1465461"/>
                  </a:lnTo>
                  <a:lnTo>
                    <a:pt x="839205" y="1466999"/>
                  </a:lnTo>
                  <a:close/>
                </a:path>
                <a:path w="1677669" h="1467484">
                  <a:moveTo>
                    <a:pt x="1580269" y="539018"/>
                  </a:moveTo>
                  <a:lnTo>
                    <a:pt x="1283636" y="539018"/>
                  </a:lnTo>
                  <a:lnTo>
                    <a:pt x="1316386" y="517646"/>
                  </a:lnTo>
                  <a:lnTo>
                    <a:pt x="1352513" y="501685"/>
                  </a:lnTo>
                  <a:lnTo>
                    <a:pt x="1391455" y="491696"/>
                  </a:lnTo>
                  <a:lnTo>
                    <a:pt x="1432650" y="488241"/>
                  </a:lnTo>
                  <a:lnTo>
                    <a:pt x="1481869" y="493207"/>
                  </a:lnTo>
                  <a:lnTo>
                    <a:pt x="1527766" y="507450"/>
                  </a:lnTo>
                  <a:lnTo>
                    <a:pt x="1569303" y="529990"/>
                  </a:lnTo>
                  <a:lnTo>
                    <a:pt x="1580269" y="539018"/>
                  </a:lnTo>
                  <a:close/>
                </a:path>
                <a:path w="1677669" h="1467484">
                  <a:moveTo>
                    <a:pt x="1169530" y="1012991"/>
                  </a:moveTo>
                  <a:lnTo>
                    <a:pt x="508879" y="1012991"/>
                  </a:lnTo>
                  <a:lnTo>
                    <a:pt x="556637" y="1006560"/>
                  </a:lnTo>
                  <a:lnTo>
                    <a:pt x="595032" y="985764"/>
                  </a:lnTo>
                  <a:lnTo>
                    <a:pt x="621308" y="948351"/>
                  </a:lnTo>
                  <a:lnTo>
                    <a:pt x="632708" y="892067"/>
                  </a:lnTo>
                  <a:lnTo>
                    <a:pt x="628768" y="841252"/>
                  </a:lnTo>
                  <a:lnTo>
                    <a:pt x="613185" y="797107"/>
                  </a:lnTo>
                  <a:lnTo>
                    <a:pt x="587902" y="762288"/>
                  </a:lnTo>
                  <a:lnTo>
                    <a:pt x="554858" y="739448"/>
                  </a:lnTo>
                  <a:lnTo>
                    <a:pt x="515994" y="731245"/>
                  </a:lnTo>
                  <a:lnTo>
                    <a:pt x="1162563" y="731245"/>
                  </a:lnTo>
                  <a:lnTo>
                    <a:pt x="1123698" y="739448"/>
                  </a:lnTo>
                  <a:lnTo>
                    <a:pt x="1090647" y="762288"/>
                  </a:lnTo>
                  <a:lnTo>
                    <a:pt x="1065341" y="797107"/>
                  </a:lnTo>
                  <a:lnTo>
                    <a:pt x="1049714" y="841252"/>
                  </a:lnTo>
                  <a:lnTo>
                    <a:pt x="1045699" y="892067"/>
                  </a:lnTo>
                  <a:lnTo>
                    <a:pt x="1057133" y="948351"/>
                  </a:lnTo>
                  <a:lnTo>
                    <a:pt x="1083459" y="985764"/>
                  </a:lnTo>
                  <a:lnTo>
                    <a:pt x="1121868" y="1006560"/>
                  </a:lnTo>
                  <a:lnTo>
                    <a:pt x="1169530" y="1012991"/>
                  </a:lnTo>
                  <a:close/>
                </a:path>
                <a:path w="1677669" h="1467484">
                  <a:moveTo>
                    <a:pt x="1531022" y="1012991"/>
                  </a:moveTo>
                  <a:lnTo>
                    <a:pt x="1169530" y="1012991"/>
                  </a:lnTo>
                  <a:lnTo>
                    <a:pt x="1218483" y="1005964"/>
                  </a:lnTo>
                  <a:lnTo>
                    <a:pt x="1259045" y="983846"/>
                  </a:lnTo>
                  <a:lnTo>
                    <a:pt x="1285993" y="945082"/>
                  </a:lnTo>
                  <a:lnTo>
                    <a:pt x="1294105" y="888119"/>
                  </a:lnTo>
                  <a:lnTo>
                    <a:pt x="1285446" y="837714"/>
                  </a:lnTo>
                  <a:lnTo>
                    <a:pt x="1265790" y="794549"/>
                  </a:lnTo>
                  <a:lnTo>
                    <a:pt x="1237309" y="760898"/>
                  </a:lnTo>
                  <a:lnTo>
                    <a:pt x="1202176" y="739038"/>
                  </a:lnTo>
                  <a:lnTo>
                    <a:pt x="1162563" y="731245"/>
                  </a:lnTo>
                  <a:lnTo>
                    <a:pt x="1677078" y="731245"/>
                  </a:lnTo>
                  <a:lnTo>
                    <a:pt x="1677239" y="732847"/>
                  </a:lnTo>
                  <a:lnTo>
                    <a:pt x="1677254" y="732996"/>
                  </a:lnTo>
                  <a:lnTo>
                    <a:pt x="1672637" y="780482"/>
                  </a:lnTo>
                  <a:lnTo>
                    <a:pt x="1659373" y="824865"/>
                  </a:lnTo>
                  <a:lnTo>
                    <a:pt x="1638348" y="865273"/>
                  </a:lnTo>
                  <a:lnTo>
                    <a:pt x="1610447" y="900832"/>
                  </a:lnTo>
                  <a:lnTo>
                    <a:pt x="1576554" y="930668"/>
                  </a:lnTo>
                  <a:lnTo>
                    <a:pt x="1537554" y="953908"/>
                  </a:lnTo>
                  <a:lnTo>
                    <a:pt x="1534422" y="994133"/>
                  </a:lnTo>
                  <a:lnTo>
                    <a:pt x="1531022" y="1012991"/>
                  </a:lnTo>
                  <a:close/>
                </a:path>
                <a:path w="1677669" h="1467484">
                  <a:moveTo>
                    <a:pt x="1360002" y="1291647"/>
                  </a:moveTo>
                  <a:lnTo>
                    <a:pt x="839205" y="1291647"/>
                  </a:lnTo>
                  <a:lnTo>
                    <a:pt x="887836" y="1287429"/>
                  </a:lnTo>
                  <a:lnTo>
                    <a:pt x="933766" y="1275232"/>
                  </a:lnTo>
                  <a:lnTo>
                    <a:pt x="976157" y="1255833"/>
                  </a:lnTo>
                  <a:lnTo>
                    <a:pt x="1014421" y="1229890"/>
                  </a:lnTo>
                  <a:lnTo>
                    <a:pt x="1047804" y="1198141"/>
                  </a:lnTo>
                  <a:lnTo>
                    <a:pt x="1075592" y="1161304"/>
                  </a:lnTo>
                  <a:lnTo>
                    <a:pt x="1097072" y="1120095"/>
                  </a:lnTo>
                  <a:lnTo>
                    <a:pt x="1098461" y="1111072"/>
                  </a:lnTo>
                  <a:lnTo>
                    <a:pt x="1095726" y="1102782"/>
                  </a:lnTo>
                  <a:lnTo>
                    <a:pt x="1035133" y="1089331"/>
                  </a:lnTo>
                  <a:lnTo>
                    <a:pt x="987881" y="1086048"/>
                  </a:lnTo>
                  <a:lnTo>
                    <a:pt x="939404" y="1083652"/>
                  </a:lnTo>
                  <a:lnTo>
                    <a:pt x="889809" y="1082185"/>
                  </a:lnTo>
                  <a:lnTo>
                    <a:pt x="839205" y="1081687"/>
                  </a:lnTo>
                  <a:lnTo>
                    <a:pt x="1512582" y="1081687"/>
                  </a:lnTo>
                  <a:lnTo>
                    <a:pt x="1483771" y="1145223"/>
                  </a:lnTo>
                  <a:lnTo>
                    <a:pt x="1462328" y="1179982"/>
                  </a:lnTo>
                  <a:lnTo>
                    <a:pt x="1437672" y="1213311"/>
                  </a:lnTo>
                  <a:lnTo>
                    <a:pt x="1409955" y="1245099"/>
                  </a:lnTo>
                  <a:lnTo>
                    <a:pt x="1379325" y="1275232"/>
                  </a:lnTo>
                  <a:lnTo>
                    <a:pt x="1360002" y="12916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084" y="7176803"/>
            <a:ext cx="104775" cy="10477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084" y="7634003"/>
            <a:ext cx="104775" cy="104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084" y="8091203"/>
            <a:ext cx="104775" cy="10477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084" y="8548403"/>
            <a:ext cx="104775" cy="1047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4084" y="9005603"/>
            <a:ext cx="104775" cy="104774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5064327" y="6576048"/>
            <a:ext cx="6779895" cy="3004185"/>
            <a:chOff x="5064327" y="6576048"/>
            <a:chExt cx="6779895" cy="3004185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57597" y="6898662"/>
              <a:ext cx="2486024" cy="261937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249094" y="7082434"/>
              <a:ext cx="3392170" cy="67310"/>
            </a:xfrm>
            <a:custGeom>
              <a:avLst/>
              <a:gdLst/>
              <a:ahLst/>
              <a:cxnLst/>
              <a:rect l="l" t="t" r="r" b="b"/>
              <a:pathLst>
                <a:path w="3392170" h="67309">
                  <a:moveTo>
                    <a:pt x="1695173" y="67108"/>
                  </a:moveTo>
                  <a:lnTo>
                    <a:pt x="971862" y="61865"/>
                  </a:lnTo>
                  <a:lnTo>
                    <a:pt x="440084" y="50331"/>
                  </a:lnTo>
                  <a:lnTo>
                    <a:pt x="112057" y="38797"/>
                  </a:lnTo>
                  <a:lnTo>
                    <a:pt x="0" y="33554"/>
                  </a:lnTo>
                  <a:lnTo>
                    <a:pt x="128445" y="28311"/>
                  </a:lnTo>
                  <a:lnTo>
                    <a:pt x="483786" y="16777"/>
                  </a:lnTo>
                  <a:lnTo>
                    <a:pt x="1021027" y="5242"/>
                  </a:lnTo>
                  <a:lnTo>
                    <a:pt x="1695173" y="0"/>
                  </a:lnTo>
                  <a:lnTo>
                    <a:pt x="2372610" y="5242"/>
                  </a:lnTo>
                  <a:lnTo>
                    <a:pt x="2910081" y="16777"/>
                  </a:lnTo>
                  <a:lnTo>
                    <a:pt x="3264304" y="28311"/>
                  </a:lnTo>
                  <a:lnTo>
                    <a:pt x="3391997" y="33554"/>
                  </a:lnTo>
                  <a:lnTo>
                    <a:pt x="3256118" y="38797"/>
                  </a:lnTo>
                  <a:lnTo>
                    <a:pt x="2888252" y="50331"/>
                  </a:lnTo>
                  <a:lnTo>
                    <a:pt x="2348053" y="61865"/>
                  </a:lnTo>
                  <a:lnTo>
                    <a:pt x="1695173" y="6710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17312" y="6576048"/>
              <a:ext cx="4085581" cy="92404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09405" y="7498294"/>
              <a:ext cx="2362199" cy="5905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47293" y="8232319"/>
              <a:ext cx="2457449" cy="6095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64327" y="8989216"/>
              <a:ext cx="2362199" cy="59054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55634" y="6468207"/>
            <a:ext cx="4368800" cy="2768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74040" marR="5080" indent="-561975">
              <a:lnSpc>
                <a:spcPct val="115399"/>
              </a:lnSpc>
              <a:spcBef>
                <a:spcPts val="100"/>
              </a:spcBef>
            </a:pP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Participants</a:t>
            </a:r>
            <a:r>
              <a:rPr dirty="0" sz="2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Calibri"/>
                <a:cs typeface="Calibri"/>
              </a:rPr>
              <a:t>found</a:t>
            </a:r>
            <a:r>
              <a:rPr dirty="0" sz="2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apps</a:t>
            </a:r>
            <a:r>
              <a:rPr dirty="0" sz="2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Calibri"/>
                <a:cs typeface="Calibri"/>
              </a:rPr>
              <a:t>through: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Google</a:t>
            </a:r>
            <a:r>
              <a:rPr dirty="0" sz="2600" spc="-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Search</a:t>
            </a:r>
            <a:endParaRPr sz="2600">
              <a:latin typeface="Calibri"/>
              <a:cs typeface="Calibri"/>
            </a:endParaRPr>
          </a:p>
          <a:p>
            <a:pPr marL="574040" marR="1593850">
              <a:lnSpc>
                <a:spcPct val="115399"/>
              </a:lnSpc>
            </a:pP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dirty="0" sz="260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Media Therapists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Friends</a:t>
            </a:r>
            <a:r>
              <a:rPr dirty="0" sz="2600" spc="-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7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2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Family Reddit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4951" y="101719"/>
            <a:ext cx="9325610" cy="2348865"/>
          </a:xfrm>
          <a:prstGeom prst="rect">
            <a:avLst/>
          </a:prstGeom>
        </p:spPr>
        <p:txBody>
          <a:bodyPr wrap="square" lIns="0" tIns="200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80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550"/>
              </a:spcBef>
            </a:pPr>
            <a:r>
              <a:rPr dirty="0" sz="4200" spc="-65" b="1">
                <a:latin typeface="Calibri"/>
                <a:cs typeface="Calibri"/>
              </a:rPr>
              <a:t>Motivations</a:t>
            </a:r>
            <a:r>
              <a:rPr dirty="0" sz="4200" spc="5" b="1">
                <a:latin typeface="Calibri"/>
                <a:cs typeface="Calibri"/>
              </a:rPr>
              <a:t> </a:t>
            </a:r>
            <a:r>
              <a:rPr dirty="0" sz="4200" b="1">
                <a:latin typeface="Calibri"/>
                <a:cs typeface="Calibri"/>
              </a:rPr>
              <a:t>for</a:t>
            </a:r>
            <a:r>
              <a:rPr dirty="0" sz="4200" spc="5" b="1">
                <a:latin typeface="Calibri"/>
                <a:cs typeface="Calibri"/>
              </a:rPr>
              <a:t> </a:t>
            </a:r>
            <a:r>
              <a:rPr dirty="0" sz="4200" b="1">
                <a:latin typeface="Calibri"/>
                <a:cs typeface="Calibri"/>
              </a:rPr>
              <a:t>Using</a:t>
            </a:r>
            <a:r>
              <a:rPr dirty="0" sz="4200" spc="5" b="1">
                <a:latin typeface="Calibri"/>
                <a:cs typeface="Calibri"/>
              </a:rPr>
              <a:t> </a:t>
            </a:r>
            <a:r>
              <a:rPr dirty="0" sz="4200" spc="-45" b="1">
                <a:latin typeface="Calibri"/>
                <a:cs typeface="Calibri"/>
              </a:rPr>
              <a:t>Mental</a:t>
            </a:r>
            <a:r>
              <a:rPr dirty="0" sz="4200" spc="10" b="1">
                <a:latin typeface="Calibri"/>
                <a:cs typeface="Calibri"/>
              </a:rPr>
              <a:t> </a:t>
            </a:r>
            <a:r>
              <a:rPr dirty="0" sz="4200" b="1">
                <a:latin typeface="Calibri"/>
                <a:cs typeface="Calibri"/>
              </a:rPr>
              <a:t>Health</a:t>
            </a:r>
            <a:r>
              <a:rPr dirty="0" sz="4200" spc="5" b="1">
                <a:latin typeface="Calibri"/>
                <a:cs typeface="Calibri"/>
              </a:rPr>
              <a:t> </a:t>
            </a:r>
            <a:r>
              <a:rPr dirty="0" sz="4200" spc="-20" b="1">
                <a:latin typeface="Calibri"/>
                <a:cs typeface="Calibri"/>
              </a:rPr>
              <a:t>Apps</a:t>
            </a:r>
            <a:endParaRPr sz="4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680"/>
              </a:spcBef>
            </a:pPr>
            <a:r>
              <a:rPr dirty="0" sz="3100">
                <a:latin typeface="Calibri"/>
                <a:cs typeface="Calibri"/>
              </a:rPr>
              <a:t>Why</a:t>
            </a:r>
            <a:r>
              <a:rPr dirty="0" sz="3100" spc="-4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do</a:t>
            </a:r>
            <a:r>
              <a:rPr dirty="0" sz="3100" spc="-4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Adults</a:t>
            </a:r>
            <a:r>
              <a:rPr dirty="0" sz="3100" spc="-4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with</a:t>
            </a:r>
            <a:r>
              <a:rPr dirty="0" sz="3100" spc="-45">
                <a:latin typeface="Calibri"/>
                <a:cs typeface="Calibri"/>
              </a:rPr>
              <a:t> </a:t>
            </a:r>
            <a:r>
              <a:rPr dirty="0" sz="3100" spc="60">
                <a:latin typeface="Calibri"/>
                <a:cs typeface="Calibri"/>
              </a:rPr>
              <a:t>ADHD</a:t>
            </a:r>
            <a:r>
              <a:rPr dirty="0" sz="3100" spc="-4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seek</a:t>
            </a:r>
            <a:r>
              <a:rPr dirty="0" sz="3100" spc="-45">
                <a:latin typeface="Calibri"/>
                <a:cs typeface="Calibri"/>
              </a:rPr>
              <a:t> </a:t>
            </a:r>
            <a:r>
              <a:rPr dirty="0" sz="3100" spc="-50">
                <a:latin typeface="Calibri"/>
                <a:cs typeface="Calibri"/>
              </a:rPr>
              <a:t>Mental</a:t>
            </a:r>
            <a:r>
              <a:rPr dirty="0" sz="3100" spc="-4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Health</a:t>
            </a:r>
            <a:r>
              <a:rPr dirty="0" sz="3100" spc="-45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Apps?</a:t>
            </a:r>
            <a:endParaRPr sz="3100">
              <a:latin typeface="Calibri"/>
              <a:cs typeface="Calibri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976" y="3651008"/>
            <a:ext cx="114299" cy="11429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976" y="4146308"/>
            <a:ext cx="114299" cy="11429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976" y="4641608"/>
            <a:ext cx="114299" cy="11429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1976" y="5136908"/>
            <a:ext cx="114299" cy="11429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94951" y="2890329"/>
            <a:ext cx="5438140" cy="2501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17220" marR="864235" indent="-605155">
              <a:lnSpc>
                <a:spcPct val="116100"/>
              </a:lnSpc>
              <a:spcBef>
                <a:spcPts val="95"/>
              </a:spcBef>
            </a:pPr>
            <a:r>
              <a:rPr dirty="0" sz="2800" spc="-75">
                <a:latin typeface="Calibri"/>
                <a:cs typeface="Calibri"/>
              </a:rPr>
              <a:t>Common</a:t>
            </a:r>
            <a:r>
              <a:rPr dirty="0" sz="2800" spc="-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Motivations: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Managing</a:t>
            </a:r>
            <a:r>
              <a:rPr dirty="0" sz="2800" spc="-50">
                <a:latin typeface="Calibri"/>
                <a:cs typeface="Calibri"/>
              </a:rPr>
              <a:t> </a:t>
            </a:r>
            <a:r>
              <a:rPr dirty="0" sz="2800" spc="65">
                <a:latin typeface="Calibri"/>
                <a:cs typeface="Calibri"/>
              </a:rPr>
              <a:t>ADHD</a:t>
            </a:r>
            <a:r>
              <a:rPr dirty="0" sz="2800" spc="-45">
                <a:latin typeface="Calibri"/>
                <a:cs typeface="Calibri"/>
              </a:rPr>
              <a:t> </a:t>
            </a:r>
            <a:r>
              <a:rPr dirty="0" sz="2800" spc="-30">
                <a:latin typeface="Calibri"/>
                <a:cs typeface="Calibri"/>
              </a:rPr>
              <a:t>symptoms Improving</a:t>
            </a:r>
            <a:r>
              <a:rPr dirty="0" sz="2800" spc="-9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Organization</a:t>
            </a:r>
            <a:endParaRPr sz="2800">
              <a:latin typeface="Calibri"/>
              <a:cs typeface="Calibri"/>
            </a:endParaRPr>
          </a:p>
          <a:p>
            <a:pPr marL="617220" marR="5080">
              <a:lnSpc>
                <a:spcPct val="116100"/>
              </a:lnSpc>
            </a:pPr>
            <a:r>
              <a:rPr dirty="0" sz="2800">
                <a:latin typeface="Calibri"/>
                <a:cs typeface="Calibri"/>
              </a:rPr>
              <a:t>Supporting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Emotional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Well-</a:t>
            </a:r>
            <a:r>
              <a:rPr dirty="0" sz="2800" spc="-10">
                <a:latin typeface="Calibri"/>
                <a:cs typeface="Calibri"/>
              </a:rPr>
              <a:t>Being </a:t>
            </a:r>
            <a:r>
              <a:rPr dirty="0" sz="2800">
                <a:latin typeface="Calibri"/>
                <a:cs typeface="Calibri"/>
              </a:rPr>
              <a:t>Building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Healthier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Routines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3039881" y="5590328"/>
            <a:ext cx="2599055" cy="361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b="1" i="1">
                <a:latin typeface="Calibri"/>
                <a:cs typeface="Calibri"/>
              </a:rPr>
              <a:t>Diagnosis</a:t>
            </a:r>
            <a:r>
              <a:rPr dirty="0" sz="2200" spc="50" b="1" i="1">
                <a:latin typeface="Calibri"/>
                <a:cs typeface="Calibri"/>
              </a:rPr>
              <a:t> </a:t>
            </a:r>
            <a:r>
              <a:rPr dirty="0" sz="2200" spc="-10" b="1" i="1">
                <a:latin typeface="Calibri"/>
                <a:cs typeface="Calibri"/>
              </a:rPr>
              <a:t>Background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59266" y="8456931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359266" y="7305545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359266" y="6154160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359266" y="5002774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359266" y="3851389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359266" y="2700004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59266" y="1548619"/>
            <a:ext cx="6908800" cy="0"/>
          </a:xfrm>
          <a:custGeom>
            <a:avLst/>
            <a:gdLst/>
            <a:ahLst/>
            <a:cxnLst/>
            <a:rect l="l" t="t" r="r" b="b"/>
            <a:pathLst>
              <a:path w="6908800" h="0">
                <a:moveTo>
                  <a:pt x="0" y="0"/>
                </a:moveTo>
                <a:lnTo>
                  <a:pt x="6908311" y="0"/>
                </a:lnTo>
              </a:path>
            </a:pathLst>
          </a:custGeom>
          <a:ln w="852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0851499" y="8503932"/>
            <a:ext cx="515620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0">
                <a:latin typeface="Calibri"/>
                <a:cs typeface="Calibri"/>
              </a:rPr>
              <a:t>Cost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81113" y="8503932"/>
            <a:ext cx="1675130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30">
                <a:latin typeface="Calibri"/>
                <a:cs typeface="Calibri"/>
              </a:rPr>
              <a:t>Generic</a:t>
            </a:r>
            <a:r>
              <a:rPr dirty="0" sz="2150" spc="-75">
                <a:latin typeface="Calibri"/>
                <a:cs typeface="Calibri"/>
              </a:rPr>
              <a:t> </a:t>
            </a:r>
            <a:r>
              <a:rPr dirty="0" sz="2150" spc="-10">
                <a:latin typeface="Calibri"/>
                <a:cs typeface="Calibri"/>
              </a:rPr>
              <a:t>Design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204266" y="8503932"/>
            <a:ext cx="1019810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40">
                <a:latin typeface="Calibri"/>
                <a:cs typeface="Calibri"/>
              </a:rPr>
              <a:t>Boredom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804227" y="8503932"/>
            <a:ext cx="140525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Notiﬁcations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18850" y="8269390"/>
            <a:ext cx="16192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50">
                <a:latin typeface="Calibri"/>
                <a:cs typeface="Calibri"/>
              </a:rPr>
              <a:t>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82929" y="7118005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10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882929" y="5966619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20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82929" y="4815235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30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82929" y="3663849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40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82929" y="2512464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50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82929" y="1361079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60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0359266" y="2354588"/>
            <a:ext cx="1511300" cy="6102350"/>
          </a:xfrm>
          <a:custGeom>
            <a:avLst/>
            <a:gdLst/>
            <a:ahLst/>
            <a:cxnLst/>
            <a:rect l="l" t="t" r="r" b="b"/>
            <a:pathLst>
              <a:path w="1511300" h="6102350">
                <a:moveTo>
                  <a:pt x="1511193" y="6102341"/>
                </a:moveTo>
                <a:lnTo>
                  <a:pt x="0" y="6102341"/>
                </a:lnTo>
                <a:lnTo>
                  <a:pt x="0" y="219254"/>
                </a:lnTo>
                <a:lnTo>
                  <a:pt x="5803" y="175174"/>
                </a:lnTo>
                <a:lnTo>
                  <a:pt x="20095" y="133073"/>
                </a:lnTo>
                <a:lnTo>
                  <a:pt x="42326" y="94569"/>
                </a:lnTo>
                <a:lnTo>
                  <a:pt x="71642" y="61143"/>
                </a:lnTo>
                <a:lnTo>
                  <a:pt x="106915" y="34077"/>
                </a:lnTo>
                <a:lnTo>
                  <a:pt x="146791" y="14413"/>
                </a:lnTo>
                <a:lnTo>
                  <a:pt x="189737" y="2907"/>
                </a:lnTo>
                <a:lnTo>
                  <a:pt x="219254" y="0"/>
                </a:lnTo>
                <a:lnTo>
                  <a:pt x="1291938" y="0"/>
                </a:lnTo>
                <a:lnTo>
                  <a:pt x="1336018" y="5803"/>
                </a:lnTo>
                <a:lnTo>
                  <a:pt x="1378119" y="20095"/>
                </a:lnTo>
                <a:lnTo>
                  <a:pt x="1416622" y="42326"/>
                </a:lnTo>
                <a:lnTo>
                  <a:pt x="1450049" y="71642"/>
                </a:lnTo>
                <a:lnTo>
                  <a:pt x="1477115" y="106915"/>
                </a:lnTo>
                <a:lnTo>
                  <a:pt x="1496779" y="146791"/>
                </a:lnTo>
                <a:lnTo>
                  <a:pt x="1508285" y="189737"/>
                </a:lnTo>
                <a:lnTo>
                  <a:pt x="1511193" y="219254"/>
                </a:lnTo>
                <a:lnTo>
                  <a:pt x="1511193" y="6102341"/>
                </a:lnTo>
                <a:close/>
              </a:path>
            </a:pathLst>
          </a:custGeom>
          <a:solidFill>
            <a:srgbClr val="4A5B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2158305" y="5117913"/>
            <a:ext cx="1511300" cy="3339465"/>
          </a:xfrm>
          <a:custGeom>
            <a:avLst/>
            <a:gdLst/>
            <a:ahLst/>
            <a:cxnLst/>
            <a:rect l="l" t="t" r="r" b="b"/>
            <a:pathLst>
              <a:path w="1511300" h="3339465">
                <a:moveTo>
                  <a:pt x="1511193" y="3339017"/>
                </a:moveTo>
                <a:lnTo>
                  <a:pt x="0" y="3339017"/>
                </a:lnTo>
                <a:lnTo>
                  <a:pt x="0" y="219254"/>
                </a:lnTo>
                <a:lnTo>
                  <a:pt x="5803" y="175174"/>
                </a:lnTo>
                <a:lnTo>
                  <a:pt x="20095" y="133073"/>
                </a:lnTo>
                <a:lnTo>
                  <a:pt x="42326" y="94569"/>
                </a:lnTo>
                <a:lnTo>
                  <a:pt x="71642" y="61142"/>
                </a:lnTo>
                <a:lnTo>
                  <a:pt x="106915" y="34077"/>
                </a:lnTo>
                <a:lnTo>
                  <a:pt x="146791" y="14413"/>
                </a:lnTo>
                <a:lnTo>
                  <a:pt x="189737" y="2907"/>
                </a:lnTo>
                <a:lnTo>
                  <a:pt x="219254" y="0"/>
                </a:lnTo>
                <a:lnTo>
                  <a:pt x="1291938" y="0"/>
                </a:lnTo>
                <a:lnTo>
                  <a:pt x="1336018" y="5803"/>
                </a:lnTo>
                <a:lnTo>
                  <a:pt x="1378119" y="20095"/>
                </a:lnTo>
                <a:lnTo>
                  <a:pt x="1416622" y="42326"/>
                </a:lnTo>
                <a:lnTo>
                  <a:pt x="1450050" y="71642"/>
                </a:lnTo>
                <a:lnTo>
                  <a:pt x="1477115" y="106915"/>
                </a:lnTo>
                <a:lnTo>
                  <a:pt x="1496778" y="146791"/>
                </a:lnTo>
                <a:lnTo>
                  <a:pt x="1508285" y="189737"/>
                </a:lnTo>
                <a:lnTo>
                  <a:pt x="1511193" y="219254"/>
                </a:lnTo>
                <a:lnTo>
                  <a:pt x="1511193" y="3339017"/>
                </a:lnTo>
                <a:close/>
              </a:path>
            </a:pathLst>
          </a:custGeom>
          <a:solidFill>
            <a:srgbClr val="65789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957344" y="5693605"/>
            <a:ext cx="1511300" cy="2763520"/>
          </a:xfrm>
          <a:custGeom>
            <a:avLst/>
            <a:gdLst/>
            <a:ahLst/>
            <a:cxnLst/>
            <a:rect l="l" t="t" r="r" b="b"/>
            <a:pathLst>
              <a:path w="1511300" h="2763520">
                <a:moveTo>
                  <a:pt x="1511193" y="2763324"/>
                </a:moveTo>
                <a:lnTo>
                  <a:pt x="0" y="2763324"/>
                </a:lnTo>
                <a:lnTo>
                  <a:pt x="0" y="219255"/>
                </a:lnTo>
                <a:lnTo>
                  <a:pt x="5803" y="175174"/>
                </a:lnTo>
                <a:lnTo>
                  <a:pt x="20095" y="133073"/>
                </a:lnTo>
                <a:lnTo>
                  <a:pt x="42326" y="94569"/>
                </a:lnTo>
                <a:lnTo>
                  <a:pt x="71641" y="61143"/>
                </a:lnTo>
                <a:lnTo>
                  <a:pt x="106915" y="34077"/>
                </a:lnTo>
                <a:lnTo>
                  <a:pt x="146791" y="14413"/>
                </a:lnTo>
                <a:lnTo>
                  <a:pt x="189737" y="2907"/>
                </a:lnTo>
                <a:lnTo>
                  <a:pt x="219255" y="0"/>
                </a:lnTo>
                <a:lnTo>
                  <a:pt x="1291938" y="0"/>
                </a:lnTo>
                <a:lnTo>
                  <a:pt x="1336017" y="5803"/>
                </a:lnTo>
                <a:lnTo>
                  <a:pt x="1378118" y="20095"/>
                </a:lnTo>
                <a:lnTo>
                  <a:pt x="1416622" y="42326"/>
                </a:lnTo>
                <a:lnTo>
                  <a:pt x="1450049" y="71642"/>
                </a:lnTo>
                <a:lnTo>
                  <a:pt x="1477114" y="106915"/>
                </a:lnTo>
                <a:lnTo>
                  <a:pt x="1496778" y="146791"/>
                </a:lnTo>
                <a:lnTo>
                  <a:pt x="1508285" y="189737"/>
                </a:lnTo>
                <a:lnTo>
                  <a:pt x="1511193" y="219255"/>
                </a:lnTo>
                <a:lnTo>
                  <a:pt x="1511193" y="2763324"/>
                </a:lnTo>
                <a:close/>
              </a:path>
            </a:pathLst>
          </a:custGeom>
          <a:solidFill>
            <a:srgbClr val="8B99B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756383" y="5117913"/>
            <a:ext cx="1511300" cy="3339465"/>
          </a:xfrm>
          <a:custGeom>
            <a:avLst/>
            <a:gdLst/>
            <a:ahLst/>
            <a:cxnLst/>
            <a:rect l="l" t="t" r="r" b="b"/>
            <a:pathLst>
              <a:path w="1511300" h="3339465">
                <a:moveTo>
                  <a:pt x="1511193" y="3339017"/>
                </a:moveTo>
                <a:lnTo>
                  <a:pt x="0" y="3339017"/>
                </a:lnTo>
                <a:lnTo>
                  <a:pt x="0" y="219254"/>
                </a:lnTo>
                <a:lnTo>
                  <a:pt x="5804" y="175174"/>
                </a:lnTo>
                <a:lnTo>
                  <a:pt x="20096" y="133073"/>
                </a:lnTo>
                <a:lnTo>
                  <a:pt x="42326" y="94569"/>
                </a:lnTo>
                <a:lnTo>
                  <a:pt x="71642" y="61142"/>
                </a:lnTo>
                <a:lnTo>
                  <a:pt x="106915" y="34077"/>
                </a:lnTo>
                <a:lnTo>
                  <a:pt x="146791" y="14413"/>
                </a:lnTo>
                <a:lnTo>
                  <a:pt x="189736" y="2907"/>
                </a:lnTo>
                <a:lnTo>
                  <a:pt x="219255" y="0"/>
                </a:lnTo>
                <a:lnTo>
                  <a:pt x="1291938" y="0"/>
                </a:lnTo>
                <a:lnTo>
                  <a:pt x="1336017" y="5803"/>
                </a:lnTo>
                <a:lnTo>
                  <a:pt x="1378118" y="20095"/>
                </a:lnTo>
                <a:lnTo>
                  <a:pt x="1416622" y="42326"/>
                </a:lnTo>
                <a:lnTo>
                  <a:pt x="1450049" y="71642"/>
                </a:lnTo>
                <a:lnTo>
                  <a:pt x="1477114" y="106915"/>
                </a:lnTo>
                <a:lnTo>
                  <a:pt x="1496779" y="146791"/>
                </a:lnTo>
                <a:lnTo>
                  <a:pt x="1508285" y="189737"/>
                </a:lnTo>
                <a:lnTo>
                  <a:pt x="1511193" y="219254"/>
                </a:lnTo>
                <a:lnTo>
                  <a:pt x="1511193" y="3339017"/>
                </a:lnTo>
                <a:close/>
              </a:path>
            </a:pathLst>
          </a:custGeom>
          <a:solidFill>
            <a:srgbClr val="8B8FB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0961572" y="1990476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53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764875" y="4753801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29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563915" y="5329494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24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362954" y="4753801"/>
            <a:ext cx="297815" cy="3530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150" spc="-25">
                <a:latin typeface="Calibri"/>
                <a:cs typeface="Calibri"/>
              </a:rPr>
              <a:t>29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2958" y="2711856"/>
            <a:ext cx="8786495" cy="6654800"/>
          </a:xfrm>
          <a:custGeom>
            <a:avLst/>
            <a:gdLst/>
            <a:ahLst/>
            <a:cxnLst/>
            <a:rect l="l" t="t" r="r" b="b"/>
            <a:pathLst>
              <a:path w="8786495" h="6654800">
                <a:moveTo>
                  <a:pt x="8305266" y="6654404"/>
                </a:moveTo>
                <a:lnTo>
                  <a:pt x="485775" y="6654404"/>
                </a:lnTo>
                <a:lnTo>
                  <a:pt x="437762" y="6652026"/>
                </a:lnTo>
                <a:lnTo>
                  <a:pt x="390562" y="6644983"/>
                </a:lnTo>
                <a:lnTo>
                  <a:pt x="344494" y="6633406"/>
                </a:lnTo>
                <a:lnTo>
                  <a:pt x="299876" y="6617426"/>
                </a:lnTo>
                <a:lnTo>
                  <a:pt x="257028" y="6597176"/>
                </a:lnTo>
                <a:lnTo>
                  <a:pt x="216266" y="6572787"/>
                </a:lnTo>
                <a:lnTo>
                  <a:pt x="177911" y="6544392"/>
                </a:lnTo>
                <a:lnTo>
                  <a:pt x="142280" y="6512123"/>
                </a:lnTo>
                <a:lnTo>
                  <a:pt x="110010" y="6476492"/>
                </a:lnTo>
                <a:lnTo>
                  <a:pt x="81615" y="6438137"/>
                </a:lnTo>
                <a:lnTo>
                  <a:pt x="57227" y="6397375"/>
                </a:lnTo>
                <a:lnTo>
                  <a:pt x="36977" y="6354526"/>
                </a:lnTo>
                <a:lnTo>
                  <a:pt x="20997" y="6309909"/>
                </a:lnTo>
                <a:lnTo>
                  <a:pt x="9420" y="6263841"/>
                </a:lnTo>
                <a:lnTo>
                  <a:pt x="2377" y="6216641"/>
                </a:lnTo>
                <a:lnTo>
                  <a:pt x="0" y="6168628"/>
                </a:lnTo>
                <a:lnTo>
                  <a:pt x="0" y="485774"/>
                </a:lnTo>
                <a:lnTo>
                  <a:pt x="2377" y="437762"/>
                </a:lnTo>
                <a:lnTo>
                  <a:pt x="9420" y="390562"/>
                </a:lnTo>
                <a:lnTo>
                  <a:pt x="20997" y="344494"/>
                </a:lnTo>
                <a:lnTo>
                  <a:pt x="36977" y="299877"/>
                </a:lnTo>
                <a:lnTo>
                  <a:pt x="57227" y="257028"/>
                </a:lnTo>
                <a:lnTo>
                  <a:pt x="81615" y="216266"/>
                </a:lnTo>
                <a:lnTo>
                  <a:pt x="110010" y="177911"/>
                </a:lnTo>
                <a:lnTo>
                  <a:pt x="142280" y="142280"/>
                </a:lnTo>
                <a:lnTo>
                  <a:pt x="177911" y="110010"/>
                </a:lnTo>
                <a:lnTo>
                  <a:pt x="216266" y="81615"/>
                </a:lnTo>
                <a:lnTo>
                  <a:pt x="257028" y="57227"/>
                </a:lnTo>
                <a:lnTo>
                  <a:pt x="299876" y="36977"/>
                </a:lnTo>
                <a:lnTo>
                  <a:pt x="344494" y="20997"/>
                </a:lnTo>
                <a:lnTo>
                  <a:pt x="390562" y="9420"/>
                </a:lnTo>
                <a:lnTo>
                  <a:pt x="437762" y="2377"/>
                </a:lnTo>
                <a:lnTo>
                  <a:pt x="485775" y="0"/>
                </a:lnTo>
                <a:lnTo>
                  <a:pt x="8305266" y="0"/>
                </a:lnTo>
                <a:lnTo>
                  <a:pt x="8353279" y="2377"/>
                </a:lnTo>
                <a:lnTo>
                  <a:pt x="8400478" y="9420"/>
                </a:lnTo>
                <a:lnTo>
                  <a:pt x="8446546" y="20997"/>
                </a:lnTo>
                <a:lnTo>
                  <a:pt x="8491164" y="36977"/>
                </a:lnTo>
                <a:lnTo>
                  <a:pt x="8534012" y="57227"/>
                </a:lnTo>
                <a:lnTo>
                  <a:pt x="8574774" y="81615"/>
                </a:lnTo>
                <a:lnTo>
                  <a:pt x="8613129" y="110010"/>
                </a:lnTo>
                <a:lnTo>
                  <a:pt x="8648760" y="142280"/>
                </a:lnTo>
                <a:lnTo>
                  <a:pt x="8681030" y="177911"/>
                </a:lnTo>
                <a:lnTo>
                  <a:pt x="8709425" y="216266"/>
                </a:lnTo>
                <a:lnTo>
                  <a:pt x="8733813" y="257028"/>
                </a:lnTo>
                <a:lnTo>
                  <a:pt x="8754063" y="299877"/>
                </a:lnTo>
                <a:lnTo>
                  <a:pt x="8770043" y="344494"/>
                </a:lnTo>
                <a:lnTo>
                  <a:pt x="8781620" y="390562"/>
                </a:lnTo>
                <a:lnTo>
                  <a:pt x="8785892" y="419190"/>
                </a:lnTo>
                <a:lnTo>
                  <a:pt x="8785892" y="6235213"/>
                </a:lnTo>
                <a:lnTo>
                  <a:pt x="8770043" y="6309909"/>
                </a:lnTo>
                <a:lnTo>
                  <a:pt x="8754063" y="6354526"/>
                </a:lnTo>
                <a:lnTo>
                  <a:pt x="8733813" y="6397375"/>
                </a:lnTo>
                <a:lnTo>
                  <a:pt x="8709425" y="6438137"/>
                </a:lnTo>
                <a:lnTo>
                  <a:pt x="8681030" y="6476492"/>
                </a:lnTo>
                <a:lnTo>
                  <a:pt x="8648760" y="6512123"/>
                </a:lnTo>
                <a:lnTo>
                  <a:pt x="8613129" y="6544392"/>
                </a:lnTo>
                <a:lnTo>
                  <a:pt x="8574774" y="6572787"/>
                </a:lnTo>
                <a:lnTo>
                  <a:pt x="8534012" y="6597176"/>
                </a:lnTo>
                <a:lnTo>
                  <a:pt x="8491164" y="6617426"/>
                </a:lnTo>
                <a:lnTo>
                  <a:pt x="8446546" y="6633406"/>
                </a:lnTo>
                <a:lnTo>
                  <a:pt x="8400478" y="6644983"/>
                </a:lnTo>
                <a:lnTo>
                  <a:pt x="8353279" y="6652026"/>
                </a:lnTo>
                <a:lnTo>
                  <a:pt x="8305266" y="6654404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94951" y="285157"/>
            <a:ext cx="108648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394951" y="971866"/>
            <a:ext cx="7631430" cy="6661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Barriers</a:t>
            </a:r>
            <a:r>
              <a:rPr dirty="0" spc="130"/>
              <a:t> </a:t>
            </a:r>
            <a:r>
              <a:rPr dirty="0"/>
              <a:t>to</a:t>
            </a:r>
            <a:r>
              <a:rPr dirty="0" spc="135"/>
              <a:t> </a:t>
            </a:r>
            <a:r>
              <a:rPr dirty="0"/>
              <a:t>Sustained</a:t>
            </a:r>
            <a:r>
              <a:rPr dirty="0" spc="135"/>
              <a:t> </a:t>
            </a:r>
            <a:r>
              <a:rPr dirty="0" spc="-10"/>
              <a:t>Engagement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94951" y="1952271"/>
            <a:ext cx="8348980" cy="1849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>
                <a:latin typeface="Calibri"/>
                <a:cs typeface="Calibri"/>
              </a:rPr>
              <a:t>Why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Do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Users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Stop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Using</a:t>
            </a:r>
            <a:r>
              <a:rPr dirty="0" sz="3100" spc="-10">
                <a:latin typeface="Calibri"/>
                <a:cs typeface="Calibri"/>
              </a:rPr>
              <a:t> </a:t>
            </a:r>
            <a:r>
              <a:rPr dirty="0" sz="3100" spc="-50">
                <a:latin typeface="Calibri"/>
                <a:cs typeface="Calibri"/>
              </a:rPr>
              <a:t>Mental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Health</a:t>
            </a:r>
            <a:r>
              <a:rPr dirty="0" sz="3100" spc="-15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Apps?</a:t>
            </a:r>
            <a:endParaRPr sz="3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100">
              <a:latin typeface="Calibri"/>
              <a:cs typeface="Calibri"/>
            </a:endParaRPr>
          </a:p>
          <a:p>
            <a:pPr marL="158750">
              <a:lnSpc>
                <a:spcPct val="100000"/>
              </a:lnSpc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Financial</a:t>
            </a:r>
            <a:r>
              <a:rPr dirty="0" sz="2800" spc="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barriers</a:t>
            </a:r>
            <a:r>
              <a:rPr dirty="0" sz="2800" spc="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(53%)</a:t>
            </a:r>
            <a:endParaRPr sz="2800">
              <a:latin typeface="Calibri"/>
              <a:cs typeface="Calibri"/>
            </a:endParaRPr>
          </a:p>
          <a:p>
            <a:pPr marL="158750">
              <a:lnSpc>
                <a:spcPct val="100000"/>
              </a:lnSpc>
              <a:spcBef>
                <a:spcPts val="565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Subscription</a:t>
            </a:r>
            <a:r>
              <a:rPr dirty="0" sz="24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costs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locked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discouraged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continued</a:t>
            </a:r>
            <a:r>
              <a:rPr dirty="0" sz="24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use.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41297" y="4181231"/>
            <a:ext cx="6286500" cy="972819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Generic</a:t>
            </a:r>
            <a:r>
              <a:rPr dirty="0" sz="2800" spc="-1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experiences</a:t>
            </a:r>
            <a:r>
              <a:rPr dirty="0" sz="2800" spc="-1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(29%)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Apps</a:t>
            </a:r>
            <a:r>
              <a:rPr dirty="0" sz="24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often</a:t>
            </a:r>
            <a:r>
              <a:rPr dirty="0" sz="24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failed</a:t>
            </a:r>
            <a:r>
              <a:rPr dirty="0" sz="24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24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address</a:t>
            </a:r>
            <a:r>
              <a:rPr dirty="0" sz="24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75">
                <a:solidFill>
                  <a:srgbClr val="FFFFFF"/>
                </a:solidFill>
                <a:latin typeface="Calibri"/>
                <a:cs typeface="Calibri"/>
              </a:rPr>
              <a:t>ADHD-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specific</a:t>
            </a:r>
            <a:r>
              <a:rPr dirty="0" sz="24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needs.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41297" y="5533781"/>
            <a:ext cx="8035925" cy="3611245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Notification</a:t>
            </a:r>
            <a:r>
              <a:rPr dirty="0" sz="28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fatigue</a:t>
            </a:r>
            <a:r>
              <a:rPr dirty="0" sz="28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(29%)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Frequent</a:t>
            </a:r>
            <a:r>
              <a:rPr dirty="0" sz="24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reminders</a:t>
            </a:r>
            <a:r>
              <a:rPr dirty="0" sz="24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became</a:t>
            </a:r>
            <a:r>
              <a:rPr dirty="0" sz="24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frustrating.</a:t>
            </a:r>
            <a:endParaRPr sz="2400">
              <a:latin typeface="Calibri"/>
              <a:cs typeface="Calibri"/>
            </a:endParaRPr>
          </a:p>
          <a:p>
            <a:pPr algn="ctr" marL="378460">
              <a:lnSpc>
                <a:spcPct val="100000"/>
              </a:lnSpc>
              <a:spcBef>
                <a:spcPts val="2555"/>
              </a:spcBef>
            </a:pPr>
            <a:r>
              <a:rPr dirty="0" sz="3300" spc="-50">
                <a:solidFill>
                  <a:srgbClr val="FFFFFF"/>
                </a:solidFill>
                <a:latin typeface="Calibri"/>
                <a:cs typeface="Calibri"/>
              </a:rPr>
              <a:t>"Don't</a:t>
            </a:r>
            <a:r>
              <a:rPr dirty="0" sz="33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tell</a:t>
            </a:r>
            <a:r>
              <a:rPr dirty="0" sz="33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45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dirty="0" sz="33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dirty="0" sz="33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33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80">
                <a:solidFill>
                  <a:srgbClr val="FFFFFF"/>
                </a:solidFill>
                <a:latin typeface="Calibri"/>
                <a:cs typeface="Calibri"/>
              </a:rPr>
              <a:t>do,</a:t>
            </a:r>
            <a:r>
              <a:rPr dirty="0" sz="33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Calibri"/>
                <a:cs typeface="Calibri"/>
              </a:rPr>
              <a:t>App."</a:t>
            </a:r>
            <a:r>
              <a:rPr dirty="0" sz="33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300" spc="-10">
                <a:solidFill>
                  <a:srgbClr val="FFFFFF"/>
                </a:solidFill>
                <a:latin typeface="Calibri"/>
                <a:cs typeface="Calibri"/>
              </a:rPr>
              <a:t>(P13)</a:t>
            </a:r>
            <a:endParaRPr sz="3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spc="75" b="1">
                <a:solidFill>
                  <a:srgbClr val="FFFFFF"/>
                </a:solidFill>
                <a:latin typeface="Calibri"/>
                <a:cs typeface="Calibri"/>
              </a:rPr>
              <a:t>Loss</a:t>
            </a:r>
            <a:r>
              <a:rPr dirty="0" sz="2800" spc="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800" spc="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interest</a:t>
            </a:r>
            <a:r>
              <a:rPr dirty="0" sz="2800" spc="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(24%)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ct val="117200"/>
              </a:lnSpc>
              <a:spcBef>
                <a:spcPts val="70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Participants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described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repetitive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experiences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became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boring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over</a:t>
            </a:r>
            <a:r>
              <a:rPr dirty="0" sz="24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time.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951" y="285157"/>
            <a:ext cx="108648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Participant-</a:t>
            </a:r>
            <a:r>
              <a:rPr dirty="0" spc="-10"/>
              <a:t>Identified</a:t>
            </a:r>
            <a:r>
              <a:rPr dirty="0" spc="180"/>
              <a:t> </a:t>
            </a:r>
            <a:r>
              <a:rPr dirty="0"/>
              <a:t>Design</a:t>
            </a:r>
            <a:r>
              <a:rPr dirty="0" spc="185"/>
              <a:t> </a:t>
            </a:r>
            <a:r>
              <a:rPr dirty="0" spc="-10"/>
              <a:t>Opportunities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365594" y="4942932"/>
            <a:ext cx="4671695" cy="1378585"/>
            <a:chOff x="6365594" y="4942932"/>
            <a:chExt cx="4671695" cy="1378585"/>
          </a:xfrm>
        </p:grpSpPr>
        <p:sp>
          <p:nvSpPr>
            <p:cNvPr id="5" name="object 5"/>
            <p:cNvSpPr/>
            <p:nvPr/>
          </p:nvSpPr>
          <p:spPr>
            <a:xfrm>
              <a:off x="6431404" y="5144252"/>
              <a:ext cx="4605655" cy="1177290"/>
            </a:xfrm>
            <a:custGeom>
              <a:avLst/>
              <a:gdLst/>
              <a:ahLst/>
              <a:cxnLst/>
              <a:rect l="l" t="t" r="r" b="b"/>
              <a:pathLst>
                <a:path w="4605655" h="1177289">
                  <a:moveTo>
                    <a:pt x="4119494" y="1177115"/>
                  </a:moveTo>
                  <a:lnTo>
                    <a:pt x="485774" y="1177115"/>
                  </a:lnTo>
                  <a:lnTo>
                    <a:pt x="438991" y="1174891"/>
                  </a:lnTo>
                  <a:lnTo>
                    <a:pt x="393466" y="1168356"/>
                  </a:lnTo>
                  <a:lnTo>
                    <a:pt x="349403" y="1157712"/>
                  </a:lnTo>
                  <a:lnTo>
                    <a:pt x="307004" y="1143164"/>
                  </a:lnTo>
                  <a:lnTo>
                    <a:pt x="266475" y="1124914"/>
                  </a:lnTo>
                  <a:lnTo>
                    <a:pt x="228018" y="1103168"/>
                  </a:lnTo>
                  <a:lnTo>
                    <a:pt x="191838" y="1078127"/>
                  </a:lnTo>
                  <a:lnTo>
                    <a:pt x="158137" y="1049996"/>
                  </a:lnTo>
                  <a:lnTo>
                    <a:pt x="127119" y="1018978"/>
                  </a:lnTo>
                  <a:lnTo>
                    <a:pt x="98988" y="985277"/>
                  </a:lnTo>
                  <a:lnTo>
                    <a:pt x="73947" y="949096"/>
                  </a:lnTo>
                  <a:lnTo>
                    <a:pt x="52200" y="910639"/>
                  </a:lnTo>
                  <a:lnTo>
                    <a:pt x="33951" y="870110"/>
                  </a:lnTo>
                  <a:lnTo>
                    <a:pt x="19402" y="827712"/>
                  </a:lnTo>
                  <a:lnTo>
                    <a:pt x="8759" y="783649"/>
                  </a:lnTo>
                  <a:lnTo>
                    <a:pt x="2223" y="738124"/>
                  </a:lnTo>
                  <a:lnTo>
                    <a:pt x="0" y="691340"/>
                  </a:lnTo>
                  <a:lnTo>
                    <a:pt x="0" y="485774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2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4" y="0"/>
                  </a:lnTo>
                  <a:lnTo>
                    <a:pt x="4119494" y="0"/>
                  </a:lnTo>
                  <a:lnTo>
                    <a:pt x="4166278" y="2223"/>
                  </a:lnTo>
                  <a:lnTo>
                    <a:pt x="4211803" y="8759"/>
                  </a:lnTo>
                  <a:lnTo>
                    <a:pt x="4255866" y="19402"/>
                  </a:lnTo>
                  <a:lnTo>
                    <a:pt x="4298264" y="33951"/>
                  </a:lnTo>
                  <a:lnTo>
                    <a:pt x="4338793" y="52200"/>
                  </a:lnTo>
                  <a:lnTo>
                    <a:pt x="4377250" y="73947"/>
                  </a:lnTo>
                  <a:lnTo>
                    <a:pt x="4413431" y="98988"/>
                  </a:lnTo>
                  <a:lnTo>
                    <a:pt x="4447132" y="127119"/>
                  </a:lnTo>
                  <a:lnTo>
                    <a:pt x="4478150" y="158137"/>
                  </a:lnTo>
                  <a:lnTo>
                    <a:pt x="4506281" y="191838"/>
                  </a:lnTo>
                  <a:lnTo>
                    <a:pt x="4531322" y="228018"/>
                  </a:lnTo>
                  <a:lnTo>
                    <a:pt x="4553068" y="266475"/>
                  </a:lnTo>
                  <a:lnTo>
                    <a:pt x="4571318" y="307004"/>
                  </a:lnTo>
                  <a:lnTo>
                    <a:pt x="4585866" y="349402"/>
                  </a:lnTo>
                  <a:lnTo>
                    <a:pt x="4596510" y="393466"/>
                  </a:lnTo>
                  <a:lnTo>
                    <a:pt x="4603045" y="438991"/>
                  </a:lnTo>
                  <a:lnTo>
                    <a:pt x="4605269" y="485774"/>
                  </a:lnTo>
                  <a:lnTo>
                    <a:pt x="4605269" y="691340"/>
                  </a:lnTo>
                  <a:lnTo>
                    <a:pt x="4603045" y="738124"/>
                  </a:lnTo>
                  <a:lnTo>
                    <a:pt x="4596510" y="783649"/>
                  </a:lnTo>
                  <a:lnTo>
                    <a:pt x="4585866" y="827712"/>
                  </a:lnTo>
                  <a:lnTo>
                    <a:pt x="4571318" y="870110"/>
                  </a:lnTo>
                  <a:lnTo>
                    <a:pt x="4553068" y="910639"/>
                  </a:lnTo>
                  <a:lnTo>
                    <a:pt x="4531322" y="949096"/>
                  </a:lnTo>
                  <a:lnTo>
                    <a:pt x="4506281" y="985277"/>
                  </a:lnTo>
                  <a:lnTo>
                    <a:pt x="4478150" y="1018978"/>
                  </a:lnTo>
                  <a:lnTo>
                    <a:pt x="4447132" y="1049996"/>
                  </a:lnTo>
                  <a:lnTo>
                    <a:pt x="4413431" y="1078127"/>
                  </a:lnTo>
                  <a:lnTo>
                    <a:pt x="4377250" y="1103168"/>
                  </a:lnTo>
                  <a:lnTo>
                    <a:pt x="4338793" y="1124914"/>
                  </a:lnTo>
                  <a:lnTo>
                    <a:pt x="4298264" y="1143164"/>
                  </a:lnTo>
                  <a:lnTo>
                    <a:pt x="4255866" y="1157712"/>
                  </a:lnTo>
                  <a:lnTo>
                    <a:pt x="4211803" y="1168356"/>
                  </a:lnTo>
                  <a:lnTo>
                    <a:pt x="4166278" y="1174891"/>
                  </a:lnTo>
                  <a:lnTo>
                    <a:pt x="4119494" y="1177115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365594" y="4942932"/>
              <a:ext cx="4612005" cy="1177290"/>
            </a:xfrm>
            <a:custGeom>
              <a:avLst/>
              <a:gdLst/>
              <a:ahLst/>
              <a:cxnLst/>
              <a:rect l="l" t="t" r="r" b="b"/>
              <a:pathLst>
                <a:path w="4612005" h="1177289">
                  <a:moveTo>
                    <a:pt x="4126711" y="1177115"/>
                  </a:moveTo>
                  <a:lnTo>
                    <a:pt x="485774" y="1177115"/>
                  </a:lnTo>
                  <a:lnTo>
                    <a:pt x="438991" y="1174891"/>
                  </a:lnTo>
                  <a:lnTo>
                    <a:pt x="393466" y="1168356"/>
                  </a:lnTo>
                  <a:lnTo>
                    <a:pt x="349402" y="1157712"/>
                  </a:lnTo>
                  <a:lnTo>
                    <a:pt x="307004" y="1143164"/>
                  </a:lnTo>
                  <a:lnTo>
                    <a:pt x="266475" y="1124914"/>
                  </a:lnTo>
                  <a:lnTo>
                    <a:pt x="228018" y="1103168"/>
                  </a:lnTo>
                  <a:lnTo>
                    <a:pt x="191838" y="1078127"/>
                  </a:lnTo>
                  <a:lnTo>
                    <a:pt x="158137" y="1049996"/>
                  </a:lnTo>
                  <a:lnTo>
                    <a:pt x="127119" y="1018978"/>
                  </a:lnTo>
                  <a:lnTo>
                    <a:pt x="98988" y="985277"/>
                  </a:lnTo>
                  <a:lnTo>
                    <a:pt x="73947" y="949096"/>
                  </a:lnTo>
                  <a:lnTo>
                    <a:pt x="52200" y="910639"/>
                  </a:lnTo>
                  <a:lnTo>
                    <a:pt x="33951" y="870110"/>
                  </a:lnTo>
                  <a:lnTo>
                    <a:pt x="19402" y="827712"/>
                  </a:lnTo>
                  <a:lnTo>
                    <a:pt x="8759" y="783649"/>
                  </a:lnTo>
                  <a:lnTo>
                    <a:pt x="2223" y="738124"/>
                  </a:lnTo>
                  <a:lnTo>
                    <a:pt x="0" y="691340"/>
                  </a:lnTo>
                  <a:lnTo>
                    <a:pt x="0" y="485774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2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8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8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2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4" y="0"/>
                  </a:lnTo>
                  <a:lnTo>
                    <a:pt x="4126711" y="0"/>
                  </a:lnTo>
                  <a:lnTo>
                    <a:pt x="4173495" y="2223"/>
                  </a:lnTo>
                  <a:lnTo>
                    <a:pt x="4219020" y="8759"/>
                  </a:lnTo>
                  <a:lnTo>
                    <a:pt x="4263083" y="19402"/>
                  </a:lnTo>
                  <a:lnTo>
                    <a:pt x="4305481" y="33951"/>
                  </a:lnTo>
                  <a:lnTo>
                    <a:pt x="4346011" y="52200"/>
                  </a:lnTo>
                  <a:lnTo>
                    <a:pt x="4384467" y="73947"/>
                  </a:lnTo>
                  <a:lnTo>
                    <a:pt x="4420648" y="98988"/>
                  </a:lnTo>
                  <a:lnTo>
                    <a:pt x="4454349" y="127119"/>
                  </a:lnTo>
                  <a:lnTo>
                    <a:pt x="4485367" y="158137"/>
                  </a:lnTo>
                  <a:lnTo>
                    <a:pt x="4513498" y="191838"/>
                  </a:lnTo>
                  <a:lnTo>
                    <a:pt x="4538539" y="228018"/>
                  </a:lnTo>
                  <a:lnTo>
                    <a:pt x="4560286" y="266475"/>
                  </a:lnTo>
                  <a:lnTo>
                    <a:pt x="4578535" y="307004"/>
                  </a:lnTo>
                  <a:lnTo>
                    <a:pt x="4593084" y="349402"/>
                  </a:lnTo>
                  <a:lnTo>
                    <a:pt x="4603727" y="393466"/>
                  </a:lnTo>
                  <a:lnTo>
                    <a:pt x="4610263" y="438991"/>
                  </a:lnTo>
                  <a:lnTo>
                    <a:pt x="4611902" y="473472"/>
                  </a:lnTo>
                  <a:lnTo>
                    <a:pt x="4611902" y="703643"/>
                  </a:lnTo>
                  <a:lnTo>
                    <a:pt x="4603727" y="783649"/>
                  </a:lnTo>
                  <a:lnTo>
                    <a:pt x="4593084" y="827712"/>
                  </a:lnTo>
                  <a:lnTo>
                    <a:pt x="4578535" y="870110"/>
                  </a:lnTo>
                  <a:lnTo>
                    <a:pt x="4560286" y="910639"/>
                  </a:lnTo>
                  <a:lnTo>
                    <a:pt x="4538539" y="949096"/>
                  </a:lnTo>
                  <a:lnTo>
                    <a:pt x="4513498" y="985277"/>
                  </a:lnTo>
                  <a:lnTo>
                    <a:pt x="4485367" y="1018978"/>
                  </a:lnTo>
                  <a:lnTo>
                    <a:pt x="4454349" y="1049996"/>
                  </a:lnTo>
                  <a:lnTo>
                    <a:pt x="4420648" y="1078127"/>
                  </a:lnTo>
                  <a:lnTo>
                    <a:pt x="4384467" y="1103168"/>
                  </a:lnTo>
                  <a:lnTo>
                    <a:pt x="4346011" y="1124914"/>
                  </a:lnTo>
                  <a:lnTo>
                    <a:pt x="4305481" y="1143164"/>
                  </a:lnTo>
                  <a:lnTo>
                    <a:pt x="4263083" y="1157712"/>
                  </a:lnTo>
                  <a:lnTo>
                    <a:pt x="4219020" y="1168356"/>
                  </a:lnTo>
                  <a:lnTo>
                    <a:pt x="4173495" y="1174891"/>
                  </a:lnTo>
                  <a:lnTo>
                    <a:pt x="4126711" y="1177115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9843849" y="3278084"/>
            <a:ext cx="4163060" cy="1262380"/>
            <a:chOff x="9843849" y="3278084"/>
            <a:chExt cx="4163060" cy="1262380"/>
          </a:xfrm>
        </p:grpSpPr>
        <p:sp>
          <p:nvSpPr>
            <p:cNvPr id="8" name="object 8"/>
            <p:cNvSpPr/>
            <p:nvPr/>
          </p:nvSpPr>
          <p:spPr>
            <a:xfrm>
              <a:off x="9902499" y="3462369"/>
              <a:ext cx="4104004" cy="1077595"/>
            </a:xfrm>
            <a:custGeom>
              <a:avLst/>
              <a:gdLst/>
              <a:ahLst/>
              <a:cxnLst/>
              <a:rect l="l" t="t" r="r" b="b"/>
              <a:pathLst>
                <a:path w="4104005" h="1077595">
                  <a:moveTo>
                    <a:pt x="3618453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7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18453" y="0"/>
                  </a:lnTo>
                  <a:lnTo>
                    <a:pt x="3666466" y="2377"/>
                  </a:lnTo>
                  <a:lnTo>
                    <a:pt x="3713665" y="9420"/>
                  </a:lnTo>
                  <a:lnTo>
                    <a:pt x="3759733" y="20997"/>
                  </a:lnTo>
                  <a:lnTo>
                    <a:pt x="3804351" y="36977"/>
                  </a:lnTo>
                  <a:lnTo>
                    <a:pt x="3847200" y="57227"/>
                  </a:lnTo>
                  <a:lnTo>
                    <a:pt x="3887961" y="81615"/>
                  </a:lnTo>
                  <a:lnTo>
                    <a:pt x="3926317" y="110010"/>
                  </a:lnTo>
                  <a:lnTo>
                    <a:pt x="3961948" y="142280"/>
                  </a:lnTo>
                  <a:lnTo>
                    <a:pt x="3994217" y="177911"/>
                  </a:lnTo>
                  <a:lnTo>
                    <a:pt x="4022612" y="216266"/>
                  </a:lnTo>
                  <a:lnTo>
                    <a:pt x="4047000" y="257028"/>
                  </a:lnTo>
                  <a:lnTo>
                    <a:pt x="4067250" y="299876"/>
                  </a:lnTo>
                  <a:lnTo>
                    <a:pt x="4083230" y="344494"/>
                  </a:lnTo>
                  <a:lnTo>
                    <a:pt x="4094807" y="390562"/>
                  </a:lnTo>
                  <a:lnTo>
                    <a:pt x="4101851" y="437762"/>
                  </a:lnTo>
                  <a:lnTo>
                    <a:pt x="4103798" y="477096"/>
                  </a:lnTo>
                  <a:lnTo>
                    <a:pt x="4103798" y="600413"/>
                  </a:lnTo>
                  <a:lnTo>
                    <a:pt x="4101851" y="639747"/>
                  </a:lnTo>
                  <a:lnTo>
                    <a:pt x="4094807" y="686947"/>
                  </a:lnTo>
                  <a:lnTo>
                    <a:pt x="4083230" y="733015"/>
                  </a:lnTo>
                  <a:lnTo>
                    <a:pt x="4067250" y="777633"/>
                  </a:lnTo>
                  <a:lnTo>
                    <a:pt x="4047000" y="820481"/>
                  </a:lnTo>
                  <a:lnTo>
                    <a:pt x="4022612" y="861243"/>
                  </a:lnTo>
                  <a:lnTo>
                    <a:pt x="3994217" y="899598"/>
                  </a:lnTo>
                  <a:lnTo>
                    <a:pt x="3961948" y="935230"/>
                  </a:lnTo>
                  <a:lnTo>
                    <a:pt x="3926317" y="967499"/>
                  </a:lnTo>
                  <a:lnTo>
                    <a:pt x="3887961" y="995894"/>
                  </a:lnTo>
                  <a:lnTo>
                    <a:pt x="3847200" y="1020282"/>
                  </a:lnTo>
                  <a:lnTo>
                    <a:pt x="3804351" y="1040532"/>
                  </a:lnTo>
                  <a:lnTo>
                    <a:pt x="3759733" y="1056512"/>
                  </a:lnTo>
                  <a:lnTo>
                    <a:pt x="3713665" y="1068089"/>
                  </a:lnTo>
                  <a:lnTo>
                    <a:pt x="3666466" y="1075133"/>
                  </a:lnTo>
                  <a:lnTo>
                    <a:pt x="3618453" y="107751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843849" y="3278084"/>
              <a:ext cx="4110990" cy="1077595"/>
            </a:xfrm>
            <a:custGeom>
              <a:avLst/>
              <a:gdLst/>
              <a:ahLst/>
              <a:cxnLst/>
              <a:rect l="l" t="t" r="r" b="b"/>
              <a:pathLst>
                <a:path w="4110990" h="1077595">
                  <a:moveTo>
                    <a:pt x="3624885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24885" y="0"/>
                  </a:lnTo>
                  <a:lnTo>
                    <a:pt x="3672898" y="2377"/>
                  </a:lnTo>
                  <a:lnTo>
                    <a:pt x="3720097" y="9420"/>
                  </a:lnTo>
                  <a:lnTo>
                    <a:pt x="3766165" y="20997"/>
                  </a:lnTo>
                  <a:lnTo>
                    <a:pt x="3810783" y="36977"/>
                  </a:lnTo>
                  <a:lnTo>
                    <a:pt x="3853632" y="57227"/>
                  </a:lnTo>
                  <a:lnTo>
                    <a:pt x="3894393" y="81615"/>
                  </a:lnTo>
                  <a:lnTo>
                    <a:pt x="3932748" y="110010"/>
                  </a:lnTo>
                  <a:lnTo>
                    <a:pt x="3968380" y="142280"/>
                  </a:lnTo>
                  <a:lnTo>
                    <a:pt x="4000649" y="177911"/>
                  </a:lnTo>
                  <a:lnTo>
                    <a:pt x="4029044" y="216266"/>
                  </a:lnTo>
                  <a:lnTo>
                    <a:pt x="4053432" y="257028"/>
                  </a:lnTo>
                  <a:lnTo>
                    <a:pt x="4073682" y="299876"/>
                  </a:lnTo>
                  <a:lnTo>
                    <a:pt x="4089662" y="344494"/>
                  </a:lnTo>
                  <a:lnTo>
                    <a:pt x="4101239" y="390562"/>
                  </a:lnTo>
                  <a:lnTo>
                    <a:pt x="4108283" y="437762"/>
                  </a:lnTo>
                  <a:lnTo>
                    <a:pt x="4110660" y="485775"/>
                  </a:lnTo>
                  <a:lnTo>
                    <a:pt x="4110660" y="591735"/>
                  </a:lnTo>
                  <a:lnTo>
                    <a:pt x="4108283" y="639748"/>
                  </a:lnTo>
                  <a:lnTo>
                    <a:pt x="4101239" y="686947"/>
                  </a:lnTo>
                  <a:lnTo>
                    <a:pt x="4089662" y="733015"/>
                  </a:lnTo>
                  <a:lnTo>
                    <a:pt x="4073682" y="777633"/>
                  </a:lnTo>
                  <a:lnTo>
                    <a:pt x="4053432" y="820481"/>
                  </a:lnTo>
                  <a:lnTo>
                    <a:pt x="4029044" y="861243"/>
                  </a:lnTo>
                  <a:lnTo>
                    <a:pt x="4000649" y="899598"/>
                  </a:lnTo>
                  <a:lnTo>
                    <a:pt x="3968380" y="935230"/>
                  </a:lnTo>
                  <a:lnTo>
                    <a:pt x="3932748" y="967499"/>
                  </a:lnTo>
                  <a:lnTo>
                    <a:pt x="3894393" y="995894"/>
                  </a:lnTo>
                  <a:lnTo>
                    <a:pt x="3853632" y="1020282"/>
                  </a:lnTo>
                  <a:lnTo>
                    <a:pt x="3810783" y="1040532"/>
                  </a:lnTo>
                  <a:lnTo>
                    <a:pt x="3766165" y="1056512"/>
                  </a:lnTo>
                  <a:lnTo>
                    <a:pt x="3720097" y="1068089"/>
                  </a:lnTo>
                  <a:lnTo>
                    <a:pt x="3672898" y="1075133"/>
                  </a:lnTo>
                  <a:lnTo>
                    <a:pt x="3624885" y="107751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14159127" y="2389349"/>
            <a:ext cx="3100070" cy="835025"/>
            <a:chOff x="14159127" y="2389349"/>
            <a:chExt cx="3100070" cy="835025"/>
          </a:xfrm>
        </p:grpSpPr>
        <p:sp>
          <p:nvSpPr>
            <p:cNvPr id="11" name="object 11"/>
            <p:cNvSpPr/>
            <p:nvPr/>
          </p:nvSpPr>
          <p:spPr>
            <a:xfrm>
              <a:off x="14202806" y="2511216"/>
              <a:ext cx="3056255" cy="713105"/>
            </a:xfrm>
            <a:custGeom>
              <a:avLst/>
              <a:gdLst/>
              <a:ahLst/>
              <a:cxnLst/>
              <a:rect l="l" t="t" r="r" b="b"/>
              <a:pathLst>
                <a:path w="3056255" h="713105">
                  <a:moveTo>
                    <a:pt x="270021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40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0213" y="0"/>
                  </a:lnTo>
                  <a:lnTo>
                    <a:pt x="2747044" y="3089"/>
                  </a:lnTo>
                  <a:lnTo>
                    <a:pt x="2792676" y="12206"/>
                  </a:lnTo>
                  <a:lnTo>
                    <a:pt x="2836556" y="27120"/>
                  </a:lnTo>
                  <a:lnTo>
                    <a:pt x="2878129" y="47602"/>
                  </a:lnTo>
                  <a:lnTo>
                    <a:pt x="2916842" y="73422"/>
                  </a:lnTo>
                  <a:lnTo>
                    <a:pt x="2952142" y="104352"/>
                  </a:lnTo>
                  <a:lnTo>
                    <a:pt x="2983071" y="139651"/>
                  </a:lnTo>
                  <a:lnTo>
                    <a:pt x="3008892" y="178364"/>
                  </a:lnTo>
                  <a:lnTo>
                    <a:pt x="3029373" y="219937"/>
                  </a:lnTo>
                  <a:lnTo>
                    <a:pt x="3044287" y="263817"/>
                  </a:lnTo>
                  <a:lnTo>
                    <a:pt x="3053404" y="309449"/>
                  </a:lnTo>
                  <a:lnTo>
                    <a:pt x="3056215" y="352049"/>
                  </a:lnTo>
                  <a:lnTo>
                    <a:pt x="3056215" y="360510"/>
                  </a:lnTo>
                  <a:lnTo>
                    <a:pt x="3053404" y="403110"/>
                  </a:lnTo>
                  <a:lnTo>
                    <a:pt x="3044287" y="448743"/>
                  </a:lnTo>
                  <a:lnTo>
                    <a:pt x="3029373" y="492622"/>
                  </a:lnTo>
                  <a:lnTo>
                    <a:pt x="3008892" y="534195"/>
                  </a:lnTo>
                  <a:lnTo>
                    <a:pt x="2983071" y="572908"/>
                  </a:lnTo>
                  <a:lnTo>
                    <a:pt x="2952142" y="608208"/>
                  </a:lnTo>
                  <a:lnTo>
                    <a:pt x="2916842" y="639137"/>
                  </a:lnTo>
                  <a:lnTo>
                    <a:pt x="2878129" y="664958"/>
                  </a:lnTo>
                  <a:lnTo>
                    <a:pt x="2836556" y="685440"/>
                  </a:lnTo>
                  <a:lnTo>
                    <a:pt x="2792676" y="700353"/>
                  </a:lnTo>
                  <a:lnTo>
                    <a:pt x="2747044" y="709470"/>
                  </a:lnTo>
                  <a:lnTo>
                    <a:pt x="2700213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14159127" y="2389349"/>
              <a:ext cx="3061335" cy="713105"/>
            </a:xfrm>
            <a:custGeom>
              <a:avLst/>
              <a:gdLst/>
              <a:ahLst/>
              <a:cxnLst/>
              <a:rect l="l" t="t" r="r" b="b"/>
              <a:pathLst>
                <a:path w="3061334" h="713105">
                  <a:moveTo>
                    <a:pt x="270500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5003" y="0"/>
                  </a:lnTo>
                  <a:lnTo>
                    <a:pt x="2751834" y="3089"/>
                  </a:lnTo>
                  <a:lnTo>
                    <a:pt x="2797466" y="12206"/>
                  </a:lnTo>
                  <a:lnTo>
                    <a:pt x="2841346" y="27120"/>
                  </a:lnTo>
                  <a:lnTo>
                    <a:pt x="2882919" y="47602"/>
                  </a:lnTo>
                  <a:lnTo>
                    <a:pt x="2921632" y="73422"/>
                  </a:lnTo>
                  <a:lnTo>
                    <a:pt x="2956932" y="104352"/>
                  </a:lnTo>
                  <a:lnTo>
                    <a:pt x="2987861" y="139651"/>
                  </a:lnTo>
                  <a:lnTo>
                    <a:pt x="3013682" y="178364"/>
                  </a:lnTo>
                  <a:lnTo>
                    <a:pt x="3034163" y="219937"/>
                  </a:lnTo>
                  <a:lnTo>
                    <a:pt x="3049077" y="263817"/>
                  </a:lnTo>
                  <a:lnTo>
                    <a:pt x="3058194" y="309449"/>
                  </a:lnTo>
                  <a:lnTo>
                    <a:pt x="3061283" y="356280"/>
                  </a:lnTo>
                  <a:lnTo>
                    <a:pt x="3058194" y="403110"/>
                  </a:lnTo>
                  <a:lnTo>
                    <a:pt x="3049077" y="448743"/>
                  </a:lnTo>
                  <a:lnTo>
                    <a:pt x="3034163" y="492622"/>
                  </a:lnTo>
                  <a:lnTo>
                    <a:pt x="3013682" y="534195"/>
                  </a:lnTo>
                  <a:lnTo>
                    <a:pt x="2987861" y="572908"/>
                  </a:lnTo>
                  <a:lnTo>
                    <a:pt x="2956932" y="608208"/>
                  </a:lnTo>
                  <a:lnTo>
                    <a:pt x="2921632" y="639137"/>
                  </a:lnTo>
                  <a:lnTo>
                    <a:pt x="2882919" y="664958"/>
                  </a:lnTo>
                  <a:lnTo>
                    <a:pt x="2841346" y="685439"/>
                  </a:lnTo>
                  <a:lnTo>
                    <a:pt x="2797466" y="700353"/>
                  </a:lnTo>
                  <a:lnTo>
                    <a:pt x="2751834" y="709470"/>
                  </a:lnTo>
                  <a:lnTo>
                    <a:pt x="2705003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9843849" y="6710722"/>
            <a:ext cx="4163060" cy="1262380"/>
            <a:chOff x="9843849" y="6710722"/>
            <a:chExt cx="4163060" cy="1262380"/>
          </a:xfrm>
        </p:grpSpPr>
        <p:sp>
          <p:nvSpPr>
            <p:cNvPr id="14" name="object 14"/>
            <p:cNvSpPr/>
            <p:nvPr/>
          </p:nvSpPr>
          <p:spPr>
            <a:xfrm>
              <a:off x="9902499" y="6895007"/>
              <a:ext cx="4104004" cy="1077595"/>
            </a:xfrm>
            <a:custGeom>
              <a:avLst/>
              <a:gdLst/>
              <a:ahLst/>
              <a:cxnLst/>
              <a:rect l="l" t="t" r="r" b="b"/>
              <a:pathLst>
                <a:path w="4104005" h="1077595">
                  <a:moveTo>
                    <a:pt x="3618453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18453" y="0"/>
                  </a:lnTo>
                  <a:lnTo>
                    <a:pt x="3666466" y="2377"/>
                  </a:lnTo>
                  <a:lnTo>
                    <a:pt x="3713665" y="9420"/>
                  </a:lnTo>
                  <a:lnTo>
                    <a:pt x="3759733" y="20997"/>
                  </a:lnTo>
                  <a:lnTo>
                    <a:pt x="3804351" y="36977"/>
                  </a:lnTo>
                  <a:lnTo>
                    <a:pt x="3847200" y="57227"/>
                  </a:lnTo>
                  <a:lnTo>
                    <a:pt x="3887961" y="81615"/>
                  </a:lnTo>
                  <a:lnTo>
                    <a:pt x="3926317" y="110010"/>
                  </a:lnTo>
                  <a:lnTo>
                    <a:pt x="3961948" y="142280"/>
                  </a:lnTo>
                  <a:lnTo>
                    <a:pt x="3994217" y="177911"/>
                  </a:lnTo>
                  <a:lnTo>
                    <a:pt x="4022612" y="216266"/>
                  </a:lnTo>
                  <a:lnTo>
                    <a:pt x="4047000" y="257028"/>
                  </a:lnTo>
                  <a:lnTo>
                    <a:pt x="4067250" y="299876"/>
                  </a:lnTo>
                  <a:lnTo>
                    <a:pt x="4083230" y="344494"/>
                  </a:lnTo>
                  <a:lnTo>
                    <a:pt x="4094807" y="390562"/>
                  </a:lnTo>
                  <a:lnTo>
                    <a:pt x="4101851" y="437762"/>
                  </a:lnTo>
                  <a:lnTo>
                    <a:pt x="4103798" y="477096"/>
                  </a:lnTo>
                  <a:lnTo>
                    <a:pt x="4103798" y="600413"/>
                  </a:lnTo>
                  <a:lnTo>
                    <a:pt x="4101851" y="639748"/>
                  </a:lnTo>
                  <a:lnTo>
                    <a:pt x="4094807" y="686947"/>
                  </a:lnTo>
                  <a:lnTo>
                    <a:pt x="4083230" y="733015"/>
                  </a:lnTo>
                  <a:lnTo>
                    <a:pt x="4067250" y="777633"/>
                  </a:lnTo>
                  <a:lnTo>
                    <a:pt x="4047000" y="820481"/>
                  </a:lnTo>
                  <a:lnTo>
                    <a:pt x="4022612" y="861243"/>
                  </a:lnTo>
                  <a:lnTo>
                    <a:pt x="3994217" y="899598"/>
                  </a:lnTo>
                  <a:lnTo>
                    <a:pt x="3961948" y="935230"/>
                  </a:lnTo>
                  <a:lnTo>
                    <a:pt x="3926317" y="967499"/>
                  </a:lnTo>
                  <a:lnTo>
                    <a:pt x="3887961" y="995894"/>
                  </a:lnTo>
                  <a:lnTo>
                    <a:pt x="3847200" y="1020282"/>
                  </a:lnTo>
                  <a:lnTo>
                    <a:pt x="3804351" y="1040532"/>
                  </a:lnTo>
                  <a:lnTo>
                    <a:pt x="3759733" y="1056512"/>
                  </a:lnTo>
                  <a:lnTo>
                    <a:pt x="3713665" y="1068089"/>
                  </a:lnTo>
                  <a:lnTo>
                    <a:pt x="3666466" y="1075133"/>
                  </a:lnTo>
                  <a:lnTo>
                    <a:pt x="3618453" y="107751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9843849" y="6710722"/>
              <a:ext cx="4110990" cy="1077595"/>
            </a:xfrm>
            <a:custGeom>
              <a:avLst/>
              <a:gdLst/>
              <a:ahLst/>
              <a:cxnLst/>
              <a:rect l="l" t="t" r="r" b="b"/>
              <a:pathLst>
                <a:path w="4110990" h="1077595">
                  <a:moveTo>
                    <a:pt x="3624885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24885" y="0"/>
                  </a:lnTo>
                  <a:lnTo>
                    <a:pt x="3672898" y="2377"/>
                  </a:lnTo>
                  <a:lnTo>
                    <a:pt x="3720097" y="9420"/>
                  </a:lnTo>
                  <a:lnTo>
                    <a:pt x="3766165" y="20997"/>
                  </a:lnTo>
                  <a:lnTo>
                    <a:pt x="3810783" y="36977"/>
                  </a:lnTo>
                  <a:lnTo>
                    <a:pt x="3853632" y="57227"/>
                  </a:lnTo>
                  <a:lnTo>
                    <a:pt x="3894393" y="81615"/>
                  </a:lnTo>
                  <a:lnTo>
                    <a:pt x="3932748" y="110010"/>
                  </a:lnTo>
                  <a:lnTo>
                    <a:pt x="3968380" y="142280"/>
                  </a:lnTo>
                  <a:lnTo>
                    <a:pt x="4000649" y="177911"/>
                  </a:lnTo>
                  <a:lnTo>
                    <a:pt x="4029044" y="216266"/>
                  </a:lnTo>
                  <a:lnTo>
                    <a:pt x="4053432" y="257028"/>
                  </a:lnTo>
                  <a:lnTo>
                    <a:pt x="4073682" y="299876"/>
                  </a:lnTo>
                  <a:lnTo>
                    <a:pt x="4089662" y="344494"/>
                  </a:lnTo>
                  <a:lnTo>
                    <a:pt x="4101239" y="390562"/>
                  </a:lnTo>
                  <a:lnTo>
                    <a:pt x="4108283" y="437762"/>
                  </a:lnTo>
                  <a:lnTo>
                    <a:pt x="4110660" y="485775"/>
                  </a:lnTo>
                  <a:lnTo>
                    <a:pt x="4110660" y="591735"/>
                  </a:lnTo>
                  <a:lnTo>
                    <a:pt x="4108283" y="639748"/>
                  </a:lnTo>
                  <a:lnTo>
                    <a:pt x="4101239" y="686947"/>
                  </a:lnTo>
                  <a:lnTo>
                    <a:pt x="4089662" y="733015"/>
                  </a:lnTo>
                  <a:lnTo>
                    <a:pt x="4073682" y="777633"/>
                  </a:lnTo>
                  <a:lnTo>
                    <a:pt x="4053432" y="820481"/>
                  </a:lnTo>
                  <a:lnTo>
                    <a:pt x="4029044" y="861243"/>
                  </a:lnTo>
                  <a:lnTo>
                    <a:pt x="4000649" y="899598"/>
                  </a:lnTo>
                  <a:lnTo>
                    <a:pt x="3968380" y="935230"/>
                  </a:lnTo>
                  <a:lnTo>
                    <a:pt x="3932748" y="967499"/>
                  </a:lnTo>
                  <a:lnTo>
                    <a:pt x="3894393" y="995894"/>
                  </a:lnTo>
                  <a:lnTo>
                    <a:pt x="3853632" y="1020282"/>
                  </a:lnTo>
                  <a:lnTo>
                    <a:pt x="3810783" y="1040532"/>
                  </a:lnTo>
                  <a:lnTo>
                    <a:pt x="3766165" y="1056512"/>
                  </a:lnTo>
                  <a:lnTo>
                    <a:pt x="3720097" y="1068089"/>
                  </a:lnTo>
                  <a:lnTo>
                    <a:pt x="3672898" y="1075133"/>
                  </a:lnTo>
                  <a:lnTo>
                    <a:pt x="3624885" y="107751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14159127" y="3352698"/>
            <a:ext cx="3100070" cy="835025"/>
            <a:chOff x="14159127" y="3352698"/>
            <a:chExt cx="3100070" cy="835025"/>
          </a:xfrm>
        </p:grpSpPr>
        <p:sp>
          <p:nvSpPr>
            <p:cNvPr id="17" name="object 17"/>
            <p:cNvSpPr/>
            <p:nvPr/>
          </p:nvSpPr>
          <p:spPr>
            <a:xfrm>
              <a:off x="14202806" y="3474566"/>
              <a:ext cx="3056255" cy="713105"/>
            </a:xfrm>
            <a:custGeom>
              <a:avLst/>
              <a:gdLst/>
              <a:ahLst/>
              <a:cxnLst/>
              <a:rect l="l" t="t" r="r" b="b"/>
              <a:pathLst>
                <a:path w="3056255" h="713104">
                  <a:moveTo>
                    <a:pt x="270021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40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0213" y="0"/>
                  </a:lnTo>
                  <a:lnTo>
                    <a:pt x="2747044" y="3089"/>
                  </a:lnTo>
                  <a:lnTo>
                    <a:pt x="2792676" y="12206"/>
                  </a:lnTo>
                  <a:lnTo>
                    <a:pt x="2836556" y="27120"/>
                  </a:lnTo>
                  <a:lnTo>
                    <a:pt x="2878129" y="47602"/>
                  </a:lnTo>
                  <a:lnTo>
                    <a:pt x="2916842" y="73422"/>
                  </a:lnTo>
                  <a:lnTo>
                    <a:pt x="2952142" y="104352"/>
                  </a:lnTo>
                  <a:lnTo>
                    <a:pt x="2983071" y="139651"/>
                  </a:lnTo>
                  <a:lnTo>
                    <a:pt x="3008892" y="178364"/>
                  </a:lnTo>
                  <a:lnTo>
                    <a:pt x="3029373" y="219937"/>
                  </a:lnTo>
                  <a:lnTo>
                    <a:pt x="3044287" y="263817"/>
                  </a:lnTo>
                  <a:lnTo>
                    <a:pt x="3053404" y="309449"/>
                  </a:lnTo>
                  <a:lnTo>
                    <a:pt x="3056215" y="352049"/>
                  </a:lnTo>
                  <a:lnTo>
                    <a:pt x="3056215" y="360510"/>
                  </a:lnTo>
                  <a:lnTo>
                    <a:pt x="3053404" y="403110"/>
                  </a:lnTo>
                  <a:lnTo>
                    <a:pt x="3044287" y="448743"/>
                  </a:lnTo>
                  <a:lnTo>
                    <a:pt x="3029373" y="492622"/>
                  </a:lnTo>
                  <a:lnTo>
                    <a:pt x="3008892" y="534195"/>
                  </a:lnTo>
                  <a:lnTo>
                    <a:pt x="2983071" y="572908"/>
                  </a:lnTo>
                  <a:lnTo>
                    <a:pt x="2952142" y="608208"/>
                  </a:lnTo>
                  <a:lnTo>
                    <a:pt x="2916842" y="639137"/>
                  </a:lnTo>
                  <a:lnTo>
                    <a:pt x="2878129" y="664958"/>
                  </a:lnTo>
                  <a:lnTo>
                    <a:pt x="2836556" y="685440"/>
                  </a:lnTo>
                  <a:lnTo>
                    <a:pt x="2792676" y="700353"/>
                  </a:lnTo>
                  <a:lnTo>
                    <a:pt x="2747044" y="709470"/>
                  </a:lnTo>
                  <a:lnTo>
                    <a:pt x="2700213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4159127" y="3352698"/>
              <a:ext cx="3061335" cy="713105"/>
            </a:xfrm>
            <a:custGeom>
              <a:avLst/>
              <a:gdLst/>
              <a:ahLst/>
              <a:cxnLst/>
              <a:rect l="l" t="t" r="r" b="b"/>
              <a:pathLst>
                <a:path w="3061334" h="713104">
                  <a:moveTo>
                    <a:pt x="270500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5003" y="0"/>
                  </a:lnTo>
                  <a:lnTo>
                    <a:pt x="2751834" y="3089"/>
                  </a:lnTo>
                  <a:lnTo>
                    <a:pt x="2797466" y="12206"/>
                  </a:lnTo>
                  <a:lnTo>
                    <a:pt x="2841346" y="27120"/>
                  </a:lnTo>
                  <a:lnTo>
                    <a:pt x="2882919" y="47602"/>
                  </a:lnTo>
                  <a:lnTo>
                    <a:pt x="2921632" y="73422"/>
                  </a:lnTo>
                  <a:lnTo>
                    <a:pt x="2956932" y="104352"/>
                  </a:lnTo>
                  <a:lnTo>
                    <a:pt x="2987861" y="139651"/>
                  </a:lnTo>
                  <a:lnTo>
                    <a:pt x="3013682" y="178364"/>
                  </a:lnTo>
                  <a:lnTo>
                    <a:pt x="3034163" y="219937"/>
                  </a:lnTo>
                  <a:lnTo>
                    <a:pt x="3049077" y="263817"/>
                  </a:lnTo>
                  <a:lnTo>
                    <a:pt x="3058194" y="309449"/>
                  </a:lnTo>
                  <a:lnTo>
                    <a:pt x="3061283" y="356280"/>
                  </a:lnTo>
                  <a:lnTo>
                    <a:pt x="3058194" y="403110"/>
                  </a:lnTo>
                  <a:lnTo>
                    <a:pt x="3049077" y="448743"/>
                  </a:lnTo>
                  <a:lnTo>
                    <a:pt x="3034163" y="492622"/>
                  </a:lnTo>
                  <a:lnTo>
                    <a:pt x="3013682" y="534195"/>
                  </a:lnTo>
                  <a:lnTo>
                    <a:pt x="2987861" y="572908"/>
                  </a:lnTo>
                  <a:lnTo>
                    <a:pt x="2956932" y="608208"/>
                  </a:lnTo>
                  <a:lnTo>
                    <a:pt x="2921632" y="639137"/>
                  </a:lnTo>
                  <a:lnTo>
                    <a:pt x="2882919" y="664958"/>
                  </a:lnTo>
                  <a:lnTo>
                    <a:pt x="2841346" y="685439"/>
                  </a:lnTo>
                  <a:lnTo>
                    <a:pt x="2797466" y="700353"/>
                  </a:lnTo>
                  <a:lnTo>
                    <a:pt x="2751834" y="709470"/>
                  </a:lnTo>
                  <a:lnTo>
                    <a:pt x="2705003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9" name="object 19"/>
          <p:cNvGrpSpPr/>
          <p:nvPr/>
        </p:nvGrpSpPr>
        <p:grpSpPr>
          <a:xfrm>
            <a:off x="14159127" y="4316048"/>
            <a:ext cx="3100070" cy="835025"/>
            <a:chOff x="14159127" y="4316048"/>
            <a:chExt cx="3100070" cy="835025"/>
          </a:xfrm>
        </p:grpSpPr>
        <p:sp>
          <p:nvSpPr>
            <p:cNvPr id="20" name="object 20"/>
            <p:cNvSpPr/>
            <p:nvPr/>
          </p:nvSpPr>
          <p:spPr>
            <a:xfrm>
              <a:off x="14202806" y="4437915"/>
              <a:ext cx="3056255" cy="713105"/>
            </a:xfrm>
            <a:custGeom>
              <a:avLst/>
              <a:gdLst/>
              <a:ahLst/>
              <a:cxnLst/>
              <a:rect l="l" t="t" r="r" b="b"/>
              <a:pathLst>
                <a:path w="3056255" h="713104">
                  <a:moveTo>
                    <a:pt x="270021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40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0213" y="0"/>
                  </a:lnTo>
                  <a:lnTo>
                    <a:pt x="2747044" y="3089"/>
                  </a:lnTo>
                  <a:lnTo>
                    <a:pt x="2792676" y="12206"/>
                  </a:lnTo>
                  <a:lnTo>
                    <a:pt x="2836556" y="27120"/>
                  </a:lnTo>
                  <a:lnTo>
                    <a:pt x="2878129" y="47602"/>
                  </a:lnTo>
                  <a:lnTo>
                    <a:pt x="2916842" y="73422"/>
                  </a:lnTo>
                  <a:lnTo>
                    <a:pt x="2952142" y="104352"/>
                  </a:lnTo>
                  <a:lnTo>
                    <a:pt x="2983071" y="139651"/>
                  </a:lnTo>
                  <a:lnTo>
                    <a:pt x="3008892" y="178364"/>
                  </a:lnTo>
                  <a:lnTo>
                    <a:pt x="3029373" y="219937"/>
                  </a:lnTo>
                  <a:lnTo>
                    <a:pt x="3044287" y="263817"/>
                  </a:lnTo>
                  <a:lnTo>
                    <a:pt x="3053404" y="309449"/>
                  </a:lnTo>
                  <a:lnTo>
                    <a:pt x="3056215" y="352049"/>
                  </a:lnTo>
                  <a:lnTo>
                    <a:pt x="3056215" y="360510"/>
                  </a:lnTo>
                  <a:lnTo>
                    <a:pt x="3053404" y="403110"/>
                  </a:lnTo>
                  <a:lnTo>
                    <a:pt x="3044287" y="448743"/>
                  </a:lnTo>
                  <a:lnTo>
                    <a:pt x="3029373" y="492622"/>
                  </a:lnTo>
                  <a:lnTo>
                    <a:pt x="3008892" y="534195"/>
                  </a:lnTo>
                  <a:lnTo>
                    <a:pt x="2983071" y="572908"/>
                  </a:lnTo>
                  <a:lnTo>
                    <a:pt x="2952142" y="608208"/>
                  </a:lnTo>
                  <a:lnTo>
                    <a:pt x="2916842" y="639137"/>
                  </a:lnTo>
                  <a:lnTo>
                    <a:pt x="2878129" y="664958"/>
                  </a:lnTo>
                  <a:lnTo>
                    <a:pt x="2836556" y="685440"/>
                  </a:lnTo>
                  <a:lnTo>
                    <a:pt x="2792676" y="700353"/>
                  </a:lnTo>
                  <a:lnTo>
                    <a:pt x="2747044" y="709470"/>
                  </a:lnTo>
                  <a:lnTo>
                    <a:pt x="2700213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4159127" y="4316048"/>
              <a:ext cx="3061335" cy="713105"/>
            </a:xfrm>
            <a:custGeom>
              <a:avLst/>
              <a:gdLst/>
              <a:ahLst/>
              <a:cxnLst/>
              <a:rect l="l" t="t" r="r" b="b"/>
              <a:pathLst>
                <a:path w="3061334" h="713104">
                  <a:moveTo>
                    <a:pt x="270500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5003" y="0"/>
                  </a:lnTo>
                  <a:lnTo>
                    <a:pt x="2751834" y="3089"/>
                  </a:lnTo>
                  <a:lnTo>
                    <a:pt x="2797466" y="12206"/>
                  </a:lnTo>
                  <a:lnTo>
                    <a:pt x="2841346" y="27120"/>
                  </a:lnTo>
                  <a:lnTo>
                    <a:pt x="2882919" y="47602"/>
                  </a:lnTo>
                  <a:lnTo>
                    <a:pt x="2921632" y="73422"/>
                  </a:lnTo>
                  <a:lnTo>
                    <a:pt x="2956932" y="104352"/>
                  </a:lnTo>
                  <a:lnTo>
                    <a:pt x="2987861" y="139651"/>
                  </a:lnTo>
                  <a:lnTo>
                    <a:pt x="3013682" y="178364"/>
                  </a:lnTo>
                  <a:lnTo>
                    <a:pt x="3034163" y="219937"/>
                  </a:lnTo>
                  <a:lnTo>
                    <a:pt x="3049077" y="263817"/>
                  </a:lnTo>
                  <a:lnTo>
                    <a:pt x="3058194" y="309449"/>
                  </a:lnTo>
                  <a:lnTo>
                    <a:pt x="3061283" y="356280"/>
                  </a:lnTo>
                  <a:lnTo>
                    <a:pt x="3058194" y="403110"/>
                  </a:lnTo>
                  <a:lnTo>
                    <a:pt x="3049077" y="448743"/>
                  </a:lnTo>
                  <a:lnTo>
                    <a:pt x="3034163" y="492622"/>
                  </a:lnTo>
                  <a:lnTo>
                    <a:pt x="3013682" y="534195"/>
                  </a:lnTo>
                  <a:lnTo>
                    <a:pt x="2987861" y="572908"/>
                  </a:lnTo>
                  <a:lnTo>
                    <a:pt x="2956932" y="608208"/>
                  </a:lnTo>
                  <a:lnTo>
                    <a:pt x="2921632" y="639137"/>
                  </a:lnTo>
                  <a:lnTo>
                    <a:pt x="2882919" y="664958"/>
                  </a:lnTo>
                  <a:lnTo>
                    <a:pt x="2841346" y="685439"/>
                  </a:lnTo>
                  <a:lnTo>
                    <a:pt x="2797466" y="700353"/>
                  </a:lnTo>
                  <a:lnTo>
                    <a:pt x="2751834" y="709470"/>
                  </a:lnTo>
                  <a:lnTo>
                    <a:pt x="2705003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14159127" y="6172898"/>
            <a:ext cx="3100070" cy="835025"/>
            <a:chOff x="14159127" y="6172898"/>
            <a:chExt cx="3100070" cy="835025"/>
          </a:xfrm>
        </p:grpSpPr>
        <p:sp>
          <p:nvSpPr>
            <p:cNvPr id="23" name="object 23"/>
            <p:cNvSpPr/>
            <p:nvPr/>
          </p:nvSpPr>
          <p:spPr>
            <a:xfrm>
              <a:off x="14202806" y="6294766"/>
              <a:ext cx="3056255" cy="713105"/>
            </a:xfrm>
            <a:custGeom>
              <a:avLst/>
              <a:gdLst/>
              <a:ahLst/>
              <a:cxnLst/>
              <a:rect l="l" t="t" r="r" b="b"/>
              <a:pathLst>
                <a:path w="3056255" h="713104">
                  <a:moveTo>
                    <a:pt x="270021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40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0213" y="0"/>
                  </a:lnTo>
                  <a:lnTo>
                    <a:pt x="2747044" y="3089"/>
                  </a:lnTo>
                  <a:lnTo>
                    <a:pt x="2792676" y="12206"/>
                  </a:lnTo>
                  <a:lnTo>
                    <a:pt x="2836556" y="27120"/>
                  </a:lnTo>
                  <a:lnTo>
                    <a:pt x="2878129" y="47602"/>
                  </a:lnTo>
                  <a:lnTo>
                    <a:pt x="2916842" y="73422"/>
                  </a:lnTo>
                  <a:lnTo>
                    <a:pt x="2952142" y="104352"/>
                  </a:lnTo>
                  <a:lnTo>
                    <a:pt x="2983071" y="139651"/>
                  </a:lnTo>
                  <a:lnTo>
                    <a:pt x="3008892" y="178364"/>
                  </a:lnTo>
                  <a:lnTo>
                    <a:pt x="3029373" y="219937"/>
                  </a:lnTo>
                  <a:lnTo>
                    <a:pt x="3044287" y="263817"/>
                  </a:lnTo>
                  <a:lnTo>
                    <a:pt x="3053404" y="309449"/>
                  </a:lnTo>
                  <a:lnTo>
                    <a:pt x="3056215" y="352049"/>
                  </a:lnTo>
                  <a:lnTo>
                    <a:pt x="3056215" y="360510"/>
                  </a:lnTo>
                  <a:lnTo>
                    <a:pt x="3053404" y="403110"/>
                  </a:lnTo>
                  <a:lnTo>
                    <a:pt x="3044287" y="448743"/>
                  </a:lnTo>
                  <a:lnTo>
                    <a:pt x="3029373" y="492622"/>
                  </a:lnTo>
                  <a:lnTo>
                    <a:pt x="3008892" y="534195"/>
                  </a:lnTo>
                  <a:lnTo>
                    <a:pt x="2983071" y="572908"/>
                  </a:lnTo>
                  <a:lnTo>
                    <a:pt x="2952142" y="608208"/>
                  </a:lnTo>
                  <a:lnTo>
                    <a:pt x="2916842" y="639137"/>
                  </a:lnTo>
                  <a:lnTo>
                    <a:pt x="2878129" y="664958"/>
                  </a:lnTo>
                  <a:lnTo>
                    <a:pt x="2836556" y="685440"/>
                  </a:lnTo>
                  <a:lnTo>
                    <a:pt x="2792676" y="700353"/>
                  </a:lnTo>
                  <a:lnTo>
                    <a:pt x="2747044" y="709470"/>
                  </a:lnTo>
                  <a:lnTo>
                    <a:pt x="2700213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4159127" y="6172898"/>
              <a:ext cx="3061335" cy="713105"/>
            </a:xfrm>
            <a:custGeom>
              <a:avLst/>
              <a:gdLst/>
              <a:ahLst/>
              <a:cxnLst/>
              <a:rect l="l" t="t" r="r" b="b"/>
              <a:pathLst>
                <a:path w="3061334" h="713104">
                  <a:moveTo>
                    <a:pt x="270500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5003" y="0"/>
                  </a:lnTo>
                  <a:lnTo>
                    <a:pt x="2751834" y="3089"/>
                  </a:lnTo>
                  <a:lnTo>
                    <a:pt x="2797466" y="12206"/>
                  </a:lnTo>
                  <a:lnTo>
                    <a:pt x="2841346" y="27120"/>
                  </a:lnTo>
                  <a:lnTo>
                    <a:pt x="2882919" y="47602"/>
                  </a:lnTo>
                  <a:lnTo>
                    <a:pt x="2921632" y="73422"/>
                  </a:lnTo>
                  <a:lnTo>
                    <a:pt x="2956932" y="104352"/>
                  </a:lnTo>
                  <a:lnTo>
                    <a:pt x="2987861" y="139651"/>
                  </a:lnTo>
                  <a:lnTo>
                    <a:pt x="3013682" y="178364"/>
                  </a:lnTo>
                  <a:lnTo>
                    <a:pt x="3034163" y="219937"/>
                  </a:lnTo>
                  <a:lnTo>
                    <a:pt x="3049077" y="263817"/>
                  </a:lnTo>
                  <a:lnTo>
                    <a:pt x="3058194" y="309449"/>
                  </a:lnTo>
                  <a:lnTo>
                    <a:pt x="3061283" y="356280"/>
                  </a:lnTo>
                  <a:lnTo>
                    <a:pt x="3058194" y="403110"/>
                  </a:lnTo>
                  <a:lnTo>
                    <a:pt x="3049077" y="448743"/>
                  </a:lnTo>
                  <a:lnTo>
                    <a:pt x="3034163" y="492622"/>
                  </a:lnTo>
                  <a:lnTo>
                    <a:pt x="3013682" y="534195"/>
                  </a:lnTo>
                  <a:lnTo>
                    <a:pt x="2987861" y="572908"/>
                  </a:lnTo>
                  <a:lnTo>
                    <a:pt x="2956932" y="608208"/>
                  </a:lnTo>
                  <a:lnTo>
                    <a:pt x="2921632" y="639137"/>
                  </a:lnTo>
                  <a:lnTo>
                    <a:pt x="2882919" y="664958"/>
                  </a:lnTo>
                  <a:lnTo>
                    <a:pt x="2841346" y="685439"/>
                  </a:lnTo>
                  <a:lnTo>
                    <a:pt x="2797466" y="700353"/>
                  </a:lnTo>
                  <a:lnTo>
                    <a:pt x="2751834" y="709470"/>
                  </a:lnTo>
                  <a:lnTo>
                    <a:pt x="2705003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5" name="object 25"/>
          <p:cNvGrpSpPr/>
          <p:nvPr/>
        </p:nvGrpSpPr>
        <p:grpSpPr>
          <a:xfrm>
            <a:off x="14159127" y="7136248"/>
            <a:ext cx="3100070" cy="835025"/>
            <a:chOff x="14159127" y="7136248"/>
            <a:chExt cx="3100070" cy="835025"/>
          </a:xfrm>
        </p:grpSpPr>
        <p:sp>
          <p:nvSpPr>
            <p:cNvPr id="26" name="object 26"/>
            <p:cNvSpPr/>
            <p:nvPr/>
          </p:nvSpPr>
          <p:spPr>
            <a:xfrm>
              <a:off x="14202806" y="7258116"/>
              <a:ext cx="3056255" cy="713105"/>
            </a:xfrm>
            <a:custGeom>
              <a:avLst/>
              <a:gdLst/>
              <a:ahLst/>
              <a:cxnLst/>
              <a:rect l="l" t="t" r="r" b="b"/>
              <a:pathLst>
                <a:path w="3056255" h="713104">
                  <a:moveTo>
                    <a:pt x="270021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0213" y="0"/>
                  </a:lnTo>
                  <a:lnTo>
                    <a:pt x="2747044" y="3089"/>
                  </a:lnTo>
                  <a:lnTo>
                    <a:pt x="2792676" y="12206"/>
                  </a:lnTo>
                  <a:lnTo>
                    <a:pt x="2836556" y="27120"/>
                  </a:lnTo>
                  <a:lnTo>
                    <a:pt x="2878129" y="47602"/>
                  </a:lnTo>
                  <a:lnTo>
                    <a:pt x="2916842" y="73422"/>
                  </a:lnTo>
                  <a:lnTo>
                    <a:pt x="2952142" y="104352"/>
                  </a:lnTo>
                  <a:lnTo>
                    <a:pt x="2983071" y="139651"/>
                  </a:lnTo>
                  <a:lnTo>
                    <a:pt x="3008892" y="178364"/>
                  </a:lnTo>
                  <a:lnTo>
                    <a:pt x="3029373" y="219937"/>
                  </a:lnTo>
                  <a:lnTo>
                    <a:pt x="3044287" y="263817"/>
                  </a:lnTo>
                  <a:lnTo>
                    <a:pt x="3053404" y="309449"/>
                  </a:lnTo>
                  <a:lnTo>
                    <a:pt x="3056215" y="352049"/>
                  </a:lnTo>
                  <a:lnTo>
                    <a:pt x="3056215" y="360510"/>
                  </a:lnTo>
                  <a:lnTo>
                    <a:pt x="3053404" y="403110"/>
                  </a:lnTo>
                  <a:lnTo>
                    <a:pt x="3044287" y="448743"/>
                  </a:lnTo>
                  <a:lnTo>
                    <a:pt x="3029373" y="492622"/>
                  </a:lnTo>
                  <a:lnTo>
                    <a:pt x="3008892" y="534195"/>
                  </a:lnTo>
                  <a:lnTo>
                    <a:pt x="2983071" y="572908"/>
                  </a:lnTo>
                  <a:lnTo>
                    <a:pt x="2952142" y="608208"/>
                  </a:lnTo>
                  <a:lnTo>
                    <a:pt x="2916842" y="639137"/>
                  </a:lnTo>
                  <a:lnTo>
                    <a:pt x="2878129" y="664958"/>
                  </a:lnTo>
                  <a:lnTo>
                    <a:pt x="2836556" y="685439"/>
                  </a:lnTo>
                  <a:lnTo>
                    <a:pt x="2792676" y="700353"/>
                  </a:lnTo>
                  <a:lnTo>
                    <a:pt x="2747044" y="709470"/>
                  </a:lnTo>
                  <a:lnTo>
                    <a:pt x="2700213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4159127" y="7136248"/>
              <a:ext cx="3061335" cy="713105"/>
            </a:xfrm>
            <a:custGeom>
              <a:avLst/>
              <a:gdLst/>
              <a:ahLst/>
              <a:cxnLst/>
              <a:rect l="l" t="t" r="r" b="b"/>
              <a:pathLst>
                <a:path w="3061334" h="713104">
                  <a:moveTo>
                    <a:pt x="270500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5003" y="0"/>
                  </a:lnTo>
                  <a:lnTo>
                    <a:pt x="2751834" y="3089"/>
                  </a:lnTo>
                  <a:lnTo>
                    <a:pt x="2797466" y="12206"/>
                  </a:lnTo>
                  <a:lnTo>
                    <a:pt x="2841346" y="27120"/>
                  </a:lnTo>
                  <a:lnTo>
                    <a:pt x="2882919" y="47602"/>
                  </a:lnTo>
                  <a:lnTo>
                    <a:pt x="2921632" y="73422"/>
                  </a:lnTo>
                  <a:lnTo>
                    <a:pt x="2956932" y="104352"/>
                  </a:lnTo>
                  <a:lnTo>
                    <a:pt x="2987861" y="139651"/>
                  </a:lnTo>
                  <a:lnTo>
                    <a:pt x="3013682" y="178364"/>
                  </a:lnTo>
                  <a:lnTo>
                    <a:pt x="3034163" y="219937"/>
                  </a:lnTo>
                  <a:lnTo>
                    <a:pt x="3049077" y="263817"/>
                  </a:lnTo>
                  <a:lnTo>
                    <a:pt x="3058194" y="309449"/>
                  </a:lnTo>
                  <a:lnTo>
                    <a:pt x="3061283" y="356280"/>
                  </a:lnTo>
                  <a:lnTo>
                    <a:pt x="3058194" y="403110"/>
                  </a:lnTo>
                  <a:lnTo>
                    <a:pt x="3049077" y="448743"/>
                  </a:lnTo>
                  <a:lnTo>
                    <a:pt x="3034163" y="492622"/>
                  </a:lnTo>
                  <a:lnTo>
                    <a:pt x="3013682" y="534195"/>
                  </a:lnTo>
                  <a:lnTo>
                    <a:pt x="2987861" y="572908"/>
                  </a:lnTo>
                  <a:lnTo>
                    <a:pt x="2956932" y="608208"/>
                  </a:lnTo>
                  <a:lnTo>
                    <a:pt x="2921632" y="639137"/>
                  </a:lnTo>
                  <a:lnTo>
                    <a:pt x="2882919" y="664958"/>
                  </a:lnTo>
                  <a:lnTo>
                    <a:pt x="2841346" y="685439"/>
                  </a:lnTo>
                  <a:lnTo>
                    <a:pt x="2797466" y="700353"/>
                  </a:lnTo>
                  <a:lnTo>
                    <a:pt x="2751834" y="709470"/>
                  </a:lnTo>
                  <a:lnTo>
                    <a:pt x="2705003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8" name="object 28"/>
          <p:cNvGrpSpPr/>
          <p:nvPr/>
        </p:nvGrpSpPr>
        <p:grpSpPr>
          <a:xfrm>
            <a:off x="14159127" y="8099597"/>
            <a:ext cx="3100070" cy="835025"/>
            <a:chOff x="14159127" y="8099597"/>
            <a:chExt cx="3100070" cy="835025"/>
          </a:xfrm>
        </p:grpSpPr>
        <p:sp>
          <p:nvSpPr>
            <p:cNvPr id="29" name="object 29"/>
            <p:cNvSpPr/>
            <p:nvPr/>
          </p:nvSpPr>
          <p:spPr>
            <a:xfrm>
              <a:off x="14202806" y="8221465"/>
              <a:ext cx="3056255" cy="713105"/>
            </a:xfrm>
            <a:custGeom>
              <a:avLst/>
              <a:gdLst/>
              <a:ahLst/>
              <a:cxnLst/>
              <a:rect l="l" t="t" r="r" b="b"/>
              <a:pathLst>
                <a:path w="3056255" h="713104">
                  <a:moveTo>
                    <a:pt x="270021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40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0213" y="0"/>
                  </a:lnTo>
                  <a:lnTo>
                    <a:pt x="2747044" y="3089"/>
                  </a:lnTo>
                  <a:lnTo>
                    <a:pt x="2792676" y="12206"/>
                  </a:lnTo>
                  <a:lnTo>
                    <a:pt x="2836556" y="27120"/>
                  </a:lnTo>
                  <a:lnTo>
                    <a:pt x="2878129" y="47602"/>
                  </a:lnTo>
                  <a:lnTo>
                    <a:pt x="2916842" y="73422"/>
                  </a:lnTo>
                  <a:lnTo>
                    <a:pt x="2952142" y="104352"/>
                  </a:lnTo>
                  <a:lnTo>
                    <a:pt x="2983071" y="139651"/>
                  </a:lnTo>
                  <a:lnTo>
                    <a:pt x="3008892" y="178364"/>
                  </a:lnTo>
                  <a:lnTo>
                    <a:pt x="3029373" y="219937"/>
                  </a:lnTo>
                  <a:lnTo>
                    <a:pt x="3044287" y="263817"/>
                  </a:lnTo>
                  <a:lnTo>
                    <a:pt x="3053404" y="309449"/>
                  </a:lnTo>
                  <a:lnTo>
                    <a:pt x="3056215" y="352049"/>
                  </a:lnTo>
                  <a:lnTo>
                    <a:pt x="3056215" y="360510"/>
                  </a:lnTo>
                  <a:lnTo>
                    <a:pt x="3053404" y="403110"/>
                  </a:lnTo>
                  <a:lnTo>
                    <a:pt x="3044287" y="448743"/>
                  </a:lnTo>
                  <a:lnTo>
                    <a:pt x="3029373" y="492622"/>
                  </a:lnTo>
                  <a:lnTo>
                    <a:pt x="3008892" y="534195"/>
                  </a:lnTo>
                  <a:lnTo>
                    <a:pt x="2983071" y="572908"/>
                  </a:lnTo>
                  <a:lnTo>
                    <a:pt x="2952142" y="608208"/>
                  </a:lnTo>
                  <a:lnTo>
                    <a:pt x="2916842" y="639137"/>
                  </a:lnTo>
                  <a:lnTo>
                    <a:pt x="2878129" y="664958"/>
                  </a:lnTo>
                  <a:lnTo>
                    <a:pt x="2836556" y="685440"/>
                  </a:lnTo>
                  <a:lnTo>
                    <a:pt x="2792676" y="700353"/>
                  </a:lnTo>
                  <a:lnTo>
                    <a:pt x="2747044" y="709470"/>
                  </a:lnTo>
                  <a:lnTo>
                    <a:pt x="2700213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4159127" y="8099597"/>
              <a:ext cx="3061335" cy="713105"/>
            </a:xfrm>
            <a:custGeom>
              <a:avLst/>
              <a:gdLst/>
              <a:ahLst/>
              <a:cxnLst/>
              <a:rect l="l" t="t" r="r" b="b"/>
              <a:pathLst>
                <a:path w="3061334" h="713104">
                  <a:moveTo>
                    <a:pt x="2705003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705003" y="0"/>
                  </a:lnTo>
                  <a:lnTo>
                    <a:pt x="2751834" y="3089"/>
                  </a:lnTo>
                  <a:lnTo>
                    <a:pt x="2797466" y="12206"/>
                  </a:lnTo>
                  <a:lnTo>
                    <a:pt x="2841346" y="27120"/>
                  </a:lnTo>
                  <a:lnTo>
                    <a:pt x="2882919" y="47602"/>
                  </a:lnTo>
                  <a:lnTo>
                    <a:pt x="2921632" y="73422"/>
                  </a:lnTo>
                  <a:lnTo>
                    <a:pt x="2956932" y="104352"/>
                  </a:lnTo>
                  <a:lnTo>
                    <a:pt x="2987861" y="139651"/>
                  </a:lnTo>
                  <a:lnTo>
                    <a:pt x="3013682" y="178364"/>
                  </a:lnTo>
                  <a:lnTo>
                    <a:pt x="3034163" y="219937"/>
                  </a:lnTo>
                  <a:lnTo>
                    <a:pt x="3049077" y="263817"/>
                  </a:lnTo>
                  <a:lnTo>
                    <a:pt x="3058194" y="309449"/>
                  </a:lnTo>
                  <a:lnTo>
                    <a:pt x="3061283" y="356280"/>
                  </a:lnTo>
                  <a:lnTo>
                    <a:pt x="3058194" y="403110"/>
                  </a:lnTo>
                  <a:lnTo>
                    <a:pt x="3049077" y="448743"/>
                  </a:lnTo>
                  <a:lnTo>
                    <a:pt x="3034163" y="492622"/>
                  </a:lnTo>
                  <a:lnTo>
                    <a:pt x="3013682" y="534195"/>
                  </a:lnTo>
                  <a:lnTo>
                    <a:pt x="2987861" y="572908"/>
                  </a:lnTo>
                  <a:lnTo>
                    <a:pt x="2956932" y="608208"/>
                  </a:lnTo>
                  <a:lnTo>
                    <a:pt x="2921632" y="639137"/>
                  </a:lnTo>
                  <a:lnTo>
                    <a:pt x="2882919" y="664958"/>
                  </a:lnTo>
                  <a:lnTo>
                    <a:pt x="2841346" y="685439"/>
                  </a:lnTo>
                  <a:lnTo>
                    <a:pt x="2797466" y="700353"/>
                  </a:lnTo>
                  <a:lnTo>
                    <a:pt x="2751834" y="709470"/>
                  </a:lnTo>
                  <a:lnTo>
                    <a:pt x="2705003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/>
          <p:cNvGrpSpPr/>
          <p:nvPr/>
        </p:nvGrpSpPr>
        <p:grpSpPr>
          <a:xfrm>
            <a:off x="3523438" y="3291782"/>
            <a:ext cx="4163060" cy="1262380"/>
            <a:chOff x="3523438" y="3291782"/>
            <a:chExt cx="4163060" cy="1262380"/>
          </a:xfrm>
        </p:grpSpPr>
        <p:sp>
          <p:nvSpPr>
            <p:cNvPr id="32" name="object 32"/>
            <p:cNvSpPr/>
            <p:nvPr/>
          </p:nvSpPr>
          <p:spPr>
            <a:xfrm>
              <a:off x="3582088" y="3476068"/>
              <a:ext cx="4104004" cy="1077595"/>
            </a:xfrm>
            <a:custGeom>
              <a:avLst/>
              <a:gdLst/>
              <a:ahLst/>
              <a:cxnLst/>
              <a:rect l="l" t="t" r="r" b="b"/>
              <a:pathLst>
                <a:path w="4104004" h="1077595">
                  <a:moveTo>
                    <a:pt x="3618453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18453" y="0"/>
                  </a:lnTo>
                  <a:lnTo>
                    <a:pt x="3666466" y="2377"/>
                  </a:lnTo>
                  <a:lnTo>
                    <a:pt x="3713665" y="9420"/>
                  </a:lnTo>
                  <a:lnTo>
                    <a:pt x="3759733" y="20997"/>
                  </a:lnTo>
                  <a:lnTo>
                    <a:pt x="3804351" y="36977"/>
                  </a:lnTo>
                  <a:lnTo>
                    <a:pt x="3847200" y="57227"/>
                  </a:lnTo>
                  <a:lnTo>
                    <a:pt x="3887961" y="81615"/>
                  </a:lnTo>
                  <a:lnTo>
                    <a:pt x="3926317" y="110010"/>
                  </a:lnTo>
                  <a:lnTo>
                    <a:pt x="3961948" y="142280"/>
                  </a:lnTo>
                  <a:lnTo>
                    <a:pt x="3994217" y="177911"/>
                  </a:lnTo>
                  <a:lnTo>
                    <a:pt x="4022612" y="216266"/>
                  </a:lnTo>
                  <a:lnTo>
                    <a:pt x="4047000" y="257028"/>
                  </a:lnTo>
                  <a:lnTo>
                    <a:pt x="4067250" y="299876"/>
                  </a:lnTo>
                  <a:lnTo>
                    <a:pt x="4083230" y="344494"/>
                  </a:lnTo>
                  <a:lnTo>
                    <a:pt x="4094807" y="390562"/>
                  </a:lnTo>
                  <a:lnTo>
                    <a:pt x="4101851" y="437762"/>
                  </a:lnTo>
                  <a:lnTo>
                    <a:pt x="4103798" y="477096"/>
                  </a:lnTo>
                  <a:lnTo>
                    <a:pt x="4103798" y="600413"/>
                  </a:lnTo>
                  <a:lnTo>
                    <a:pt x="4101851" y="639748"/>
                  </a:lnTo>
                  <a:lnTo>
                    <a:pt x="4094807" y="686947"/>
                  </a:lnTo>
                  <a:lnTo>
                    <a:pt x="4083230" y="733015"/>
                  </a:lnTo>
                  <a:lnTo>
                    <a:pt x="4067250" y="777633"/>
                  </a:lnTo>
                  <a:lnTo>
                    <a:pt x="4047000" y="820481"/>
                  </a:lnTo>
                  <a:lnTo>
                    <a:pt x="4022612" y="861243"/>
                  </a:lnTo>
                  <a:lnTo>
                    <a:pt x="3994217" y="899598"/>
                  </a:lnTo>
                  <a:lnTo>
                    <a:pt x="3961948" y="935230"/>
                  </a:lnTo>
                  <a:lnTo>
                    <a:pt x="3926317" y="967499"/>
                  </a:lnTo>
                  <a:lnTo>
                    <a:pt x="3887961" y="995894"/>
                  </a:lnTo>
                  <a:lnTo>
                    <a:pt x="3847200" y="1020282"/>
                  </a:lnTo>
                  <a:lnTo>
                    <a:pt x="3804351" y="1040532"/>
                  </a:lnTo>
                  <a:lnTo>
                    <a:pt x="3759733" y="1056512"/>
                  </a:lnTo>
                  <a:lnTo>
                    <a:pt x="3713665" y="1068089"/>
                  </a:lnTo>
                  <a:lnTo>
                    <a:pt x="3666466" y="1075133"/>
                  </a:lnTo>
                  <a:lnTo>
                    <a:pt x="3618453" y="107751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523438" y="3291782"/>
              <a:ext cx="4110990" cy="1077595"/>
            </a:xfrm>
            <a:custGeom>
              <a:avLst/>
              <a:gdLst/>
              <a:ahLst/>
              <a:cxnLst/>
              <a:rect l="l" t="t" r="r" b="b"/>
              <a:pathLst>
                <a:path w="4110990" h="1077595">
                  <a:moveTo>
                    <a:pt x="3624885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24885" y="0"/>
                  </a:lnTo>
                  <a:lnTo>
                    <a:pt x="3672898" y="2377"/>
                  </a:lnTo>
                  <a:lnTo>
                    <a:pt x="3720097" y="9420"/>
                  </a:lnTo>
                  <a:lnTo>
                    <a:pt x="3766165" y="20997"/>
                  </a:lnTo>
                  <a:lnTo>
                    <a:pt x="3810783" y="36977"/>
                  </a:lnTo>
                  <a:lnTo>
                    <a:pt x="3853632" y="57227"/>
                  </a:lnTo>
                  <a:lnTo>
                    <a:pt x="3894393" y="81615"/>
                  </a:lnTo>
                  <a:lnTo>
                    <a:pt x="3932748" y="110010"/>
                  </a:lnTo>
                  <a:lnTo>
                    <a:pt x="3968380" y="142280"/>
                  </a:lnTo>
                  <a:lnTo>
                    <a:pt x="4000649" y="177911"/>
                  </a:lnTo>
                  <a:lnTo>
                    <a:pt x="4029044" y="216266"/>
                  </a:lnTo>
                  <a:lnTo>
                    <a:pt x="4053432" y="257028"/>
                  </a:lnTo>
                  <a:lnTo>
                    <a:pt x="4073682" y="299876"/>
                  </a:lnTo>
                  <a:lnTo>
                    <a:pt x="4089662" y="344494"/>
                  </a:lnTo>
                  <a:lnTo>
                    <a:pt x="4101239" y="390562"/>
                  </a:lnTo>
                  <a:lnTo>
                    <a:pt x="4108283" y="437762"/>
                  </a:lnTo>
                  <a:lnTo>
                    <a:pt x="4110660" y="485775"/>
                  </a:lnTo>
                  <a:lnTo>
                    <a:pt x="4110660" y="591735"/>
                  </a:lnTo>
                  <a:lnTo>
                    <a:pt x="4108283" y="639748"/>
                  </a:lnTo>
                  <a:lnTo>
                    <a:pt x="4101239" y="686947"/>
                  </a:lnTo>
                  <a:lnTo>
                    <a:pt x="4089662" y="733015"/>
                  </a:lnTo>
                  <a:lnTo>
                    <a:pt x="4073682" y="777633"/>
                  </a:lnTo>
                  <a:lnTo>
                    <a:pt x="4053432" y="820481"/>
                  </a:lnTo>
                  <a:lnTo>
                    <a:pt x="4029044" y="861243"/>
                  </a:lnTo>
                  <a:lnTo>
                    <a:pt x="4000649" y="899598"/>
                  </a:lnTo>
                  <a:lnTo>
                    <a:pt x="3968380" y="935230"/>
                  </a:lnTo>
                  <a:lnTo>
                    <a:pt x="3932748" y="967499"/>
                  </a:lnTo>
                  <a:lnTo>
                    <a:pt x="3894393" y="995894"/>
                  </a:lnTo>
                  <a:lnTo>
                    <a:pt x="3853632" y="1020282"/>
                  </a:lnTo>
                  <a:lnTo>
                    <a:pt x="3810783" y="1040532"/>
                  </a:lnTo>
                  <a:lnTo>
                    <a:pt x="3766165" y="1056512"/>
                  </a:lnTo>
                  <a:lnTo>
                    <a:pt x="3720097" y="1068089"/>
                  </a:lnTo>
                  <a:lnTo>
                    <a:pt x="3672898" y="1075133"/>
                  </a:lnTo>
                  <a:lnTo>
                    <a:pt x="3624885" y="107751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4" name="object 34"/>
          <p:cNvGrpSpPr/>
          <p:nvPr/>
        </p:nvGrpSpPr>
        <p:grpSpPr>
          <a:xfrm>
            <a:off x="3523438" y="6714268"/>
            <a:ext cx="4163060" cy="1262380"/>
            <a:chOff x="3523438" y="6714268"/>
            <a:chExt cx="4163060" cy="1262380"/>
          </a:xfrm>
        </p:grpSpPr>
        <p:sp>
          <p:nvSpPr>
            <p:cNvPr id="35" name="object 35"/>
            <p:cNvSpPr/>
            <p:nvPr/>
          </p:nvSpPr>
          <p:spPr>
            <a:xfrm>
              <a:off x="3582088" y="6898552"/>
              <a:ext cx="4104004" cy="1077595"/>
            </a:xfrm>
            <a:custGeom>
              <a:avLst/>
              <a:gdLst/>
              <a:ahLst/>
              <a:cxnLst/>
              <a:rect l="l" t="t" r="r" b="b"/>
              <a:pathLst>
                <a:path w="4104004" h="1077595">
                  <a:moveTo>
                    <a:pt x="3618453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18453" y="0"/>
                  </a:lnTo>
                  <a:lnTo>
                    <a:pt x="3666466" y="2377"/>
                  </a:lnTo>
                  <a:lnTo>
                    <a:pt x="3713665" y="9420"/>
                  </a:lnTo>
                  <a:lnTo>
                    <a:pt x="3759733" y="20997"/>
                  </a:lnTo>
                  <a:lnTo>
                    <a:pt x="3804351" y="36977"/>
                  </a:lnTo>
                  <a:lnTo>
                    <a:pt x="3847200" y="57227"/>
                  </a:lnTo>
                  <a:lnTo>
                    <a:pt x="3887961" y="81615"/>
                  </a:lnTo>
                  <a:lnTo>
                    <a:pt x="3926317" y="110010"/>
                  </a:lnTo>
                  <a:lnTo>
                    <a:pt x="3961948" y="142280"/>
                  </a:lnTo>
                  <a:lnTo>
                    <a:pt x="3994217" y="177911"/>
                  </a:lnTo>
                  <a:lnTo>
                    <a:pt x="4022612" y="216266"/>
                  </a:lnTo>
                  <a:lnTo>
                    <a:pt x="4047000" y="257028"/>
                  </a:lnTo>
                  <a:lnTo>
                    <a:pt x="4067250" y="299876"/>
                  </a:lnTo>
                  <a:lnTo>
                    <a:pt x="4083230" y="344494"/>
                  </a:lnTo>
                  <a:lnTo>
                    <a:pt x="4094807" y="390562"/>
                  </a:lnTo>
                  <a:lnTo>
                    <a:pt x="4101851" y="437762"/>
                  </a:lnTo>
                  <a:lnTo>
                    <a:pt x="4103798" y="477096"/>
                  </a:lnTo>
                  <a:lnTo>
                    <a:pt x="4103798" y="600413"/>
                  </a:lnTo>
                  <a:lnTo>
                    <a:pt x="4101851" y="639748"/>
                  </a:lnTo>
                  <a:lnTo>
                    <a:pt x="4094807" y="686947"/>
                  </a:lnTo>
                  <a:lnTo>
                    <a:pt x="4083230" y="733015"/>
                  </a:lnTo>
                  <a:lnTo>
                    <a:pt x="4067250" y="777633"/>
                  </a:lnTo>
                  <a:lnTo>
                    <a:pt x="4047000" y="820481"/>
                  </a:lnTo>
                  <a:lnTo>
                    <a:pt x="4022612" y="861243"/>
                  </a:lnTo>
                  <a:lnTo>
                    <a:pt x="3994217" y="899598"/>
                  </a:lnTo>
                  <a:lnTo>
                    <a:pt x="3961948" y="935230"/>
                  </a:lnTo>
                  <a:lnTo>
                    <a:pt x="3926317" y="967499"/>
                  </a:lnTo>
                  <a:lnTo>
                    <a:pt x="3887961" y="995894"/>
                  </a:lnTo>
                  <a:lnTo>
                    <a:pt x="3847200" y="1020282"/>
                  </a:lnTo>
                  <a:lnTo>
                    <a:pt x="3804351" y="1040532"/>
                  </a:lnTo>
                  <a:lnTo>
                    <a:pt x="3759733" y="1056512"/>
                  </a:lnTo>
                  <a:lnTo>
                    <a:pt x="3713665" y="1068089"/>
                  </a:lnTo>
                  <a:lnTo>
                    <a:pt x="3666466" y="1075133"/>
                  </a:lnTo>
                  <a:lnTo>
                    <a:pt x="3618453" y="107751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3523438" y="6714268"/>
              <a:ext cx="4110990" cy="1077595"/>
            </a:xfrm>
            <a:custGeom>
              <a:avLst/>
              <a:gdLst/>
              <a:ahLst/>
              <a:cxnLst/>
              <a:rect l="l" t="t" r="r" b="b"/>
              <a:pathLst>
                <a:path w="4110990" h="1077595">
                  <a:moveTo>
                    <a:pt x="3624885" y="1077510"/>
                  </a:moveTo>
                  <a:lnTo>
                    <a:pt x="485775" y="1077510"/>
                  </a:lnTo>
                  <a:lnTo>
                    <a:pt x="437762" y="1075133"/>
                  </a:lnTo>
                  <a:lnTo>
                    <a:pt x="390562" y="1068089"/>
                  </a:lnTo>
                  <a:lnTo>
                    <a:pt x="344494" y="1056512"/>
                  </a:lnTo>
                  <a:lnTo>
                    <a:pt x="299876" y="1040532"/>
                  </a:lnTo>
                  <a:lnTo>
                    <a:pt x="257028" y="1020282"/>
                  </a:lnTo>
                  <a:lnTo>
                    <a:pt x="216266" y="995894"/>
                  </a:lnTo>
                  <a:lnTo>
                    <a:pt x="177911" y="967499"/>
                  </a:lnTo>
                  <a:lnTo>
                    <a:pt x="142280" y="935230"/>
                  </a:lnTo>
                  <a:lnTo>
                    <a:pt x="110010" y="899598"/>
                  </a:lnTo>
                  <a:lnTo>
                    <a:pt x="81615" y="861243"/>
                  </a:lnTo>
                  <a:lnTo>
                    <a:pt x="57227" y="820481"/>
                  </a:lnTo>
                  <a:lnTo>
                    <a:pt x="36977" y="777633"/>
                  </a:lnTo>
                  <a:lnTo>
                    <a:pt x="20997" y="733015"/>
                  </a:lnTo>
                  <a:lnTo>
                    <a:pt x="9420" y="686947"/>
                  </a:lnTo>
                  <a:lnTo>
                    <a:pt x="2377" y="639748"/>
                  </a:lnTo>
                  <a:lnTo>
                    <a:pt x="0" y="591735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624885" y="0"/>
                  </a:lnTo>
                  <a:lnTo>
                    <a:pt x="3672898" y="2377"/>
                  </a:lnTo>
                  <a:lnTo>
                    <a:pt x="3720097" y="9420"/>
                  </a:lnTo>
                  <a:lnTo>
                    <a:pt x="3766165" y="20997"/>
                  </a:lnTo>
                  <a:lnTo>
                    <a:pt x="3810783" y="36977"/>
                  </a:lnTo>
                  <a:lnTo>
                    <a:pt x="3853632" y="57227"/>
                  </a:lnTo>
                  <a:lnTo>
                    <a:pt x="3894393" y="81615"/>
                  </a:lnTo>
                  <a:lnTo>
                    <a:pt x="3932748" y="110010"/>
                  </a:lnTo>
                  <a:lnTo>
                    <a:pt x="3968380" y="142280"/>
                  </a:lnTo>
                  <a:lnTo>
                    <a:pt x="4000649" y="177911"/>
                  </a:lnTo>
                  <a:lnTo>
                    <a:pt x="4029044" y="216266"/>
                  </a:lnTo>
                  <a:lnTo>
                    <a:pt x="4053432" y="257028"/>
                  </a:lnTo>
                  <a:lnTo>
                    <a:pt x="4073682" y="299876"/>
                  </a:lnTo>
                  <a:lnTo>
                    <a:pt x="4089662" y="344494"/>
                  </a:lnTo>
                  <a:lnTo>
                    <a:pt x="4101239" y="390562"/>
                  </a:lnTo>
                  <a:lnTo>
                    <a:pt x="4108283" y="437762"/>
                  </a:lnTo>
                  <a:lnTo>
                    <a:pt x="4110660" y="485775"/>
                  </a:lnTo>
                  <a:lnTo>
                    <a:pt x="4110660" y="591735"/>
                  </a:lnTo>
                  <a:lnTo>
                    <a:pt x="4108283" y="639748"/>
                  </a:lnTo>
                  <a:lnTo>
                    <a:pt x="4101239" y="686947"/>
                  </a:lnTo>
                  <a:lnTo>
                    <a:pt x="4089662" y="733015"/>
                  </a:lnTo>
                  <a:lnTo>
                    <a:pt x="4073682" y="777633"/>
                  </a:lnTo>
                  <a:lnTo>
                    <a:pt x="4053432" y="820481"/>
                  </a:lnTo>
                  <a:lnTo>
                    <a:pt x="4029044" y="861243"/>
                  </a:lnTo>
                  <a:lnTo>
                    <a:pt x="4000649" y="899598"/>
                  </a:lnTo>
                  <a:lnTo>
                    <a:pt x="3968380" y="935230"/>
                  </a:lnTo>
                  <a:lnTo>
                    <a:pt x="3932748" y="967499"/>
                  </a:lnTo>
                  <a:lnTo>
                    <a:pt x="3894393" y="995894"/>
                  </a:lnTo>
                  <a:lnTo>
                    <a:pt x="3853632" y="1020282"/>
                  </a:lnTo>
                  <a:lnTo>
                    <a:pt x="3810783" y="1040532"/>
                  </a:lnTo>
                  <a:lnTo>
                    <a:pt x="3766165" y="1056512"/>
                  </a:lnTo>
                  <a:lnTo>
                    <a:pt x="3720097" y="1068089"/>
                  </a:lnTo>
                  <a:lnTo>
                    <a:pt x="3672898" y="1075133"/>
                  </a:lnTo>
                  <a:lnTo>
                    <a:pt x="3624885" y="107751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7" name="object 37"/>
          <p:cNvGrpSpPr/>
          <p:nvPr/>
        </p:nvGrpSpPr>
        <p:grpSpPr>
          <a:xfrm>
            <a:off x="459372" y="2528419"/>
            <a:ext cx="2907665" cy="835025"/>
            <a:chOff x="459372" y="2528419"/>
            <a:chExt cx="2907665" cy="835025"/>
          </a:xfrm>
        </p:grpSpPr>
        <p:sp>
          <p:nvSpPr>
            <p:cNvPr id="38" name="object 38"/>
            <p:cNvSpPr/>
            <p:nvPr/>
          </p:nvSpPr>
          <p:spPr>
            <a:xfrm>
              <a:off x="500331" y="2650286"/>
              <a:ext cx="2866390" cy="713105"/>
            </a:xfrm>
            <a:custGeom>
              <a:avLst/>
              <a:gdLst/>
              <a:ahLst/>
              <a:cxnLst/>
              <a:rect l="l" t="t" r="r" b="b"/>
              <a:pathLst>
                <a:path w="2866390" h="713104">
                  <a:moveTo>
                    <a:pt x="2509912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09912" y="0"/>
                  </a:lnTo>
                  <a:lnTo>
                    <a:pt x="2556743" y="3089"/>
                  </a:lnTo>
                  <a:lnTo>
                    <a:pt x="2602375" y="12206"/>
                  </a:lnTo>
                  <a:lnTo>
                    <a:pt x="2646254" y="27120"/>
                  </a:lnTo>
                  <a:lnTo>
                    <a:pt x="2687827" y="47602"/>
                  </a:lnTo>
                  <a:lnTo>
                    <a:pt x="2726541" y="73422"/>
                  </a:lnTo>
                  <a:lnTo>
                    <a:pt x="2761840" y="104352"/>
                  </a:lnTo>
                  <a:lnTo>
                    <a:pt x="2792769" y="139651"/>
                  </a:lnTo>
                  <a:lnTo>
                    <a:pt x="2818590" y="178364"/>
                  </a:lnTo>
                  <a:lnTo>
                    <a:pt x="2839072" y="219937"/>
                  </a:lnTo>
                  <a:lnTo>
                    <a:pt x="2853985" y="263817"/>
                  </a:lnTo>
                  <a:lnTo>
                    <a:pt x="2863102" y="309449"/>
                  </a:lnTo>
                  <a:lnTo>
                    <a:pt x="2866192" y="356280"/>
                  </a:lnTo>
                  <a:lnTo>
                    <a:pt x="2863102" y="403110"/>
                  </a:lnTo>
                  <a:lnTo>
                    <a:pt x="2853985" y="448743"/>
                  </a:lnTo>
                  <a:lnTo>
                    <a:pt x="2839072" y="492622"/>
                  </a:lnTo>
                  <a:lnTo>
                    <a:pt x="2818590" y="534195"/>
                  </a:lnTo>
                  <a:lnTo>
                    <a:pt x="2792769" y="572908"/>
                  </a:lnTo>
                  <a:lnTo>
                    <a:pt x="2761840" y="608208"/>
                  </a:lnTo>
                  <a:lnTo>
                    <a:pt x="2726541" y="639137"/>
                  </a:lnTo>
                  <a:lnTo>
                    <a:pt x="2687827" y="664958"/>
                  </a:lnTo>
                  <a:lnTo>
                    <a:pt x="2646254" y="685439"/>
                  </a:lnTo>
                  <a:lnTo>
                    <a:pt x="2602375" y="700353"/>
                  </a:lnTo>
                  <a:lnTo>
                    <a:pt x="2556743" y="709470"/>
                  </a:lnTo>
                  <a:lnTo>
                    <a:pt x="2509912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459372" y="2528419"/>
              <a:ext cx="2870200" cy="713105"/>
            </a:xfrm>
            <a:custGeom>
              <a:avLst/>
              <a:gdLst/>
              <a:ahLst/>
              <a:cxnLst/>
              <a:rect l="l" t="t" r="r" b="b"/>
              <a:pathLst>
                <a:path w="2870200" h="713105">
                  <a:moveTo>
                    <a:pt x="2514404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14404" y="0"/>
                  </a:lnTo>
                  <a:lnTo>
                    <a:pt x="2561234" y="3089"/>
                  </a:lnTo>
                  <a:lnTo>
                    <a:pt x="2606866" y="12206"/>
                  </a:lnTo>
                  <a:lnTo>
                    <a:pt x="2650746" y="27120"/>
                  </a:lnTo>
                  <a:lnTo>
                    <a:pt x="2692319" y="47602"/>
                  </a:lnTo>
                  <a:lnTo>
                    <a:pt x="2731032" y="73422"/>
                  </a:lnTo>
                  <a:lnTo>
                    <a:pt x="2766332" y="104352"/>
                  </a:lnTo>
                  <a:lnTo>
                    <a:pt x="2797261" y="139651"/>
                  </a:lnTo>
                  <a:lnTo>
                    <a:pt x="2823082" y="178364"/>
                  </a:lnTo>
                  <a:lnTo>
                    <a:pt x="2843564" y="219937"/>
                  </a:lnTo>
                  <a:lnTo>
                    <a:pt x="2858477" y="263817"/>
                  </a:lnTo>
                  <a:lnTo>
                    <a:pt x="2867594" y="309449"/>
                  </a:lnTo>
                  <a:lnTo>
                    <a:pt x="2869724" y="341735"/>
                  </a:lnTo>
                  <a:lnTo>
                    <a:pt x="2869724" y="370824"/>
                  </a:lnTo>
                  <a:lnTo>
                    <a:pt x="2858477" y="448743"/>
                  </a:lnTo>
                  <a:lnTo>
                    <a:pt x="2843564" y="492622"/>
                  </a:lnTo>
                  <a:lnTo>
                    <a:pt x="2823082" y="534195"/>
                  </a:lnTo>
                  <a:lnTo>
                    <a:pt x="2797261" y="572908"/>
                  </a:lnTo>
                  <a:lnTo>
                    <a:pt x="2766332" y="608208"/>
                  </a:lnTo>
                  <a:lnTo>
                    <a:pt x="2731032" y="639137"/>
                  </a:lnTo>
                  <a:lnTo>
                    <a:pt x="2692319" y="664958"/>
                  </a:lnTo>
                  <a:lnTo>
                    <a:pt x="2650746" y="685439"/>
                  </a:lnTo>
                  <a:lnTo>
                    <a:pt x="2606866" y="700353"/>
                  </a:lnTo>
                  <a:lnTo>
                    <a:pt x="2561234" y="709470"/>
                  </a:lnTo>
                  <a:lnTo>
                    <a:pt x="2514404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0" name="object 40"/>
          <p:cNvGrpSpPr/>
          <p:nvPr/>
        </p:nvGrpSpPr>
        <p:grpSpPr>
          <a:xfrm>
            <a:off x="459372" y="3491768"/>
            <a:ext cx="2907665" cy="835025"/>
            <a:chOff x="459372" y="3491768"/>
            <a:chExt cx="2907665" cy="835025"/>
          </a:xfrm>
        </p:grpSpPr>
        <p:sp>
          <p:nvSpPr>
            <p:cNvPr id="41" name="object 41"/>
            <p:cNvSpPr/>
            <p:nvPr/>
          </p:nvSpPr>
          <p:spPr>
            <a:xfrm>
              <a:off x="500331" y="3613636"/>
              <a:ext cx="2866390" cy="713105"/>
            </a:xfrm>
            <a:custGeom>
              <a:avLst/>
              <a:gdLst/>
              <a:ahLst/>
              <a:cxnLst/>
              <a:rect l="l" t="t" r="r" b="b"/>
              <a:pathLst>
                <a:path w="2866390" h="713104">
                  <a:moveTo>
                    <a:pt x="2509912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09912" y="0"/>
                  </a:lnTo>
                  <a:lnTo>
                    <a:pt x="2556743" y="3089"/>
                  </a:lnTo>
                  <a:lnTo>
                    <a:pt x="2602375" y="12206"/>
                  </a:lnTo>
                  <a:lnTo>
                    <a:pt x="2646254" y="27120"/>
                  </a:lnTo>
                  <a:lnTo>
                    <a:pt x="2687827" y="47602"/>
                  </a:lnTo>
                  <a:lnTo>
                    <a:pt x="2726541" y="73422"/>
                  </a:lnTo>
                  <a:lnTo>
                    <a:pt x="2761840" y="104352"/>
                  </a:lnTo>
                  <a:lnTo>
                    <a:pt x="2792769" y="139651"/>
                  </a:lnTo>
                  <a:lnTo>
                    <a:pt x="2818590" y="178364"/>
                  </a:lnTo>
                  <a:lnTo>
                    <a:pt x="2839072" y="219937"/>
                  </a:lnTo>
                  <a:lnTo>
                    <a:pt x="2853985" y="263817"/>
                  </a:lnTo>
                  <a:lnTo>
                    <a:pt x="2863102" y="309449"/>
                  </a:lnTo>
                  <a:lnTo>
                    <a:pt x="2866192" y="356280"/>
                  </a:lnTo>
                  <a:lnTo>
                    <a:pt x="2863102" y="403110"/>
                  </a:lnTo>
                  <a:lnTo>
                    <a:pt x="2853985" y="448743"/>
                  </a:lnTo>
                  <a:lnTo>
                    <a:pt x="2839072" y="492622"/>
                  </a:lnTo>
                  <a:lnTo>
                    <a:pt x="2818590" y="534195"/>
                  </a:lnTo>
                  <a:lnTo>
                    <a:pt x="2792769" y="572908"/>
                  </a:lnTo>
                  <a:lnTo>
                    <a:pt x="2761840" y="608208"/>
                  </a:lnTo>
                  <a:lnTo>
                    <a:pt x="2726541" y="639137"/>
                  </a:lnTo>
                  <a:lnTo>
                    <a:pt x="2687827" y="664958"/>
                  </a:lnTo>
                  <a:lnTo>
                    <a:pt x="2646254" y="685439"/>
                  </a:lnTo>
                  <a:lnTo>
                    <a:pt x="2602375" y="700353"/>
                  </a:lnTo>
                  <a:lnTo>
                    <a:pt x="2556743" y="709470"/>
                  </a:lnTo>
                  <a:lnTo>
                    <a:pt x="2509912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59372" y="3491768"/>
              <a:ext cx="2870200" cy="713105"/>
            </a:xfrm>
            <a:custGeom>
              <a:avLst/>
              <a:gdLst/>
              <a:ahLst/>
              <a:cxnLst/>
              <a:rect l="l" t="t" r="r" b="b"/>
              <a:pathLst>
                <a:path w="2870200" h="713104">
                  <a:moveTo>
                    <a:pt x="2514404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14404" y="0"/>
                  </a:lnTo>
                  <a:lnTo>
                    <a:pt x="2561234" y="3089"/>
                  </a:lnTo>
                  <a:lnTo>
                    <a:pt x="2606866" y="12206"/>
                  </a:lnTo>
                  <a:lnTo>
                    <a:pt x="2650746" y="27120"/>
                  </a:lnTo>
                  <a:lnTo>
                    <a:pt x="2692319" y="47602"/>
                  </a:lnTo>
                  <a:lnTo>
                    <a:pt x="2731032" y="73422"/>
                  </a:lnTo>
                  <a:lnTo>
                    <a:pt x="2766332" y="104352"/>
                  </a:lnTo>
                  <a:lnTo>
                    <a:pt x="2797261" y="139651"/>
                  </a:lnTo>
                  <a:lnTo>
                    <a:pt x="2823082" y="178364"/>
                  </a:lnTo>
                  <a:lnTo>
                    <a:pt x="2843564" y="219937"/>
                  </a:lnTo>
                  <a:lnTo>
                    <a:pt x="2858477" y="263817"/>
                  </a:lnTo>
                  <a:lnTo>
                    <a:pt x="2867594" y="309449"/>
                  </a:lnTo>
                  <a:lnTo>
                    <a:pt x="2869724" y="341735"/>
                  </a:lnTo>
                  <a:lnTo>
                    <a:pt x="2869724" y="370824"/>
                  </a:lnTo>
                  <a:lnTo>
                    <a:pt x="2858477" y="448743"/>
                  </a:lnTo>
                  <a:lnTo>
                    <a:pt x="2843564" y="492622"/>
                  </a:lnTo>
                  <a:lnTo>
                    <a:pt x="2823082" y="534195"/>
                  </a:lnTo>
                  <a:lnTo>
                    <a:pt x="2797261" y="572908"/>
                  </a:lnTo>
                  <a:lnTo>
                    <a:pt x="2766332" y="608208"/>
                  </a:lnTo>
                  <a:lnTo>
                    <a:pt x="2731032" y="639137"/>
                  </a:lnTo>
                  <a:lnTo>
                    <a:pt x="2692319" y="664958"/>
                  </a:lnTo>
                  <a:lnTo>
                    <a:pt x="2650746" y="685439"/>
                  </a:lnTo>
                  <a:lnTo>
                    <a:pt x="2606866" y="700353"/>
                  </a:lnTo>
                  <a:lnTo>
                    <a:pt x="2561234" y="709470"/>
                  </a:lnTo>
                  <a:lnTo>
                    <a:pt x="2514404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3" name="object 43"/>
          <p:cNvGrpSpPr/>
          <p:nvPr/>
        </p:nvGrpSpPr>
        <p:grpSpPr>
          <a:xfrm>
            <a:off x="459372" y="4455117"/>
            <a:ext cx="2907665" cy="835025"/>
            <a:chOff x="459372" y="4455117"/>
            <a:chExt cx="2907665" cy="835025"/>
          </a:xfrm>
        </p:grpSpPr>
        <p:sp>
          <p:nvSpPr>
            <p:cNvPr id="44" name="object 44"/>
            <p:cNvSpPr/>
            <p:nvPr/>
          </p:nvSpPr>
          <p:spPr>
            <a:xfrm>
              <a:off x="500331" y="4576985"/>
              <a:ext cx="2866390" cy="713105"/>
            </a:xfrm>
            <a:custGeom>
              <a:avLst/>
              <a:gdLst/>
              <a:ahLst/>
              <a:cxnLst/>
              <a:rect l="l" t="t" r="r" b="b"/>
              <a:pathLst>
                <a:path w="2866390" h="713104">
                  <a:moveTo>
                    <a:pt x="2509912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09912" y="0"/>
                  </a:lnTo>
                  <a:lnTo>
                    <a:pt x="2556743" y="3089"/>
                  </a:lnTo>
                  <a:lnTo>
                    <a:pt x="2602375" y="12206"/>
                  </a:lnTo>
                  <a:lnTo>
                    <a:pt x="2646254" y="27120"/>
                  </a:lnTo>
                  <a:lnTo>
                    <a:pt x="2687827" y="47602"/>
                  </a:lnTo>
                  <a:lnTo>
                    <a:pt x="2726541" y="73422"/>
                  </a:lnTo>
                  <a:lnTo>
                    <a:pt x="2761840" y="104352"/>
                  </a:lnTo>
                  <a:lnTo>
                    <a:pt x="2792769" y="139651"/>
                  </a:lnTo>
                  <a:lnTo>
                    <a:pt x="2818590" y="178364"/>
                  </a:lnTo>
                  <a:lnTo>
                    <a:pt x="2839072" y="219937"/>
                  </a:lnTo>
                  <a:lnTo>
                    <a:pt x="2853985" y="263817"/>
                  </a:lnTo>
                  <a:lnTo>
                    <a:pt x="2863102" y="309449"/>
                  </a:lnTo>
                  <a:lnTo>
                    <a:pt x="2866192" y="356280"/>
                  </a:lnTo>
                  <a:lnTo>
                    <a:pt x="2863102" y="403110"/>
                  </a:lnTo>
                  <a:lnTo>
                    <a:pt x="2853985" y="448743"/>
                  </a:lnTo>
                  <a:lnTo>
                    <a:pt x="2839072" y="492622"/>
                  </a:lnTo>
                  <a:lnTo>
                    <a:pt x="2818590" y="534195"/>
                  </a:lnTo>
                  <a:lnTo>
                    <a:pt x="2792769" y="572908"/>
                  </a:lnTo>
                  <a:lnTo>
                    <a:pt x="2761840" y="608208"/>
                  </a:lnTo>
                  <a:lnTo>
                    <a:pt x="2726541" y="639137"/>
                  </a:lnTo>
                  <a:lnTo>
                    <a:pt x="2687827" y="664958"/>
                  </a:lnTo>
                  <a:lnTo>
                    <a:pt x="2646254" y="685439"/>
                  </a:lnTo>
                  <a:lnTo>
                    <a:pt x="2602375" y="700353"/>
                  </a:lnTo>
                  <a:lnTo>
                    <a:pt x="2556743" y="709470"/>
                  </a:lnTo>
                  <a:lnTo>
                    <a:pt x="2509912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59372" y="4455117"/>
              <a:ext cx="2870200" cy="713105"/>
            </a:xfrm>
            <a:custGeom>
              <a:avLst/>
              <a:gdLst/>
              <a:ahLst/>
              <a:cxnLst/>
              <a:rect l="l" t="t" r="r" b="b"/>
              <a:pathLst>
                <a:path w="2870200" h="713104">
                  <a:moveTo>
                    <a:pt x="2514404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14404" y="0"/>
                  </a:lnTo>
                  <a:lnTo>
                    <a:pt x="2561234" y="3089"/>
                  </a:lnTo>
                  <a:lnTo>
                    <a:pt x="2606866" y="12206"/>
                  </a:lnTo>
                  <a:lnTo>
                    <a:pt x="2650746" y="27120"/>
                  </a:lnTo>
                  <a:lnTo>
                    <a:pt x="2692319" y="47602"/>
                  </a:lnTo>
                  <a:lnTo>
                    <a:pt x="2731032" y="73422"/>
                  </a:lnTo>
                  <a:lnTo>
                    <a:pt x="2766332" y="104352"/>
                  </a:lnTo>
                  <a:lnTo>
                    <a:pt x="2797261" y="139651"/>
                  </a:lnTo>
                  <a:lnTo>
                    <a:pt x="2823082" y="178364"/>
                  </a:lnTo>
                  <a:lnTo>
                    <a:pt x="2843564" y="219937"/>
                  </a:lnTo>
                  <a:lnTo>
                    <a:pt x="2858477" y="263817"/>
                  </a:lnTo>
                  <a:lnTo>
                    <a:pt x="2867594" y="309449"/>
                  </a:lnTo>
                  <a:lnTo>
                    <a:pt x="2869724" y="341735"/>
                  </a:lnTo>
                  <a:lnTo>
                    <a:pt x="2869724" y="370824"/>
                  </a:lnTo>
                  <a:lnTo>
                    <a:pt x="2858477" y="448743"/>
                  </a:lnTo>
                  <a:lnTo>
                    <a:pt x="2843564" y="492622"/>
                  </a:lnTo>
                  <a:lnTo>
                    <a:pt x="2823082" y="534195"/>
                  </a:lnTo>
                  <a:lnTo>
                    <a:pt x="2797261" y="572908"/>
                  </a:lnTo>
                  <a:lnTo>
                    <a:pt x="2766332" y="608208"/>
                  </a:lnTo>
                  <a:lnTo>
                    <a:pt x="2731032" y="639137"/>
                  </a:lnTo>
                  <a:lnTo>
                    <a:pt x="2692319" y="664958"/>
                  </a:lnTo>
                  <a:lnTo>
                    <a:pt x="2650746" y="685439"/>
                  </a:lnTo>
                  <a:lnTo>
                    <a:pt x="2606866" y="700353"/>
                  </a:lnTo>
                  <a:lnTo>
                    <a:pt x="2561234" y="709470"/>
                  </a:lnTo>
                  <a:lnTo>
                    <a:pt x="2514404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6" name="object 46"/>
          <p:cNvGrpSpPr/>
          <p:nvPr/>
        </p:nvGrpSpPr>
        <p:grpSpPr>
          <a:xfrm>
            <a:off x="407651" y="6178285"/>
            <a:ext cx="2959100" cy="835025"/>
            <a:chOff x="407651" y="6178285"/>
            <a:chExt cx="2959100" cy="835025"/>
          </a:xfrm>
        </p:grpSpPr>
        <p:sp>
          <p:nvSpPr>
            <p:cNvPr id="47" name="object 47"/>
            <p:cNvSpPr/>
            <p:nvPr/>
          </p:nvSpPr>
          <p:spPr>
            <a:xfrm>
              <a:off x="449338" y="6300154"/>
              <a:ext cx="2917190" cy="713105"/>
            </a:xfrm>
            <a:custGeom>
              <a:avLst/>
              <a:gdLst/>
              <a:ahLst/>
              <a:cxnLst/>
              <a:rect l="l" t="t" r="r" b="b"/>
              <a:pathLst>
                <a:path w="2917190" h="713104">
                  <a:moveTo>
                    <a:pt x="2560905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40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60905" y="0"/>
                  </a:lnTo>
                  <a:lnTo>
                    <a:pt x="2607736" y="3089"/>
                  </a:lnTo>
                  <a:lnTo>
                    <a:pt x="2653368" y="12206"/>
                  </a:lnTo>
                  <a:lnTo>
                    <a:pt x="2697247" y="27120"/>
                  </a:lnTo>
                  <a:lnTo>
                    <a:pt x="2738820" y="47602"/>
                  </a:lnTo>
                  <a:lnTo>
                    <a:pt x="2777533" y="73422"/>
                  </a:lnTo>
                  <a:lnTo>
                    <a:pt x="2812833" y="104352"/>
                  </a:lnTo>
                  <a:lnTo>
                    <a:pt x="2843762" y="139651"/>
                  </a:lnTo>
                  <a:lnTo>
                    <a:pt x="2869583" y="178364"/>
                  </a:lnTo>
                  <a:lnTo>
                    <a:pt x="2890065" y="219937"/>
                  </a:lnTo>
                  <a:lnTo>
                    <a:pt x="2904978" y="263817"/>
                  </a:lnTo>
                  <a:lnTo>
                    <a:pt x="2914095" y="309449"/>
                  </a:lnTo>
                  <a:lnTo>
                    <a:pt x="2917043" y="354125"/>
                  </a:lnTo>
                  <a:lnTo>
                    <a:pt x="2917043" y="358435"/>
                  </a:lnTo>
                  <a:lnTo>
                    <a:pt x="2914095" y="403110"/>
                  </a:lnTo>
                  <a:lnTo>
                    <a:pt x="2904978" y="448743"/>
                  </a:lnTo>
                  <a:lnTo>
                    <a:pt x="2890065" y="492622"/>
                  </a:lnTo>
                  <a:lnTo>
                    <a:pt x="2869583" y="534195"/>
                  </a:lnTo>
                  <a:lnTo>
                    <a:pt x="2843762" y="572908"/>
                  </a:lnTo>
                  <a:lnTo>
                    <a:pt x="2812833" y="608208"/>
                  </a:lnTo>
                  <a:lnTo>
                    <a:pt x="2777533" y="639137"/>
                  </a:lnTo>
                  <a:lnTo>
                    <a:pt x="2738820" y="664958"/>
                  </a:lnTo>
                  <a:lnTo>
                    <a:pt x="2697247" y="685440"/>
                  </a:lnTo>
                  <a:lnTo>
                    <a:pt x="2653368" y="700353"/>
                  </a:lnTo>
                  <a:lnTo>
                    <a:pt x="2607736" y="709470"/>
                  </a:lnTo>
                  <a:lnTo>
                    <a:pt x="2560905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407651" y="6178285"/>
              <a:ext cx="2922270" cy="713105"/>
            </a:xfrm>
            <a:custGeom>
              <a:avLst/>
              <a:gdLst/>
              <a:ahLst/>
              <a:cxnLst/>
              <a:rect l="l" t="t" r="r" b="b"/>
              <a:pathLst>
                <a:path w="2922270" h="713104">
                  <a:moveTo>
                    <a:pt x="2565476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65476" y="0"/>
                  </a:lnTo>
                  <a:lnTo>
                    <a:pt x="2612307" y="3089"/>
                  </a:lnTo>
                  <a:lnTo>
                    <a:pt x="2657939" y="12206"/>
                  </a:lnTo>
                  <a:lnTo>
                    <a:pt x="2701819" y="27120"/>
                  </a:lnTo>
                  <a:lnTo>
                    <a:pt x="2743392" y="47602"/>
                  </a:lnTo>
                  <a:lnTo>
                    <a:pt x="2782105" y="73422"/>
                  </a:lnTo>
                  <a:lnTo>
                    <a:pt x="2817404" y="104352"/>
                  </a:lnTo>
                  <a:lnTo>
                    <a:pt x="2848334" y="139651"/>
                  </a:lnTo>
                  <a:lnTo>
                    <a:pt x="2874154" y="178364"/>
                  </a:lnTo>
                  <a:lnTo>
                    <a:pt x="2894636" y="219937"/>
                  </a:lnTo>
                  <a:lnTo>
                    <a:pt x="2909550" y="263817"/>
                  </a:lnTo>
                  <a:lnTo>
                    <a:pt x="2918667" y="309449"/>
                  </a:lnTo>
                  <a:lnTo>
                    <a:pt x="2921756" y="356280"/>
                  </a:lnTo>
                  <a:lnTo>
                    <a:pt x="2918667" y="403110"/>
                  </a:lnTo>
                  <a:lnTo>
                    <a:pt x="2909550" y="448743"/>
                  </a:lnTo>
                  <a:lnTo>
                    <a:pt x="2894636" y="492622"/>
                  </a:lnTo>
                  <a:lnTo>
                    <a:pt x="2874154" y="534195"/>
                  </a:lnTo>
                  <a:lnTo>
                    <a:pt x="2848334" y="572908"/>
                  </a:lnTo>
                  <a:lnTo>
                    <a:pt x="2817404" y="608208"/>
                  </a:lnTo>
                  <a:lnTo>
                    <a:pt x="2782105" y="639137"/>
                  </a:lnTo>
                  <a:lnTo>
                    <a:pt x="2743392" y="664958"/>
                  </a:lnTo>
                  <a:lnTo>
                    <a:pt x="2701819" y="685439"/>
                  </a:lnTo>
                  <a:lnTo>
                    <a:pt x="2657939" y="700353"/>
                  </a:lnTo>
                  <a:lnTo>
                    <a:pt x="2612307" y="709470"/>
                  </a:lnTo>
                  <a:lnTo>
                    <a:pt x="2565476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9" name="object 49"/>
          <p:cNvGrpSpPr/>
          <p:nvPr/>
        </p:nvGrpSpPr>
        <p:grpSpPr>
          <a:xfrm>
            <a:off x="407651" y="7141635"/>
            <a:ext cx="2959100" cy="835025"/>
            <a:chOff x="407651" y="7141635"/>
            <a:chExt cx="2959100" cy="835025"/>
          </a:xfrm>
        </p:grpSpPr>
        <p:sp>
          <p:nvSpPr>
            <p:cNvPr id="50" name="object 50"/>
            <p:cNvSpPr/>
            <p:nvPr/>
          </p:nvSpPr>
          <p:spPr>
            <a:xfrm>
              <a:off x="449338" y="7263503"/>
              <a:ext cx="2917190" cy="713105"/>
            </a:xfrm>
            <a:custGeom>
              <a:avLst/>
              <a:gdLst/>
              <a:ahLst/>
              <a:cxnLst/>
              <a:rect l="l" t="t" r="r" b="b"/>
              <a:pathLst>
                <a:path w="2917190" h="713104">
                  <a:moveTo>
                    <a:pt x="2560905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60905" y="0"/>
                  </a:lnTo>
                  <a:lnTo>
                    <a:pt x="2607736" y="3089"/>
                  </a:lnTo>
                  <a:lnTo>
                    <a:pt x="2653368" y="12206"/>
                  </a:lnTo>
                  <a:lnTo>
                    <a:pt x="2697247" y="27120"/>
                  </a:lnTo>
                  <a:lnTo>
                    <a:pt x="2738820" y="47602"/>
                  </a:lnTo>
                  <a:lnTo>
                    <a:pt x="2777533" y="73422"/>
                  </a:lnTo>
                  <a:lnTo>
                    <a:pt x="2812833" y="104352"/>
                  </a:lnTo>
                  <a:lnTo>
                    <a:pt x="2843762" y="139651"/>
                  </a:lnTo>
                  <a:lnTo>
                    <a:pt x="2869583" y="178364"/>
                  </a:lnTo>
                  <a:lnTo>
                    <a:pt x="2890065" y="219937"/>
                  </a:lnTo>
                  <a:lnTo>
                    <a:pt x="2904978" y="263817"/>
                  </a:lnTo>
                  <a:lnTo>
                    <a:pt x="2914095" y="309449"/>
                  </a:lnTo>
                  <a:lnTo>
                    <a:pt x="2917043" y="354125"/>
                  </a:lnTo>
                  <a:lnTo>
                    <a:pt x="2917043" y="358435"/>
                  </a:lnTo>
                  <a:lnTo>
                    <a:pt x="2914095" y="403110"/>
                  </a:lnTo>
                  <a:lnTo>
                    <a:pt x="2904978" y="448743"/>
                  </a:lnTo>
                  <a:lnTo>
                    <a:pt x="2890065" y="492622"/>
                  </a:lnTo>
                  <a:lnTo>
                    <a:pt x="2869583" y="534195"/>
                  </a:lnTo>
                  <a:lnTo>
                    <a:pt x="2843762" y="572908"/>
                  </a:lnTo>
                  <a:lnTo>
                    <a:pt x="2812833" y="608208"/>
                  </a:lnTo>
                  <a:lnTo>
                    <a:pt x="2777533" y="639137"/>
                  </a:lnTo>
                  <a:lnTo>
                    <a:pt x="2738820" y="664958"/>
                  </a:lnTo>
                  <a:lnTo>
                    <a:pt x="2697247" y="685439"/>
                  </a:lnTo>
                  <a:lnTo>
                    <a:pt x="2653368" y="700353"/>
                  </a:lnTo>
                  <a:lnTo>
                    <a:pt x="2607736" y="709470"/>
                  </a:lnTo>
                  <a:lnTo>
                    <a:pt x="2560905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407651" y="7141635"/>
              <a:ext cx="2922270" cy="713105"/>
            </a:xfrm>
            <a:custGeom>
              <a:avLst/>
              <a:gdLst/>
              <a:ahLst/>
              <a:cxnLst/>
              <a:rect l="l" t="t" r="r" b="b"/>
              <a:pathLst>
                <a:path w="2922270" h="713104">
                  <a:moveTo>
                    <a:pt x="2565476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65476" y="0"/>
                  </a:lnTo>
                  <a:lnTo>
                    <a:pt x="2612307" y="3089"/>
                  </a:lnTo>
                  <a:lnTo>
                    <a:pt x="2657939" y="12206"/>
                  </a:lnTo>
                  <a:lnTo>
                    <a:pt x="2701819" y="27120"/>
                  </a:lnTo>
                  <a:lnTo>
                    <a:pt x="2743392" y="47602"/>
                  </a:lnTo>
                  <a:lnTo>
                    <a:pt x="2782105" y="73422"/>
                  </a:lnTo>
                  <a:lnTo>
                    <a:pt x="2817404" y="104352"/>
                  </a:lnTo>
                  <a:lnTo>
                    <a:pt x="2848334" y="139651"/>
                  </a:lnTo>
                  <a:lnTo>
                    <a:pt x="2874154" y="178364"/>
                  </a:lnTo>
                  <a:lnTo>
                    <a:pt x="2894636" y="219937"/>
                  </a:lnTo>
                  <a:lnTo>
                    <a:pt x="2909550" y="263817"/>
                  </a:lnTo>
                  <a:lnTo>
                    <a:pt x="2918667" y="309449"/>
                  </a:lnTo>
                  <a:lnTo>
                    <a:pt x="2921756" y="356280"/>
                  </a:lnTo>
                  <a:lnTo>
                    <a:pt x="2918667" y="403110"/>
                  </a:lnTo>
                  <a:lnTo>
                    <a:pt x="2909550" y="448743"/>
                  </a:lnTo>
                  <a:lnTo>
                    <a:pt x="2894636" y="492622"/>
                  </a:lnTo>
                  <a:lnTo>
                    <a:pt x="2874154" y="534195"/>
                  </a:lnTo>
                  <a:lnTo>
                    <a:pt x="2848334" y="572908"/>
                  </a:lnTo>
                  <a:lnTo>
                    <a:pt x="2817404" y="608208"/>
                  </a:lnTo>
                  <a:lnTo>
                    <a:pt x="2782105" y="639137"/>
                  </a:lnTo>
                  <a:lnTo>
                    <a:pt x="2743392" y="664958"/>
                  </a:lnTo>
                  <a:lnTo>
                    <a:pt x="2701819" y="685439"/>
                  </a:lnTo>
                  <a:lnTo>
                    <a:pt x="2657939" y="700353"/>
                  </a:lnTo>
                  <a:lnTo>
                    <a:pt x="2612307" y="709470"/>
                  </a:lnTo>
                  <a:lnTo>
                    <a:pt x="2565476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2" name="object 52"/>
          <p:cNvGrpSpPr/>
          <p:nvPr/>
        </p:nvGrpSpPr>
        <p:grpSpPr>
          <a:xfrm>
            <a:off x="407651" y="8104984"/>
            <a:ext cx="2959100" cy="835025"/>
            <a:chOff x="407651" y="8104984"/>
            <a:chExt cx="2959100" cy="835025"/>
          </a:xfrm>
        </p:grpSpPr>
        <p:sp>
          <p:nvSpPr>
            <p:cNvPr id="53" name="object 53"/>
            <p:cNvSpPr/>
            <p:nvPr/>
          </p:nvSpPr>
          <p:spPr>
            <a:xfrm>
              <a:off x="449338" y="8226852"/>
              <a:ext cx="2917190" cy="713105"/>
            </a:xfrm>
            <a:custGeom>
              <a:avLst/>
              <a:gdLst/>
              <a:ahLst/>
              <a:cxnLst/>
              <a:rect l="l" t="t" r="r" b="b"/>
              <a:pathLst>
                <a:path w="2917190" h="713104">
                  <a:moveTo>
                    <a:pt x="2560905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60905" y="0"/>
                  </a:lnTo>
                  <a:lnTo>
                    <a:pt x="2607736" y="3089"/>
                  </a:lnTo>
                  <a:lnTo>
                    <a:pt x="2653368" y="12206"/>
                  </a:lnTo>
                  <a:lnTo>
                    <a:pt x="2697247" y="27120"/>
                  </a:lnTo>
                  <a:lnTo>
                    <a:pt x="2738820" y="47602"/>
                  </a:lnTo>
                  <a:lnTo>
                    <a:pt x="2777533" y="73422"/>
                  </a:lnTo>
                  <a:lnTo>
                    <a:pt x="2812833" y="104352"/>
                  </a:lnTo>
                  <a:lnTo>
                    <a:pt x="2843762" y="139651"/>
                  </a:lnTo>
                  <a:lnTo>
                    <a:pt x="2869583" y="178364"/>
                  </a:lnTo>
                  <a:lnTo>
                    <a:pt x="2890065" y="219937"/>
                  </a:lnTo>
                  <a:lnTo>
                    <a:pt x="2904978" y="263817"/>
                  </a:lnTo>
                  <a:lnTo>
                    <a:pt x="2914095" y="309449"/>
                  </a:lnTo>
                  <a:lnTo>
                    <a:pt x="2917043" y="354125"/>
                  </a:lnTo>
                  <a:lnTo>
                    <a:pt x="2917043" y="358435"/>
                  </a:lnTo>
                  <a:lnTo>
                    <a:pt x="2914095" y="403110"/>
                  </a:lnTo>
                  <a:lnTo>
                    <a:pt x="2904978" y="448743"/>
                  </a:lnTo>
                  <a:lnTo>
                    <a:pt x="2890065" y="492622"/>
                  </a:lnTo>
                  <a:lnTo>
                    <a:pt x="2869583" y="534195"/>
                  </a:lnTo>
                  <a:lnTo>
                    <a:pt x="2843762" y="572908"/>
                  </a:lnTo>
                  <a:lnTo>
                    <a:pt x="2812833" y="608208"/>
                  </a:lnTo>
                  <a:lnTo>
                    <a:pt x="2777533" y="639137"/>
                  </a:lnTo>
                  <a:lnTo>
                    <a:pt x="2738820" y="664958"/>
                  </a:lnTo>
                  <a:lnTo>
                    <a:pt x="2697247" y="685439"/>
                  </a:lnTo>
                  <a:lnTo>
                    <a:pt x="2653368" y="700353"/>
                  </a:lnTo>
                  <a:lnTo>
                    <a:pt x="2607736" y="709470"/>
                  </a:lnTo>
                  <a:lnTo>
                    <a:pt x="2560905" y="7125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07651" y="8104984"/>
              <a:ext cx="2922270" cy="713105"/>
            </a:xfrm>
            <a:custGeom>
              <a:avLst/>
              <a:gdLst/>
              <a:ahLst/>
              <a:cxnLst/>
              <a:rect l="l" t="t" r="r" b="b"/>
              <a:pathLst>
                <a:path w="2922270" h="713104">
                  <a:moveTo>
                    <a:pt x="2565476" y="712560"/>
                  </a:moveTo>
                  <a:lnTo>
                    <a:pt x="356280" y="712560"/>
                  </a:lnTo>
                  <a:lnTo>
                    <a:pt x="309449" y="709470"/>
                  </a:lnTo>
                  <a:lnTo>
                    <a:pt x="263817" y="700353"/>
                  </a:lnTo>
                  <a:lnTo>
                    <a:pt x="219937" y="685439"/>
                  </a:lnTo>
                  <a:lnTo>
                    <a:pt x="178364" y="664958"/>
                  </a:lnTo>
                  <a:lnTo>
                    <a:pt x="139651" y="639137"/>
                  </a:lnTo>
                  <a:lnTo>
                    <a:pt x="104352" y="608208"/>
                  </a:lnTo>
                  <a:lnTo>
                    <a:pt x="73422" y="572908"/>
                  </a:lnTo>
                  <a:lnTo>
                    <a:pt x="47602" y="534195"/>
                  </a:lnTo>
                  <a:lnTo>
                    <a:pt x="27120" y="492622"/>
                  </a:lnTo>
                  <a:lnTo>
                    <a:pt x="12206" y="448743"/>
                  </a:lnTo>
                  <a:lnTo>
                    <a:pt x="3089" y="403110"/>
                  </a:lnTo>
                  <a:lnTo>
                    <a:pt x="0" y="356280"/>
                  </a:lnTo>
                  <a:lnTo>
                    <a:pt x="3089" y="309449"/>
                  </a:lnTo>
                  <a:lnTo>
                    <a:pt x="12206" y="263817"/>
                  </a:lnTo>
                  <a:lnTo>
                    <a:pt x="27120" y="219937"/>
                  </a:lnTo>
                  <a:lnTo>
                    <a:pt x="47602" y="178364"/>
                  </a:lnTo>
                  <a:lnTo>
                    <a:pt x="73422" y="139651"/>
                  </a:lnTo>
                  <a:lnTo>
                    <a:pt x="104352" y="104352"/>
                  </a:lnTo>
                  <a:lnTo>
                    <a:pt x="139651" y="73422"/>
                  </a:lnTo>
                  <a:lnTo>
                    <a:pt x="178364" y="47602"/>
                  </a:lnTo>
                  <a:lnTo>
                    <a:pt x="219937" y="27120"/>
                  </a:lnTo>
                  <a:lnTo>
                    <a:pt x="263817" y="12206"/>
                  </a:lnTo>
                  <a:lnTo>
                    <a:pt x="309449" y="3089"/>
                  </a:lnTo>
                  <a:lnTo>
                    <a:pt x="356280" y="0"/>
                  </a:lnTo>
                  <a:lnTo>
                    <a:pt x="2565476" y="0"/>
                  </a:lnTo>
                  <a:lnTo>
                    <a:pt x="2612307" y="3089"/>
                  </a:lnTo>
                  <a:lnTo>
                    <a:pt x="2657939" y="12206"/>
                  </a:lnTo>
                  <a:lnTo>
                    <a:pt x="2701819" y="27120"/>
                  </a:lnTo>
                  <a:lnTo>
                    <a:pt x="2743392" y="47602"/>
                  </a:lnTo>
                  <a:lnTo>
                    <a:pt x="2782105" y="73422"/>
                  </a:lnTo>
                  <a:lnTo>
                    <a:pt x="2817404" y="104352"/>
                  </a:lnTo>
                  <a:lnTo>
                    <a:pt x="2848334" y="139651"/>
                  </a:lnTo>
                  <a:lnTo>
                    <a:pt x="2874154" y="178364"/>
                  </a:lnTo>
                  <a:lnTo>
                    <a:pt x="2894636" y="219937"/>
                  </a:lnTo>
                  <a:lnTo>
                    <a:pt x="2909550" y="263817"/>
                  </a:lnTo>
                  <a:lnTo>
                    <a:pt x="2918667" y="309449"/>
                  </a:lnTo>
                  <a:lnTo>
                    <a:pt x="2921756" y="356280"/>
                  </a:lnTo>
                  <a:lnTo>
                    <a:pt x="2918667" y="403110"/>
                  </a:lnTo>
                  <a:lnTo>
                    <a:pt x="2909550" y="448743"/>
                  </a:lnTo>
                  <a:lnTo>
                    <a:pt x="2894636" y="492622"/>
                  </a:lnTo>
                  <a:lnTo>
                    <a:pt x="2874154" y="534195"/>
                  </a:lnTo>
                  <a:lnTo>
                    <a:pt x="2848334" y="572908"/>
                  </a:lnTo>
                  <a:lnTo>
                    <a:pt x="2817404" y="608208"/>
                  </a:lnTo>
                  <a:lnTo>
                    <a:pt x="2782105" y="639137"/>
                  </a:lnTo>
                  <a:lnTo>
                    <a:pt x="2743392" y="664958"/>
                  </a:lnTo>
                  <a:lnTo>
                    <a:pt x="2701819" y="685439"/>
                  </a:lnTo>
                  <a:lnTo>
                    <a:pt x="2657939" y="700353"/>
                  </a:lnTo>
                  <a:lnTo>
                    <a:pt x="2612307" y="709470"/>
                  </a:lnTo>
                  <a:lnTo>
                    <a:pt x="2565476" y="712560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7350035" y="5232438"/>
            <a:ext cx="2633345" cy="554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450" spc="-45" b="1">
                <a:solidFill>
                  <a:srgbClr val="FFFFFF"/>
                </a:solidFill>
                <a:latin typeface="Calibri"/>
                <a:cs typeface="Calibri"/>
              </a:rPr>
              <a:t>Improvements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335635" y="3530462"/>
            <a:ext cx="2538730" cy="554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450" b="1">
                <a:solidFill>
                  <a:srgbClr val="FFFFFF"/>
                </a:solidFill>
                <a:latin typeface="Calibri"/>
                <a:cs typeface="Calibri"/>
              </a:rPr>
              <a:t>Better</a:t>
            </a:r>
            <a:r>
              <a:rPr dirty="0" sz="345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450" spc="-10" b="1">
                <a:solidFill>
                  <a:srgbClr val="FFFFFF"/>
                </a:solidFill>
                <a:latin typeface="Calibri"/>
                <a:cs typeface="Calibri"/>
              </a:rPr>
              <a:t>Design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0735073" y="3449483"/>
            <a:ext cx="2380615" cy="554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450" spc="-10" b="1">
                <a:solidFill>
                  <a:srgbClr val="FFFFFF"/>
                </a:solidFill>
                <a:latin typeface="Calibri"/>
                <a:cs typeface="Calibri"/>
              </a:rPr>
              <a:t>Organization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939712" y="6948396"/>
            <a:ext cx="1971039" cy="554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450" spc="-70" b="1">
                <a:solidFill>
                  <a:srgbClr val="FFFFFF"/>
                </a:solidFill>
                <a:latin typeface="Calibri"/>
                <a:cs typeface="Calibri"/>
              </a:rPr>
              <a:t>Motivation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119959" y="6948396"/>
            <a:ext cx="970280" cy="554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450" spc="-10" b="1">
                <a:solidFill>
                  <a:srgbClr val="FFFFFF"/>
                </a:solidFill>
                <a:latin typeface="Calibri"/>
                <a:cs typeface="Calibri"/>
              </a:rPr>
              <a:t>Trust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4358114" y="2601339"/>
            <a:ext cx="2194560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Calendar</a:t>
            </a:r>
            <a:r>
              <a:rPr dirty="0" sz="205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Integration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4358114" y="3554528"/>
            <a:ext cx="743585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Timers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4358114" y="4507717"/>
            <a:ext cx="2150110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Adaptive</a:t>
            </a:r>
            <a:r>
              <a:rPr dirty="0" sz="205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Reminders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4358114" y="6369974"/>
            <a:ext cx="2054860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Progress</a:t>
            </a:r>
            <a:r>
              <a:rPr dirty="0" sz="2050" spc="1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Indicators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4358114" y="8288235"/>
            <a:ext cx="2439670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 spc="-25">
                <a:solidFill>
                  <a:srgbClr val="FFFFFF"/>
                </a:solidFill>
                <a:latin typeface="Calibri"/>
                <a:cs typeface="Calibri"/>
              </a:rPr>
              <a:t>Achievement</a:t>
            </a:r>
            <a:r>
              <a:rPr dirty="0" sz="205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Feedback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4358114" y="7324886"/>
            <a:ext cx="1651635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Visual</a:t>
            </a:r>
            <a:r>
              <a:rPr dirty="0" sz="2050" spc="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Rewards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94951" y="1782620"/>
            <a:ext cx="8053070" cy="1261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>
                <a:latin typeface="Calibri"/>
                <a:cs typeface="Calibri"/>
              </a:rPr>
              <a:t>What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did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participants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want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 spc="-30">
                <a:latin typeface="Calibri"/>
                <a:cs typeface="Calibri"/>
              </a:rPr>
              <a:t>future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apps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to</a:t>
            </a:r>
            <a:r>
              <a:rPr dirty="0" sz="3100" spc="-90">
                <a:latin typeface="Calibri"/>
                <a:cs typeface="Calibri"/>
              </a:rPr>
              <a:t> </a:t>
            </a:r>
            <a:r>
              <a:rPr dirty="0" sz="3100" spc="-20">
                <a:latin typeface="Calibri"/>
                <a:cs typeface="Calibri"/>
              </a:rPr>
              <a:t>include?</a:t>
            </a:r>
            <a:endParaRPr sz="3100">
              <a:latin typeface="Calibri"/>
              <a:cs typeface="Calibri"/>
            </a:endParaRPr>
          </a:p>
          <a:p>
            <a:pPr marL="294640">
              <a:lnSpc>
                <a:spcPct val="100000"/>
              </a:lnSpc>
              <a:spcBef>
                <a:spcPts val="3540"/>
              </a:spcBef>
            </a:pPr>
            <a:r>
              <a:rPr dirty="0" sz="2050" spc="-40">
                <a:solidFill>
                  <a:srgbClr val="FFFFFF"/>
                </a:solidFill>
                <a:latin typeface="Calibri"/>
                <a:cs typeface="Calibri"/>
              </a:rPr>
              <a:t>Minimal</a:t>
            </a:r>
            <a:r>
              <a:rPr dirty="0" sz="20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Interfaces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77027" y="3660573"/>
            <a:ext cx="1645920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Personalization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77027" y="4618469"/>
            <a:ext cx="1414145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Peer</a:t>
            </a:r>
            <a:r>
              <a:rPr dirty="0" sz="205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1542" y="6369974"/>
            <a:ext cx="1732914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Privacy</a:t>
            </a:r>
            <a:r>
              <a:rPr dirty="0" sz="20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Controls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61850" y="7319870"/>
            <a:ext cx="2576830" cy="3257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95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dirty="0" sz="1950" spc="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50">
                <a:solidFill>
                  <a:srgbClr val="FFFFFF"/>
                </a:solidFill>
                <a:latin typeface="Calibri"/>
                <a:cs typeface="Calibri"/>
              </a:rPr>
              <a:t>Sharing</a:t>
            </a:r>
            <a:r>
              <a:rPr dirty="0" sz="1950" spc="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50" spc="-10">
                <a:solidFill>
                  <a:srgbClr val="FFFFFF"/>
                </a:solidFill>
                <a:latin typeface="Calibri"/>
                <a:cs typeface="Calibri"/>
              </a:rPr>
              <a:t>Preferences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681542" y="8265048"/>
            <a:ext cx="1831339" cy="3409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050">
                <a:solidFill>
                  <a:srgbClr val="FFFFFF"/>
                </a:solidFill>
                <a:latin typeface="Calibri"/>
                <a:cs typeface="Calibri"/>
              </a:rPr>
              <a:t>Saftey</a:t>
            </a:r>
            <a:r>
              <a:rPr dirty="0" sz="205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FFFFFF"/>
                </a:solidFill>
                <a:latin typeface="Calibri"/>
                <a:cs typeface="Calibri"/>
              </a:rPr>
              <a:t>Resources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3887983" y="0"/>
            <a:ext cx="4400550" cy="4899660"/>
          </a:xfrm>
          <a:custGeom>
            <a:avLst/>
            <a:gdLst/>
            <a:ahLst/>
            <a:cxnLst/>
            <a:rect l="l" t="t" r="r" b="b"/>
            <a:pathLst>
              <a:path w="4400550" h="4899660">
                <a:moveTo>
                  <a:pt x="404761" y="0"/>
                </a:moveTo>
                <a:lnTo>
                  <a:pt x="353771" y="0"/>
                </a:lnTo>
                <a:lnTo>
                  <a:pt x="277393" y="188887"/>
                </a:lnTo>
                <a:lnTo>
                  <a:pt x="193217" y="438404"/>
                </a:lnTo>
                <a:lnTo>
                  <a:pt x="132930" y="642467"/>
                </a:lnTo>
                <a:lnTo>
                  <a:pt x="22745" y="1122299"/>
                </a:lnTo>
                <a:lnTo>
                  <a:pt x="18961" y="1158544"/>
                </a:lnTo>
                <a:lnTo>
                  <a:pt x="20027" y="1194384"/>
                </a:lnTo>
                <a:lnTo>
                  <a:pt x="27254" y="1230680"/>
                </a:lnTo>
                <a:lnTo>
                  <a:pt x="42722" y="1205407"/>
                </a:lnTo>
                <a:lnTo>
                  <a:pt x="51168" y="1176997"/>
                </a:lnTo>
                <a:lnTo>
                  <a:pt x="59105" y="1118565"/>
                </a:lnTo>
                <a:lnTo>
                  <a:pt x="77584" y="1017638"/>
                </a:lnTo>
                <a:lnTo>
                  <a:pt x="133464" y="767803"/>
                </a:lnTo>
                <a:lnTo>
                  <a:pt x="203542" y="522503"/>
                </a:lnTo>
                <a:lnTo>
                  <a:pt x="270129" y="330377"/>
                </a:lnTo>
                <a:lnTo>
                  <a:pt x="404761" y="0"/>
                </a:lnTo>
                <a:close/>
              </a:path>
              <a:path w="4400550" h="4899660">
                <a:moveTo>
                  <a:pt x="3364992" y="12"/>
                </a:moveTo>
                <a:lnTo>
                  <a:pt x="3333292" y="12"/>
                </a:lnTo>
                <a:lnTo>
                  <a:pt x="3311537" y="72250"/>
                </a:lnTo>
                <a:lnTo>
                  <a:pt x="3285883" y="169710"/>
                </a:lnTo>
                <a:lnTo>
                  <a:pt x="3264903" y="266865"/>
                </a:lnTo>
                <a:lnTo>
                  <a:pt x="3219081" y="458508"/>
                </a:lnTo>
                <a:lnTo>
                  <a:pt x="3201911" y="538657"/>
                </a:lnTo>
                <a:lnTo>
                  <a:pt x="3198698" y="569480"/>
                </a:lnTo>
                <a:lnTo>
                  <a:pt x="3199600" y="599960"/>
                </a:lnTo>
                <a:lnTo>
                  <a:pt x="3205746" y="630834"/>
                </a:lnTo>
                <a:lnTo>
                  <a:pt x="3218904" y="609346"/>
                </a:lnTo>
                <a:lnTo>
                  <a:pt x="3226079" y="585177"/>
                </a:lnTo>
                <a:lnTo>
                  <a:pt x="3232835" y="535482"/>
                </a:lnTo>
                <a:lnTo>
                  <a:pt x="3241941" y="484454"/>
                </a:lnTo>
                <a:lnTo>
                  <a:pt x="3262134" y="382879"/>
                </a:lnTo>
                <a:lnTo>
                  <a:pt x="3284982" y="282016"/>
                </a:lnTo>
                <a:lnTo>
                  <a:pt x="3310547" y="181952"/>
                </a:lnTo>
                <a:lnTo>
                  <a:pt x="3338855" y="82842"/>
                </a:lnTo>
                <a:lnTo>
                  <a:pt x="3364992" y="12"/>
                </a:lnTo>
                <a:close/>
              </a:path>
              <a:path w="4400550" h="4899660">
                <a:moveTo>
                  <a:pt x="4400004" y="4836223"/>
                </a:moveTo>
                <a:lnTo>
                  <a:pt x="4319829" y="4775289"/>
                </a:lnTo>
                <a:lnTo>
                  <a:pt x="4245775" y="4707941"/>
                </a:lnTo>
                <a:lnTo>
                  <a:pt x="4212209" y="4671187"/>
                </a:lnTo>
                <a:lnTo>
                  <a:pt x="4181754" y="4632134"/>
                </a:lnTo>
                <a:lnTo>
                  <a:pt x="4154995" y="4590593"/>
                </a:lnTo>
                <a:lnTo>
                  <a:pt x="4132542" y="4546409"/>
                </a:lnTo>
                <a:lnTo>
                  <a:pt x="4100576" y="4453534"/>
                </a:lnTo>
                <a:lnTo>
                  <a:pt x="4062692" y="4362145"/>
                </a:lnTo>
                <a:lnTo>
                  <a:pt x="4048074" y="4313377"/>
                </a:lnTo>
                <a:lnTo>
                  <a:pt x="4037431" y="4263656"/>
                </a:lnTo>
                <a:lnTo>
                  <a:pt x="4030243" y="4213225"/>
                </a:lnTo>
                <a:lnTo>
                  <a:pt x="4025963" y="4162323"/>
                </a:lnTo>
                <a:lnTo>
                  <a:pt x="4024084" y="4060075"/>
                </a:lnTo>
                <a:lnTo>
                  <a:pt x="4034320" y="3868039"/>
                </a:lnTo>
                <a:lnTo>
                  <a:pt x="4030853" y="3825176"/>
                </a:lnTo>
                <a:lnTo>
                  <a:pt x="4013797" y="3792512"/>
                </a:lnTo>
                <a:lnTo>
                  <a:pt x="4030446" y="3774173"/>
                </a:lnTo>
                <a:lnTo>
                  <a:pt x="4042054" y="3748976"/>
                </a:lnTo>
                <a:lnTo>
                  <a:pt x="4050347" y="3718318"/>
                </a:lnTo>
                <a:lnTo>
                  <a:pt x="4067530" y="3631565"/>
                </a:lnTo>
                <a:lnTo>
                  <a:pt x="4212018" y="3022752"/>
                </a:lnTo>
                <a:lnTo>
                  <a:pt x="4236186" y="2870898"/>
                </a:lnTo>
                <a:lnTo>
                  <a:pt x="4245546" y="2769031"/>
                </a:lnTo>
                <a:lnTo>
                  <a:pt x="4248162" y="2667393"/>
                </a:lnTo>
                <a:lnTo>
                  <a:pt x="4242841" y="2566606"/>
                </a:lnTo>
                <a:lnTo>
                  <a:pt x="4228414" y="2467292"/>
                </a:lnTo>
                <a:lnTo>
                  <a:pt x="4203700" y="2370074"/>
                </a:lnTo>
                <a:lnTo>
                  <a:pt x="4186898" y="2322919"/>
                </a:lnTo>
                <a:lnTo>
                  <a:pt x="4145521" y="2231936"/>
                </a:lnTo>
                <a:lnTo>
                  <a:pt x="4094442" y="2145969"/>
                </a:lnTo>
                <a:lnTo>
                  <a:pt x="4034472" y="2065718"/>
                </a:lnTo>
                <a:lnTo>
                  <a:pt x="3966375" y="1991918"/>
                </a:lnTo>
                <a:lnTo>
                  <a:pt x="3890975" y="1925269"/>
                </a:lnTo>
                <a:lnTo>
                  <a:pt x="3809047" y="1866480"/>
                </a:lnTo>
                <a:lnTo>
                  <a:pt x="3722598" y="1813547"/>
                </a:lnTo>
                <a:lnTo>
                  <a:pt x="3632136" y="1767738"/>
                </a:lnTo>
                <a:lnTo>
                  <a:pt x="3538321" y="1728774"/>
                </a:lnTo>
                <a:lnTo>
                  <a:pt x="3441814" y="1696415"/>
                </a:lnTo>
                <a:lnTo>
                  <a:pt x="3343275" y="1670392"/>
                </a:lnTo>
                <a:lnTo>
                  <a:pt x="3243376" y="1650428"/>
                </a:lnTo>
                <a:lnTo>
                  <a:pt x="3142831" y="1636687"/>
                </a:lnTo>
                <a:lnTo>
                  <a:pt x="3041967" y="1629689"/>
                </a:lnTo>
                <a:lnTo>
                  <a:pt x="2890266" y="1630375"/>
                </a:lnTo>
                <a:lnTo>
                  <a:pt x="2738526" y="1642681"/>
                </a:lnTo>
                <a:lnTo>
                  <a:pt x="2587269" y="1664576"/>
                </a:lnTo>
                <a:lnTo>
                  <a:pt x="2387219" y="1705216"/>
                </a:lnTo>
                <a:lnTo>
                  <a:pt x="2188349" y="1757451"/>
                </a:lnTo>
                <a:lnTo>
                  <a:pt x="1453502" y="1988540"/>
                </a:lnTo>
                <a:lnTo>
                  <a:pt x="1209294" y="2056345"/>
                </a:lnTo>
                <a:lnTo>
                  <a:pt x="1059459" y="2084679"/>
                </a:lnTo>
                <a:lnTo>
                  <a:pt x="958342" y="2095665"/>
                </a:lnTo>
                <a:lnTo>
                  <a:pt x="856348" y="2098802"/>
                </a:lnTo>
                <a:lnTo>
                  <a:pt x="704557" y="2092045"/>
                </a:lnTo>
                <a:lnTo>
                  <a:pt x="603834" y="2078837"/>
                </a:lnTo>
                <a:lnTo>
                  <a:pt x="504672" y="2055888"/>
                </a:lnTo>
                <a:lnTo>
                  <a:pt x="407771" y="2021954"/>
                </a:lnTo>
                <a:lnTo>
                  <a:pt x="361188" y="1999742"/>
                </a:lnTo>
                <a:lnTo>
                  <a:pt x="316699" y="1973592"/>
                </a:lnTo>
                <a:lnTo>
                  <a:pt x="274739" y="1943735"/>
                </a:lnTo>
                <a:lnTo>
                  <a:pt x="235775" y="1910422"/>
                </a:lnTo>
                <a:lnTo>
                  <a:pt x="200240" y="1873872"/>
                </a:lnTo>
                <a:lnTo>
                  <a:pt x="168579" y="1834311"/>
                </a:lnTo>
                <a:lnTo>
                  <a:pt x="141236" y="1791970"/>
                </a:lnTo>
                <a:lnTo>
                  <a:pt x="117754" y="1749996"/>
                </a:lnTo>
                <a:lnTo>
                  <a:pt x="97269" y="1706372"/>
                </a:lnTo>
                <a:lnTo>
                  <a:pt x="79717" y="1661312"/>
                </a:lnTo>
                <a:lnTo>
                  <a:pt x="65011" y="1615059"/>
                </a:lnTo>
                <a:lnTo>
                  <a:pt x="43916" y="1519872"/>
                </a:lnTo>
                <a:lnTo>
                  <a:pt x="33464" y="1422666"/>
                </a:lnTo>
                <a:lnTo>
                  <a:pt x="33007" y="1291653"/>
                </a:lnTo>
                <a:lnTo>
                  <a:pt x="29591" y="1279702"/>
                </a:lnTo>
                <a:lnTo>
                  <a:pt x="21678" y="1274864"/>
                </a:lnTo>
                <a:lnTo>
                  <a:pt x="13436" y="1278140"/>
                </a:lnTo>
                <a:lnTo>
                  <a:pt x="6477" y="1287487"/>
                </a:lnTo>
                <a:lnTo>
                  <a:pt x="1803" y="1301457"/>
                </a:lnTo>
                <a:lnTo>
                  <a:pt x="0" y="1468475"/>
                </a:lnTo>
                <a:lnTo>
                  <a:pt x="3289" y="1519110"/>
                </a:lnTo>
                <a:lnTo>
                  <a:pt x="11734" y="1570050"/>
                </a:lnTo>
                <a:lnTo>
                  <a:pt x="27419" y="1621282"/>
                </a:lnTo>
                <a:lnTo>
                  <a:pt x="83375" y="1751850"/>
                </a:lnTo>
                <a:lnTo>
                  <a:pt x="130848" y="1835746"/>
                </a:lnTo>
                <a:lnTo>
                  <a:pt x="158851" y="1875472"/>
                </a:lnTo>
                <a:lnTo>
                  <a:pt x="192887" y="1914766"/>
                </a:lnTo>
                <a:lnTo>
                  <a:pt x="230314" y="1950681"/>
                </a:lnTo>
                <a:lnTo>
                  <a:pt x="270738" y="1983206"/>
                </a:lnTo>
                <a:lnTo>
                  <a:pt x="313715" y="2012340"/>
                </a:lnTo>
                <a:lnTo>
                  <a:pt x="358863" y="2038083"/>
                </a:lnTo>
                <a:lnTo>
                  <a:pt x="405752" y="2060448"/>
                </a:lnTo>
                <a:lnTo>
                  <a:pt x="453974" y="2079421"/>
                </a:lnTo>
                <a:lnTo>
                  <a:pt x="503123" y="2095004"/>
                </a:lnTo>
                <a:lnTo>
                  <a:pt x="602615" y="2116886"/>
                </a:lnTo>
                <a:lnTo>
                  <a:pt x="702589" y="2129117"/>
                </a:lnTo>
                <a:lnTo>
                  <a:pt x="802513" y="2133155"/>
                </a:lnTo>
                <a:lnTo>
                  <a:pt x="901877" y="2130577"/>
                </a:lnTo>
                <a:lnTo>
                  <a:pt x="1052652" y="2116861"/>
                </a:lnTo>
                <a:lnTo>
                  <a:pt x="1207363" y="2089708"/>
                </a:lnTo>
                <a:lnTo>
                  <a:pt x="1358252" y="2052777"/>
                </a:lnTo>
                <a:lnTo>
                  <a:pt x="2260066" y="1785061"/>
                </a:lnTo>
                <a:lnTo>
                  <a:pt x="2339937" y="1756778"/>
                </a:lnTo>
                <a:lnTo>
                  <a:pt x="2405938" y="1735950"/>
                </a:lnTo>
                <a:lnTo>
                  <a:pt x="2678036" y="1693303"/>
                </a:lnTo>
                <a:lnTo>
                  <a:pt x="2877159" y="1670215"/>
                </a:lnTo>
                <a:lnTo>
                  <a:pt x="2976384" y="1666430"/>
                </a:lnTo>
                <a:lnTo>
                  <a:pt x="3077667" y="1670380"/>
                </a:lnTo>
                <a:lnTo>
                  <a:pt x="3178403" y="1681505"/>
                </a:lnTo>
                <a:lnTo>
                  <a:pt x="3278149" y="1699475"/>
                </a:lnTo>
                <a:lnTo>
                  <a:pt x="3376422" y="1723961"/>
                </a:lnTo>
                <a:lnTo>
                  <a:pt x="3472764" y="1754619"/>
                </a:lnTo>
                <a:lnTo>
                  <a:pt x="3566744" y="1791144"/>
                </a:lnTo>
                <a:lnTo>
                  <a:pt x="3657866" y="1833168"/>
                </a:lnTo>
                <a:lnTo>
                  <a:pt x="3745687" y="1880387"/>
                </a:lnTo>
                <a:lnTo>
                  <a:pt x="3828529" y="1934387"/>
                </a:lnTo>
                <a:lnTo>
                  <a:pt x="3905631" y="1996249"/>
                </a:lnTo>
                <a:lnTo>
                  <a:pt x="3976370" y="2064918"/>
                </a:lnTo>
                <a:lnTo>
                  <a:pt x="4040111" y="2139289"/>
                </a:lnTo>
                <a:lnTo>
                  <a:pt x="4070642" y="2181301"/>
                </a:lnTo>
                <a:lnTo>
                  <a:pt x="4096575" y="2226233"/>
                </a:lnTo>
                <a:lnTo>
                  <a:pt x="4118864" y="2273376"/>
                </a:lnTo>
                <a:lnTo>
                  <a:pt x="4138485" y="2321979"/>
                </a:lnTo>
                <a:lnTo>
                  <a:pt x="4173626" y="2420721"/>
                </a:lnTo>
                <a:lnTo>
                  <a:pt x="4187190" y="2470734"/>
                </a:lnTo>
                <a:lnTo>
                  <a:pt x="4195114" y="2521597"/>
                </a:lnTo>
                <a:lnTo>
                  <a:pt x="4199178" y="2573121"/>
                </a:lnTo>
                <a:lnTo>
                  <a:pt x="4205681" y="2729941"/>
                </a:lnTo>
                <a:lnTo>
                  <a:pt x="4211815" y="2782379"/>
                </a:lnTo>
                <a:lnTo>
                  <a:pt x="4196638" y="2829318"/>
                </a:lnTo>
                <a:lnTo>
                  <a:pt x="4186694" y="2877883"/>
                </a:lnTo>
                <a:lnTo>
                  <a:pt x="4167378" y="3028340"/>
                </a:lnTo>
                <a:lnTo>
                  <a:pt x="4157472" y="3078416"/>
                </a:lnTo>
                <a:lnTo>
                  <a:pt x="4043489" y="3557295"/>
                </a:lnTo>
                <a:lnTo>
                  <a:pt x="4004640" y="3707092"/>
                </a:lnTo>
                <a:lnTo>
                  <a:pt x="3998087" y="3757892"/>
                </a:lnTo>
                <a:lnTo>
                  <a:pt x="4000436" y="3809301"/>
                </a:lnTo>
                <a:lnTo>
                  <a:pt x="3993388" y="3857396"/>
                </a:lnTo>
                <a:lnTo>
                  <a:pt x="3979341" y="4004640"/>
                </a:lnTo>
                <a:lnTo>
                  <a:pt x="3977297" y="4104373"/>
                </a:lnTo>
                <a:lnTo>
                  <a:pt x="3982389" y="4204563"/>
                </a:lnTo>
                <a:lnTo>
                  <a:pt x="3995750" y="4304525"/>
                </a:lnTo>
                <a:lnTo>
                  <a:pt x="4018470" y="4403572"/>
                </a:lnTo>
                <a:lnTo>
                  <a:pt x="4051668" y="4501007"/>
                </a:lnTo>
                <a:lnTo>
                  <a:pt x="4072547" y="4548898"/>
                </a:lnTo>
                <a:lnTo>
                  <a:pt x="4096448" y="4596142"/>
                </a:lnTo>
                <a:lnTo>
                  <a:pt x="4122839" y="4639576"/>
                </a:lnTo>
                <a:lnTo>
                  <a:pt x="4151985" y="4681474"/>
                </a:lnTo>
                <a:lnTo>
                  <a:pt x="4183761" y="4721606"/>
                </a:lnTo>
                <a:lnTo>
                  <a:pt x="4218038" y="4759718"/>
                </a:lnTo>
                <a:lnTo>
                  <a:pt x="4254665" y="4795583"/>
                </a:lnTo>
                <a:lnTo>
                  <a:pt x="4293527" y="4828959"/>
                </a:lnTo>
                <a:lnTo>
                  <a:pt x="4334484" y="4859604"/>
                </a:lnTo>
                <a:lnTo>
                  <a:pt x="4400004" y="4899634"/>
                </a:lnTo>
                <a:lnTo>
                  <a:pt x="4400004" y="4836223"/>
                </a:lnTo>
                <a:close/>
              </a:path>
              <a:path w="4400550" h="4899660">
                <a:moveTo>
                  <a:pt x="4400016" y="1281290"/>
                </a:moveTo>
                <a:lnTo>
                  <a:pt x="4352404" y="1295628"/>
                </a:lnTo>
                <a:lnTo>
                  <a:pt x="4207865" y="1333842"/>
                </a:lnTo>
                <a:lnTo>
                  <a:pt x="4109961" y="1353146"/>
                </a:lnTo>
                <a:lnTo>
                  <a:pt x="4010952" y="1365504"/>
                </a:lnTo>
                <a:lnTo>
                  <a:pt x="3910914" y="1369199"/>
                </a:lnTo>
                <a:lnTo>
                  <a:pt x="3812565" y="1365846"/>
                </a:lnTo>
                <a:lnTo>
                  <a:pt x="3714419" y="1355255"/>
                </a:lnTo>
                <a:lnTo>
                  <a:pt x="3665829" y="1346301"/>
                </a:lnTo>
                <a:lnTo>
                  <a:pt x="3617772" y="1334414"/>
                </a:lnTo>
                <a:lnTo>
                  <a:pt x="3570401" y="1319199"/>
                </a:lnTo>
                <a:lnTo>
                  <a:pt x="3523627" y="1301356"/>
                </a:lnTo>
                <a:lnTo>
                  <a:pt x="3478758" y="1278915"/>
                </a:lnTo>
                <a:lnTo>
                  <a:pt x="3436340" y="1252194"/>
                </a:lnTo>
                <a:lnTo>
                  <a:pt x="3396970" y="1221473"/>
                </a:lnTo>
                <a:lnTo>
                  <a:pt x="3361194" y="1187043"/>
                </a:lnTo>
                <a:lnTo>
                  <a:pt x="3329571" y="1149197"/>
                </a:lnTo>
                <a:lnTo>
                  <a:pt x="3302685" y="1108240"/>
                </a:lnTo>
                <a:lnTo>
                  <a:pt x="3278124" y="1063383"/>
                </a:lnTo>
                <a:lnTo>
                  <a:pt x="3257524" y="1016406"/>
                </a:lnTo>
                <a:lnTo>
                  <a:pt x="3240760" y="967676"/>
                </a:lnTo>
                <a:lnTo>
                  <a:pt x="3227730" y="917600"/>
                </a:lnTo>
                <a:lnTo>
                  <a:pt x="3218319" y="866533"/>
                </a:lnTo>
                <a:lnTo>
                  <a:pt x="3212427" y="814870"/>
                </a:lnTo>
                <a:lnTo>
                  <a:pt x="3209925" y="763003"/>
                </a:lnTo>
                <a:lnTo>
                  <a:pt x="3210636" y="682688"/>
                </a:lnTo>
                <a:lnTo>
                  <a:pt x="3207740" y="672528"/>
                </a:lnTo>
                <a:lnTo>
                  <a:pt x="3201009" y="668413"/>
                </a:lnTo>
                <a:lnTo>
                  <a:pt x="3193986" y="671207"/>
                </a:lnTo>
                <a:lnTo>
                  <a:pt x="3188068" y="679145"/>
                </a:lnTo>
                <a:lnTo>
                  <a:pt x="3184093" y="691032"/>
                </a:lnTo>
                <a:lnTo>
                  <a:pt x="3183813" y="858888"/>
                </a:lnTo>
                <a:lnTo>
                  <a:pt x="3190671" y="910793"/>
                </a:lnTo>
                <a:lnTo>
                  <a:pt x="3205886" y="963053"/>
                </a:lnTo>
                <a:lnTo>
                  <a:pt x="3223526" y="1007554"/>
                </a:lnTo>
                <a:lnTo>
                  <a:pt x="3264687" y="1095921"/>
                </a:lnTo>
                <a:lnTo>
                  <a:pt x="3289401" y="1138529"/>
                </a:lnTo>
                <a:lnTo>
                  <a:pt x="3317671" y="1179245"/>
                </a:lnTo>
                <a:lnTo>
                  <a:pt x="3350450" y="1216647"/>
                </a:lnTo>
                <a:lnTo>
                  <a:pt x="3386823" y="1250403"/>
                </a:lnTo>
                <a:lnTo>
                  <a:pt x="3426307" y="1280515"/>
                </a:lnTo>
                <a:lnTo>
                  <a:pt x="3468382" y="1306969"/>
                </a:lnTo>
                <a:lnTo>
                  <a:pt x="3512566" y="1329778"/>
                </a:lnTo>
                <a:lnTo>
                  <a:pt x="3558349" y="1348943"/>
                </a:lnTo>
                <a:lnTo>
                  <a:pt x="3605225" y="1364462"/>
                </a:lnTo>
                <a:lnTo>
                  <a:pt x="3652723" y="1376337"/>
                </a:lnTo>
                <a:lnTo>
                  <a:pt x="3700424" y="1385455"/>
                </a:lnTo>
                <a:lnTo>
                  <a:pt x="3748240" y="1391970"/>
                </a:lnTo>
                <a:lnTo>
                  <a:pt x="3843909" y="1398143"/>
                </a:lnTo>
                <a:lnTo>
                  <a:pt x="3939121" y="1396758"/>
                </a:lnTo>
                <a:lnTo>
                  <a:pt x="4033228" y="1389761"/>
                </a:lnTo>
                <a:lnTo>
                  <a:pt x="4139717" y="1375054"/>
                </a:lnTo>
                <a:lnTo>
                  <a:pt x="4243997" y="1353743"/>
                </a:lnTo>
                <a:lnTo>
                  <a:pt x="4400016" y="1312633"/>
                </a:lnTo>
                <a:lnTo>
                  <a:pt x="4400016" y="1281290"/>
                </a:lnTo>
                <a:close/>
              </a:path>
              <a:path w="4400550" h="4899660">
                <a:moveTo>
                  <a:pt x="4400016" y="990536"/>
                </a:moveTo>
                <a:lnTo>
                  <a:pt x="4279646" y="987463"/>
                </a:lnTo>
                <a:lnTo>
                  <a:pt x="4230471" y="983272"/>
                </a:lnTo>
                <a:lnTo>
                  <a:pt x="4181500" y="976884"/>
                </a:lnTo>
                <a:lnTo>
                  <a:pt x="4132910" y="967930"/>
                </a:lnTo>
                <a:lnTo>
                  <a:pt x="4084853" y="956043"/>
                </a:lnTo>
                <a:lnTo>
                  <a:pt x="4037482" y="940828"/>
                </a:lnTo>
                <a:lnTo>
                  <a:pt x="3990708" y="922972"/>
                </a:lnTo>
                <a:lnTo>
                  <a:pt x="3945839" y="900544"/>
                </a:lnTo>
                <a:lnTo>
                  <a:pt x="3903421" y="873823"/>
                </a:lnTo>
                <a:lnTo>
                  <a:pt x="3864051" y="843102"/>
                </a:lnTo>
                <a:lnTo>
                  <a:pt x="3828275" y="808672"/>
                </a:lnTo>
                <a:lnTo>
                  <a:pt x="3796652" y="770826"/>
                </a:lnTo>
                <a:lnTo>
                  <a:pt x="3769766" y="729856"/>
                </a:lnTo>
                <a:lnTo>
                  <a:pt x="3745217" y="685012"/>
                </a:lnTo>
                <a:lnTo>
                  <a:pt x="3724605" y="638022"/>
                </a:lnTo>
                <a:lnTo>
                  <a:pt x="3707841" y="589305"/>
                </a:lnTo>
                <a:lnTo>
                  <a:pt x="3694811" y="539229"/>
                </a:lnTo>
                <a:lnTo>
                  <a:pt x="3685400" y="488162"/>
                </a:lnTo>
                <a:lnTo>
                  <a:pt x="3679507" y="436499"/>
                </a:lnTo>
                <a:lnTo>
                  <a:pt x="3677005" y="384632"/>
                </a:lnTo>
                <a:lnTo>
                  <a:pt x="3677716" y="304317"/>
                </a:lnTo>
                <a:lnTo>
                  <a:pt x="3674821" y="294157"/>
                </a:lnTo>
                <a:lnTo>
                  <a:pt x="3668090" y="290042"/>
                </a:lnTo>
                <a:lnTo>
                  <a:pt x="3661067" y="292823"/>
                </a:lnTo>
                <a:lnTo>
                  <a:pt x="3655149" y="300774"/>
                </a:lnTo>
                <a:lnTo>
                  <a:pt x="3651173" y="312661"/>
                </a:lnTo>
                <a:lnTo>
                  <a:pt x="3649980" y="327253"/>
                </a:lnTo>
                <a:lnTo>
                  <a:pt x="3649332" y="429006"/>
                </a:lnTo>
                <a:lnTo>
                  <a:pt x="3650894" y="480517"/>
                </a:lnTo>
                <a:lnTo>
                  <a:pt x="3657752" y="532422"/>
                </a:lnTo>
                <a:lnTo>
                  <a:pt x="3672967" y="584682"/>
                </a:lnTo>
                <a:lnTo>
                  <a:pt x="3690607" y="629183"/>
                </a:lnTo>
                <a:lnTo>
                  <a:pt x="3710013" y="673684"/>
                </a:lnTo>
                <a:lnTo>
                  <a:pt x="3731768" y="717550"/>
                </a:lnTo>
                <a:lnTo>
                  <a:pt x="3756482" y="760158"/>
                </a:lnTo>
                <a:lnTo>
                  <a:pt x="3784752" y="800874"/>
                </a:lnTo>
                <a:lnTo>
                  <a:pt x="3817531" y="838276"/>
                </a:lnTo>
                <a:lnTo>
                  <a:pt x="3853916" y="872032"/>
                </a:lnTo>
                <a:lnTo>
                  <a:pt x="3893388" y="902131"/>
                </a:lnTo>
                <a:lnTo>
                  <a:pt x="3935463" y="928598"/>
                </a:lnTo>
                <a:lnTo>
                  <a:pt x="3979646" y="951407"/>
                </a:lnTo>
                <a:lnTo>
                  <a:pt x="4025430" y="970572"/>
                </a:lnTo>
                <a:lnTo>
                  <a:pt x="4072305" y="986091"/>
                </a:lnTo>
                <a:lnTo>
                  <a:pt x="4119803" y="997966"/>
                </a:lnTo>
                <a:lnTo>
                  <a:pt x="4167505" y="1007084"/>
                </a:lnTo>
                <a:lnTo>
                  <a:pt x="4215320" y="1013599"/>
                </a:lnTo>
                <a:lnTo>
                  <a:pt x="4263174" y="1017739"/>
                </a:lnTo>
                <a:lnTo>
                  <a:pt x="4310989" y="1019759"/>
                </a:lnTo>
                <a:lnTo>
                  <a:pt x="4400016" y="1018590"/>
                </a:lnTo>
                <a:lnTo>
                  <a:pt x="4400016" y="990536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3" name="object 7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53767" y="0"/>
            <a:ext cx="64422" cy="252451"/>
          </a:xfrm>
          <a:prstGeom prst="rect">
            <a:avLst/>
          </a:prstGeom>
        </p:spPr>
      </p:pic>
      <p:sp>
        <p:nvSpPr>
          <p:cNvPr id="74" name="object 74"/>
          <p:cNvSpPr/>
          <p:nvPr/>
        </p:nvSpPr>
        <p:spPr>
          <a:xfrm>
            <a:off x="1750213" y="0"/>
            <a:ext cx="2755900" cy="758190"/>
          </a:xfrm>
          <a:custGeom>
            <a:avLst/>
            <a:gdLst/>
            <a:ahLst/>
            <a:cxnLst/>
            <a:rect l="l" t="t" r="r" b="b"/>
            <a:pathLst>
              <a:path w="2755900" h="758190">
                <a:moveTo>
                  <a:pt x="2746689" y="25868"/>
                </a:moveTo>
                <a:lnTo>
                  <a:pt x="2729313" y="71415"/>
                </a:lnTo>
                <a:lnTo>
                  <a:pt x="2710470" y="116203"/>
                </a:lnTo>
                <a:lnTo>
                  <a:pt x="2690081" y="160142"/>
                </a:lnTo>
                <a:lnTo>
                  <a:pt x="2668068" y="203142"/>
                </a:lnTo>
                <a:lnTo>
                  <a:pt x="2644352" y="245112"/>
                </a:lnTo>
                <a:lnTo>
                  <a:pt x="2618855" y="285960"/>
                </a:lnTo>
                <a:lnTo>
                  <a:pt x="2591500" y="325597"/>
                </a:lnTo>
                <a:lnTo>
                  <a:pt x="2562207" y="363930"/>
                </a:lnTo>
                <a:lnTo>
                  <a:pt x="2530837" y="400377"/>
                </a:lnTo>
                <a:lnTo>
                  <a:pt x="2497746" y="435200"/>
                </a:lnTo>
                <a:lnTo>
                  <a:pt x="2463024" y="468365"/>
                </a:lnTo>
                <a:lnTo>
                  <a:pt x="2426761" y="499840"/>
                </a:lnTo>
                <a:lnTo>
                  <a:pt x="2389047" y="529591"/>
                </a:lnTo>
                <a:lnTo>
                  <a:pt x="2349970" y="557583"/>
                </a:lnTo>
                <a:lnTo>
                  <a:pt x="2309623" y="583783"/>
                </a:lnTo>
                <a:lnTo>
                  <a:pt x="2268093" y="608157"/>
                </a:lnTo>
                <a:lnTo>
                  <a:pt x="2225472" y="630672"/>
                </a:lnTo>
                <a:lnTo>
                  <a:pt x="2181848" y="651293"/>
                </a:lnTo>
                <a:lnTo>
                  <a:pt x="2137312" y="669988"/>
                </a:lnTo>
                <a:lnTo>
                  <a:pt x="2091953" y="686722"/>
                </a:lnTo>
                <a:lnTo>
                  <a:pt x="2045862" y="701462"/>
                </a:lnTo>
                <a:lnTo>
                  <a:pt x="1999129" y="714173"/>
                </a:lnTo>
                <a:lnTo>
                  <a:pt x="1951842" y="724823"/>
                </a:lnTo>
                <a:lnTo>
                  <a:pt x="1904120" y="734547"/>
                </a:lnTo>
                <a:lnTo>
                  <a:pt x="1856097" y="742530"/>
                </a:lnTo>
                <a:lnTo>
                  <a:pt x="1807818" y="748814"/>
                </a:lnTo>
                <a:lnTo>
                  <a:pt x="1759332" y="753444"/>
                </a:lnTo>
                <a:lnTo>
                  <a:pt x="1710685" y="756464"/>
                </a:lnTo>
                <a:lnTo>
                  <a:pt x="1661925" y="757918"/>
                </a:lnTo>
                <a:lnTo>
                  <a:pt x="1613098" y="757848"/>
                </a:lnTo>
                <a:lnTo>
                  <a:pt x="1564252" y="756299"/>
                </a:lnTo>
                <a:lnTo>
                  <a:pt x="1515435" y="753316"/>
                </a:lnTo>
                <a:lnTo>
                  <a:pt x="1466693" y="748940"/>
                </a:lnTo>
                <a:lnTo>
                  <a:pt x="1418073" y="743217"/>
                </a:lnTo>
                <a:lnTo>
                  <a:pt x="1369623" y="736190"/>
                </a:lnTo>
                <a:lnTo>
                  <a:pt x="1321390" y="727904"/>
                </a:lnTo>
                <a:lnTo>
                  <a:pt x="1273421" y="718400"/>
                </a:lnTo>
                <a:lnTo>
                  <a:pt x="1225764" y="707725"/>
                </a:lnTo>
                <a:lnTo>
                  <a:pt x="1177446" y="695268"/>
                </a:lnTo>
                <a:lnTo>
                  <a:pt x="1129580" y="681414"/>
                </a:lnTo>
                <a:lnTo>
                  <a:pt x="1082157" y="666223"/>
                </a:lnTo>
                <a:lnTo>
                  <a:pt x="1044215" y="652923"/>
                </a:lnTo>
                <a:lnTo>
                  <a:pt x="1035170" y="649753"/>
                </a:lnTo>
                <a:lnTo>
                  <a:pt x="988611" y="632065"/>
                </a:lnTo>
                <a:lnTo>
                  <a:pt x="942474" y="613218"/>
                </a:lnTo>
                <a:lnTo>
                  <a:pt x="896750" y="593273"/>
                </a:lnTo>
                <a:lnTo>
                  <a:pt x="851432" y="572288"/>
                </a:lnTo>
                <a:lnTo>
                  <a:pt x="806512" y="550323"/>
                </a:lnTo>
                <a:lnTo>
                  <a:pt x="761984" y="527438"/>
                </a:lnTo>
                <a:lnTo>
                  <a:pt x="717840" y="503693"/>
                </a:lnTo>
                <a:lnTo>
                  <a:pt x="674071" y="479147"/>
                </a:lnTo>
                <a:lnTo>
                  <a:pt x="630672" y="453861"/>
                </a:lnTo>
                <a:lnTo>
                  <a:pt x="587633" y="427892"/>
                </a:lnTo>
                <a:lnTo>
                  <a:pt x="544948" y="401303"/>
                </a:lnTo>
                <a:lnTo>
                  <a:pt x="502610" y="374151"/>
                </a:lnTo>
                <a:lnTo>
                  <a:pt x="460610" y="346497"/>
                </a:lnTo>
                <a:lnTo>
                  <a:pt x="418942" y="318400"/>
                </a:lnTo>
                <a:lnTo>
                  <a:pt x="377520" y="289296"/>
                </a:lnTo>
                <a:lnTo>
                  <a:pt x="336390" y="259774"/>
                </a:lnTo>
                <a:lnTo>
                  <a:pt x="295527" y="229862"/>
                </a:lnTo>
                <a:lnTo>
                  <a:pt x="254906" y="199590"/>
                </a:lnTo>
                <a:lnTo>
                  <a:pt x="214505" y="168988"/>
                </a:lnTo>
                <a:lnTo>
                  <a:pt x="174297" y="138084"/>
                </a:lnTo>
                <a:lnTo>
                  <a:pt x="134260" y="106909"/>
                </a:lnTo>
                <a:lnTo>
                  <a:pt x="94368" y="75491"/>
                </a:lnTo>
                <a:lnTo>
                  <a:pt x="54597" y="43861"/>
                </a:lnTo>
                <a:lnTo>
                  <a:pt x="14923" y="12046"/>
                </a:lnTo>
                <a:lnTo>
                  <a:pt x="0" y="0"/>
                </a:lnTo>
                <a:lnTo>
                  <a:pt x="76276" y="0"/>
                </a:lnTo>
                <a:lnTo>
                  <a:pt x="82337" y="4752"/>
                </a:lnTo>
                <a:lnTo>
                  <a:pt x="122683" y="36069"/>
                </a:lnTo>
                <a:lnTo>
                  <a:pt x="163148" y="67102"/>
                </a:lnTo>
                <a:lnTo>
                  <a:pt x="203761" y="97811"/>
                </a:lnTo>
                <a:lnTo>
                  <a:pt x="244550" y="128156"/>
                </a:lnTo>
                <a:lnTo>
                  <a:pt x="282366" y="156424"/>
                </a:lnTo>
                <a:lnTo>
                  <a:pt x="319853" y="184732"/>
                </a:lnTo>
                <a:lnTo>
                  <a:pt x="356279" y="214240"/>
                </a:lnTo>
                <a:lnTo>
                  <a:pt x="390916" y="246106"/>
                </a:lnTo>
                <a:lnTo>
                  <a:pt x="409749" y="262805"/>
                </a:lnTo>
                <a:lnTo>
                  <a:pt x="429812" y="279153"/>
                </a:lnTo>
                <a:lnTo>
                  <a:pt x="450655" y="294202"/>
                </a:lnTo>
                <a:lnTo>
                  <a:pt x="471828" y="307003"/>
                </a:lnTo>
                <a:lnTo>
                  <a:pt x="516538" y="332519"/>
                </a:lnTo>
                <a:lnTo>
                  <a:pt x="561057" y="358387"/>
                </a:lnTo>
                <a:lnTo>
                  <a:pt x="649812" y="410444"/>
                </a:lnTo>
                <a:lnTo>
                  <a:pt x="694191" y="436263"/>
                </a:lnTo>
                <a:lnTo>
                  <a:pt x="738667" y="461695"/>
                </a:lnTo>
                <a:lnTo>
                  <a:pt x="783312" y="486557"/>
                </a:lnTo>
                <a:lnTo>
                  <a:pt x="828198" y="510663"/>
                </a:lnTo>
                <a:lnTo>
                  <a:pt x="873397" y="533829"/>
                </a:lnTo>
                <a:lnTo>
                  <a:pt x="918980" y="555870"/>
                </a:lnTo>
                <a:lnTo>
                  <a:pt x="965019" y="576601"/>
                </a:lnTo>
                <a:lnTo>
                  <a:pt x="1011587" y="595838"/>
                </a:lnTo>
                <a:lnTo>
                  <a:pt x="1049448" y="609801"/>
                </a:lnTo>
                <a:lnTo>
                  <a:pt x="1105821" y="628872"/>
                </a:lnTo>
                <a:lnTo>
                  <a:pt x="1153675" y="643117"/>
                </a:lnTo>
                <a:lnTo>
                  <a:pt x="1201950" y="655865"/>
                </a:lnTo>
                <a:lnTo>
                  <a:pt x="1250592" y="667130"/>
                </a:lnTo>
                <a:lnTo>
                  <a:pt x="1299547" y="676927"/>
                </a:lnTo>
                <a:lnTo>
                  <a:pt x="1348763" y="685268"/>
                </a:lnTo>
                <a:lnTo>
                  <a:pt x="1398186" y="692168"/>
                </a:lnTo>
                <a:lnTo>
                  <a:pt x="1447762" y="697641"/>
                </a:lnTo>
                <a:lnTo>
                  <a:pt x="1497438" y="701700"/>
                </a:lnTo>
                <a:lnTo>
                  <a:pt x="1547161" y="704359"/>
                </a:lnTo>
                <a:lnTo>
                  <a:pt x="1596877" y="705632"/>
                </a:lnTo>
                <a:lnTo>
                  <a:pt x="1646533" y="705532"/>
                </a:lnTo>
                <a:lnTo>
                  <a:pt x="1696075" y="704074"/>
                </a:lnTo>
                <a:lnTo>
                  <a:pt x="1745449" y="701272"/>
                </a:lnTo>
                <a:lnTo>
                  <a:pt x="1794604" y="697139"/>
                </a:lnTo>
                <a:lnTo>
                  <a:pt x="1843484" y="691689"/>
                </a:lnTo>
                <a:lnTo>
                  <a:pt x="1892037" y="684935"/>
                </a:lnTo>
                <a:lnTo>
                  <a:pt x="1939982" y="676341"/>
                </a:lnTo>
                <a:lnTo>
                  <a:pt x="1987507" y="665588"/>
                </a:lnTo>
                <a:lnTo>
                  <a:pt x="2034515" y="652753"/>
                </a:lnTo>
                <a:lnTo>
                  <a:pt x="2080911" y="637911"/>
                </a:lnTo>
                <a:lnTo>
                  <a:pt x="2126597" y="621140"/>
                </a:lnTo>
                <a:lnTo>
                  <a:pt x="2171477" y="602515"/>
                </a:lnTo>
                <a:lnTo>
                  <a:pt x="2215454" y="582113"/>
                </a:lnTo>
                <a:lnTo>
                  <a:pt x="2258432" y="560010"/>
                </a:lnTo>
                <a:lnTo>
                  <a:pt x="2300315" y="536283"/>
                </a:lnTo>
                <a:lnTo>
                  <a:pt x="2342088" y="509980"/>
                </a:lnTo>
                <a:lnTo>
                  <a:pt x="2381152" y="479971"/>
                </a:lnTo>
                <a:lnTo>
                  <a:pt x="2417955" y="446976"/>
                </a:lnTo>
                <a:lnTo>
                  <a:pt x="2452949" y="411714"/>
                </a:lnTo>
                <a:lnTo>
                  <a:pt x="2486581" y="374906"/>
                </a:lnTo>
                <a:lnTo>
                  <a:pt x="2551559" y="299530"/>
                </a:lnTo>
                <a:lnTo>
                  <a:pt x="2581784" y="259313"/>
                </a:lnTo>
                <a:lnTo>
                  <a:pt x="2607649" y="216611"/>
                </a:lnTo>
                <a:lnTo>
                  <a:pt x="2630324" y="172019"/>
                </a:lnTo>
                <a:lnTo>
                  <a:pt x="2650977" y="126133"/>
                </a:lnTo>
                <a:lnTo>
                  <a:pt x="2690886" y="32855"/>
                </a:lnTo>
                <a:lnTo>
                  <a:pt x="2706242" y="0"/>
                </a:lnTo>
                <a:lnTo>
                  <a:pt x="2755637" y="0"/>
                </a:lnTo>
                <a:lnTo>
                  <a:pt x="2746689" y="25868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640632" y="9343567"/>
            <a:ext cx="690880" cy="943610"/>
          </a:xfrm>
          <a:custGeom>
            <a:avLst/>
            <a:gdLst/>
            <a:ahLst/>
            <a:cxnLst/>
            <a:rect l="l" t="t" r="r" b="b"/>
            <a:pathLst>
              <a:path w="690879" h="943609">
                <a:moveTo>
                  <a:pt x="690460" y="651535"/>
                </a:moveTo>
                <a:lnTo>
                  <a:pt x="643432" y="679907"/>
                </a:lnTo>
                <a:lnTo>
                  <a:pt x="602145" y="713295"/>
                </a:lnTo>
                <a:lnTo>
                  <a:pt x="565150" y="751332"/>
                </a:lnTo>
                <a:lnTo>
                  <a:pt x="531025" y="793661"/>
                </a:lnTo>
                <a:lnTo>
                  <a:pt x="498322" y="839939"/>
                </a:lnTo>
                <a:lnTo>
                  <a:pt x="429094" y="943432"/>
                </a:lnTo>
                <a:lnTo>
                  <a:pt x="501192" y="943432"/>
                </a:lnTo>
                <a:lnTo>
                  <a:pt x="580402" y="836206"/>
                </a:lnTo>
                <a:lnTo>
                  <a:pt x="614641" y="795032"/>
                </a:lnTo>
                <a:lnTo>
                  <a:pt x="648716" y="751573"/>
                </a:lnTo>
                <a:lnTo>
                  <a:pt x="676148" y="704265"/>
                </a:lnTo>
                <a:lnTo>
                  <a:pt x="690460" y="651535"/>
                </a:lnTo>
                <a:close/>
              </a:path>
              <a:path w="690879" h="943609">
                <a:moveTo>
                  <a:pt x="690460" y="0"/>
                </a:moveTo>
                <a:lnTo>
                  <a:pt x="643432" y="28371"/>
                </a:lnTo>
                <a:lnTo>
                  <a:pt x="602145" y="61760"/>
                </a:lnTo>
                <a:lnTo>
                  <a:pt x="565150" y="99796"/>
                </a:lnTo>
                <a:lnTo>
                  <a:pt x="531025" y="142125"/>
                </a:lnTo>
                <a:lnTo>
                  <a:pt x="172097" y="682078"/>
                </a:lnTo>
                <a:lnTo>
                  <a:pt x="57416" y="851471"/>
                </a:lnTo>
                <a:lnTo>
                  <a:pt x="0" y="943432"/>
                </a:lnTo>
                <a:lnTo>
                  <a:pt x="72301" y="943432"/>
                </a:lnTo>
                <a:lnTo>
                  <a:pt x="284632" y="604050"/>
                </a:lnTo>
                <a:lnTo>
                  <a:pt x="519176" y="267208"/>
                </a:lnTo>
                <a:lnTo>
                  <a:pt x="580402" y="184670"/>
                </a:lnTo>
                <a:lnTo>
                  <a:pt x="648716" y="100037"/>
                </a:lnTo>
                <a:lnTo>
                  <a:pt x="676148" y="52730"/>
                </a:lnTo>
                <a:lnTo>
                  <a:pt x="690460" y="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377258" y="8700439"/>
            <a:ext cx="2845435" cy="1586865"/>
          </a:xfrm>
          <a:custGeom>
            <a:avLst/>
            <a:gdLst/>
            <a:ahLst/>
            <a:cxnLst/>
            <a:rect l="l" t="t" r="r" b="b"/>
            <a:pathLst>
              <a:path w="2845434" h="1586865">
                <a:moveTo>
                  <a:pt x="1954974" y="1586560"/>
                </a:moveTo>
                <a:lnTo>
                  <a:pt x="1916658" y="1553222"/>
                </a:lnTo>
                <a:lnTo>
                  <a:pt x="1876412" y="1519885"/>
                </a:lnTo>
                <a:lnTo>
                  <a:pt x="1835213" y="1487500"/>
                </a:lnTo>
                <a:lnTo>
                  <a:pt x="1793036" y="1456143"/>
                </a:lnTo>
                <a:lnTo>
                  <a:pt x="1749831" y="1425854"/>
                </a:lnTo>
                <a:lnTo>
                  <a:pt x="1708404" y="1398181"/>
                </a:lnTo>
                <a:lnTo>
                  <a:pt x="1665820" y="1371815"/>
                </a:lnTo>
                <a:lnTo>
                  <a:pt x="1622145" y="1346873"/>
                </a:lnTo>
                <a:lnTo>
                  <a:pt x="1577467" y="1323403"/>
                </a:lnTo>
                <a:lnTo>
                  <a:pt x="1531861" y="1301508"/>
                </a:lnTo>
                <a:lnTo>
                  <a:pt x="1485404" y="1281252"/>
                </a:lnTo>
                <a:lnTo>
                  <a:pt x="1438160" y="1262735"/>
                </a:lnTo>
                <a:lnTo>
                  <a:pt x="1390230" y="1246035"/>
                </a:lnTo>
                <a:lnTo>
                  <a:pt x="1341678" y="1231226"/>
                </a:lnTo>
                <a:lnTo>
                  <a:pt x="1292580" y="1218387"/>
                </a:lnTo>
                <a:lnTo>
                  <a:pt x="1243025" y="1207617"/>
                </a:lnTo>
                <a:lnTo>
                  <a:pt x="1193088" y="1198981"/>
                </a:lnTo>
                <a:lnTo>
                  <a:pt x="1142822" y="1192580"/>
                </a:lnTo>
                <a:lnTo>
                  <a:pt x="1092339" y="1188466"/>
                </a:lnTo>
                <a:lnTo>
                  <a:pt x="1041692" y="1186751"/>
                </a:lnTo>
                <a:lnTo>
                  <a:pt x="990981" y="1187513"/>
                </a:lnTo>
                <a:lnTo>
                  <a:pt x="940257" y="1190815"/>
                </a:lnTo>
                <a:lnTo>
                  <a:pt x="886815" y="1197660"/>
                </a:lnTo>
                <a:lnTo>
                  <a:pt x="833945" y="1206842"/>
                </a:lnTo>
                <a:lnTo>
                  <a:pt x="781659" y="1218133"/>
                </a:lnTo>
                <a:lnTo>
                  <a:pt x="729957" y="1231290"/>
                </a:lnTo>
                <a:lnTo>
                  <a:pt x="678865" y="1246073"/>
                </a:lnTo>
                <a:lnTo>
                  <a:pt x="628396" y="1262265"/>
                </a:lnTo>
                <a:lnTo>
                  <a:pt x="578548" y="1279626"/>
                </a:lnTo>
                <a:lnTo>
                  <a:pt x="529336" y="1297901"/>
                </a:lnTo>
                <a:lnTo>
                  <a:pt x="480771" y="1316875"/>
                </a:lnTo>
                <a:lnTo>
                  <a:pt x="432879" y="1336319"/>
                </a:lnTo>
                <a:lnTo>
                  <a:pt x="383222" y="1358900"/>
                </a:lnTo>
                <a:lnTo>
                  <a:pt x="336765" y="1384642"/>
                </a:lnTo>
                <a:lnTo>
                  <a:pt x="293065" y="1413078"/>
                </a:lnTo>
                <a:lnTo>
                  <a:pt x="251714" y="1443761"/>
                </a:lnTo>
                <a:lnTo>
                  <a:pt x="212293" y="1476235"/>
                </a:lnTo>
                <a:lnTo>
                  <a:pt x="174371" y="1510055"/>
                </a:lnTo>
                <a:lnTo>
                  <a:pt x="137541" y="1544751"/>
                </a:lnTo>
                <a:lnTo>
                  <a:pt x="95910" y="1585175"/>
                </a:lnTo>
                <a:lnTo>
                  <a:pt x="94513" y="1586560"/>
                </a:lnTo>
                <a:lnTo>
                  <a:pt x="185331" y="1586560"/>
                </a:lnTo>
                <a:lnTo>
                  <a:pt x="189484" y="1583029"/>
                </a:lnTo>
                <a:lnTo>
                  <a:pt x="228574" y="1551673"/>
                </a:lnTo>
                <a:lnTo>
                  <a:pt x="268579" y="1521472"/>
                </a:lnTo>
                <a:lnTo>
                  <a:pt x="309460" y="1492491"/>
                </a:lnTo>
                <a:lnTo>
                  <a:pt x="351180" y="1464792"/>
                </a:lnTo>
                <a:lnTo>
                  <a:pt x="393700" y="1438440"/>
                </a:lnTo>
                <a:lnTo>
                  <a:pt x="436981" y="1413510"/>
                </a:lnTo>
                <a:lnTo>
                  <a:pt x="480974" y="1390065"/>
                </a:lnTo>
                <a:lnTo>
                  <a:pt x="525665" y="1368171"/>
                </a:lnTo>
                <a:lnTo>
                  <a:pt x="570992" y="1347876"/>
                </a:lnTo>
                <a:lnTo>
                  <a:pt x="616915" y="1329258"/>
                </a:lnTo>
                <a:lnTo>
                  <a:pt x="663422" y="1312392"/>
                </a:lnTo>
                <a:lnTo>
                  <a:pt x="710450" y="1297330"/>
                </a:lnTo>
                <a:lnTo>
                  <a:pt x="757974" y="1284147"/>
                </a:lnTo>
                <a:lnTo>
                  <a:pt x="805954" y="1272895"/>
                </a:lnTo>
                <a:lnTo>
                  <a:pt x="854430" y="1262684"/>
                </a:lnTo>
                <a:lnTo>
                  <a:pt x="903516" y="1255166"/>
                </a:lnTo>
                <a:lnTo>
                  <a:pt x="953096" y="1250302"/>
                </a:lnTo>
                <a:lnTo>
                  <a:pt x="1003007" y="1248029"/>
                </a:lnTo>
                <a:lnTo>
                  <a:pt x="1053147" y="1248295"/>
                </a:lnTo>
                <a:lnTo>
                  <a:pt x="1103363" y="1251077"/>
                </a:lnTo>
                <a:lnTo>
                  <a:pt x="1153528" y="1256309"/>
                </a:lnTo>
                <a:lnTo>
                  <a:pt x="1203515" y="1263954"/>
                </a:lnTo>
                <a:lnTo>
                  <a:pt x="1253197" y="1273962"/>
                </a:lnTo>
                <a:lnTo>
                  <a:pt x="1302410" y="1286294"/>
                </a:lnTo>
                <a:lnTo>
                  <a:pt x="1351064" y="1300899"/>
                </a:lnTo>
                <a:lnTo>
                  <a:pt x="1398993" y="1317726"/>
                </a:lnTo>
                <a:lnTo>
                  <a:pt x="1446072" y="1336725"/>
                </a:lnTo>
                <a:lnTo>
                  <a:pt x="1492186" y="1357858"/>
                </a:lnTo>
                <a:lnTo>
                  <a:pt x="1537182" y="1381086"/>
                </a:lnTo>
                <a:lnTo>
                  <a:pt x="1581823" y="1404569"/>
                </a:lnTo>
                <a:lnTo>
                  <a:pt x="1625523" y="1429473"/>
                </a:lnTo>
                <a:lnTo>
                  <a:pt x="1668297" y="1455699"/>
                </a:lnTo>
                <a:lnTo>
                  <a:pt x="1710182" y="1483169"/>
                </a:lnTo>
                <a:lnTo>
                  <a:pt x="1751215" y="1511795"/>
                </a:lnTo>
                <a:lnTo>
                  <a:pt x="1791436" y="1541513"/>
                </a:lnTo>
                <a:lnTo>
                  <a:pt x="1830882" y="1572209"/>
                </a:lnTo>
                <a:lnTo>
                  <a:pt x="1848459" y="1586560"/>
                </a:lnTo>
                <a:lnTo>
                  <a:pt x="1954974" y="1586560"/>
                </a:lnTo>
                <a:close/>
              </a:path>
              <a:path w="2845434" h="1586865">
                <a:moveTo>
                  <a:pt x="2467991" y="1586560"/>
                </a:moveTo>
                <a:lnTo>
                  <a:pt x="2286660" y="1350403"/>
                </a:lnTo>
                <a:lnTo>
                  <a:pt x="2113940" y="1158963"/>
                </a:lnTo>
                <a:lnTo>
                  <a:pt x="1961794" y="1017244"/>
                </a:lnTo>
                <a:lnTo>
                  <a:pt x="1838159" y="920165"/>
                </a:lnTo>
                <a:lnTo>
                  <a:pt x="1710944" y="835850"/>
                </a:lnTo>
                <a:lnTo>
                  <a:pt x="1576984" y="765530"/>
                </a:lnTo>
                <a:lnTo>
                  <a:pt x="1435354" y="710057"/>
                </a:lnTo>
                <a:lnTo>
                  <a:pt x="1337716" y="682409"/>
                </a:lnTo>
                <a:lnTo>
                  <a:pt x="1238211" y="663003"/>
                </a:lnTo>
                <a:lnTo>
                  <a:pt x="1137462" y="652500"/>
                </a:lnTo>
                <a:lnTo>
                  <a:pt x="1036104" y="651535"/>
                </a:lnTo>
                <a:lnTo>
                  <a:pt x="931938" y="661682"/>
                </a:lnTo>
                <a:lnTo>
                  <a:pt x="775093" y="695312"/>
                </a:lnTo>
                <a:lnTo>
                  <a:pt x="574459" y="761923"/>
                </a:lnTo>
                <a:lnTo>
                  <a:pt x="428358" y="822921"/>
                </a:lnTo>
                <a:lnTo>
                  <a:pt x="338188" y="877100"/>
                </a:lnTo>
                <a:lnTo>
                  <a:pt x="257416" y="940269"/>
                </a:lnTo>
                <a:lnTo>
                  <a:pt x="37769" y="1147305"/>
                </a:lnTo>
                <a:lnTo>
                  <a:pt x="3733" y="1194866"/>
                </a:lnTo>
                <a:lnTo>
                  <a:pt x="0" y="1216025"/>
                </a:lnTo>
                <a:lnTo>
                  <a:pt x="6057" y="1231239"/>
                </a:lnTo>
                <a:lnTo>
                  <a:pt x="22555" y="1235735"/>
                </a:lnTo>
                <a:lnTo>
                  <a:pt x="42900" y="1225181"/>
                </a:lnTo>
                <a:lnTo>
                  <a:pt x="196469" y="1079512"/>
                </a:lnTo>
                <a:lnTo>
                  <a:pt x="313715" y="985494"/>
                </a:lnTo>
                <a:lnTo>
                  <a:pt x="438823" y="902474"/>
                </a:lnTo>
                <a:lnTo>
                  <a:pt x="570788" y="832192"/>
                </a:lnTo>
                <a:lnTo>
                  <a:pt x="708545" y="776414"/>
                </a:lnTo>
                <a:lnTo>
                  <a:pt x="851077" y="736917"/>
                </a:lnTo>
                <a:lnTo>
                  <a:pt x="948639" y="719201"/>
                </a:lnTo>
                <a:lnTo>
                  <a:pt x="1048143" y="712050"/>
                </a:lnTo>
                <a:lnTo>
                  <a:pt x="1148486" y="715098"/>
                </a:lnTo>
                <a:lnTo>
                  <a:pt x="1248651" y="727976"/>
                </a:lnTo>
                <a:lnTo>
                  <a:pt x="1347546" y="750316"/>
                </a:lnTo>
                <a:lnTo>
                  <a:pt x="1444117" y="781748"/>
                </a:lnTo>
                <a:lnTo>
                  <a:pt x="1537309" y="821893"/>
                </a:lnTo>
                <a:lnTo>
                  <a:pt x="1670646" y="893495"/>
                </a:lnTo>
                <a:lnTo>
                  <a:pt x="1796338" y="975829"/>
                </a:lnTo>
                <a:lnTo>
                  <a:pt x="1952726" y="1100289"/>
                </a:lnTo>
                <a:lnTo>
                  <a:pt x="2168029" y="1307719"/>
                </a:lnTo>
                <a:lnTo>
                  <a:pt x="2301430" y="1458912"/>
                </a:lnTo>
                <a:lnTo>
                  <a:pt x="2398039" y="1586560"/>
                </a:lnTo>
                <a:lnTo>
                  <a:pt x="2467991" y="1586560"/>
                </a:lnTo>
                <a:close/>
              </a:path>
              <a:path w="2845434" h="1586865">
                <a:moveTo>
                  <a:pt x="2845193" y="1586560"/>
                </a:moveTo>
                <a:lnTo>
                  <a:pt x="2556167" y="1067473"/>
                </a:lnTo>
                <a:lnTo>
                  <a:pt x="2319197" y="738466"/>
                </a:lnTo>
                <a:lnTo>
                  <a:pt x="2113940" y="507428"/>
                </a:lnTo>
                <a:lnTo>
                  <a:pt x="1921548" y="332371"/>
                </a:lnTo>
                <a:lnTo>
                  <a:pt x="1753527" y="210667"/>
                </a:lnTo>
                <a:lnTo>
                  <a:pt x="1622590" y="135890"/>
                </a:lnTo>
                <a:lnTo>
                  <a:pt x="1483296" y="75222"/>
                </a:lnTo>
                <a:lnTo>
                  <a:pt x="1337716" y="30873"/>
                </a:lnTo>
                <a:lnTo>
                  <a:pt x="1187958" y="5067"/>
                </a:lnTo>
                <a:lnTo>
                  <a:pt x="1036104" y="0"/>
                </a:lnTo>
                <a:lnTo>
                  <a:pt x="931938" y="10147"/>
                </a:lnTo>
                <a:lnTo>
                  <a:pt x="775093" y="43776"/>
                </a:lnTo>
                <a:lnTo>
                  <a:pt x="478002" y="148805"/>
                </a:lnTo>
                <a:lnTo>
                  <a:pt x="381889" y="197129"/>
                </a:lnTo>
                <a:lnTo>
                  <a:pt x="296849" y="256260"/>
                </a:lnTo>
                <a:lnTo>
                  <a:pt x="37769" y="495769"/>
                </a:lnTo>
                <a:lnTo>
                  <a:pt x="3733" y="543331"/>
                </a:lnTo>
                <a:lnTo>
                  <a:pt x="0" y="564489"/>
                </a:lnTo>
                <a:lnTo>
                  <a:pt x="6057" y="579704"/>
                </a:lnTo>
                <a:lnTo>
                  <a:pt x="22555" y="584200"/>
                </a:lnTo>
                <a:lnTo>
                  <a:pt x="42900" y="573646"/>
                </a:lnTo>
                <a:lnTo>
                  <a:pt x="234607" y="395528"/>
                </a:lnTo>
                <a:lnTo>
                  <a:pt x="396316" y="277279"/>
                </a:lnTo>
                <a:lnTo>
                  <a:pt x="570788" y="180657"/>
                </a:lnTo>
                <a:lnTo>
                  <a:pt x="708545" y="124879"/>
                </a:lnTo>
                <a:lnTo>
                  <a:pt x="899553" y="75184"/>
                </a:lnTo>
                <a:lnTo>
                  <a:pt x="1048143" y="60515"/>
                </a:lnTo>
                <a:lnTo>
                  <a:pt x="1198664" y="68795"/>
                </a:lnTo>
                <a:lnTo>
                  <a:pt x="1347546" y="98780"/>
                </a:lnTo>
                <a:lnTo>
                  <a:pt x="1491208" y="149212"/>
                </a:lnTo>
                <a:lnTo>
                  <a:pt x="1670646" y="241960"/>
                </a:lnTo>
                <a:lnTo>
                  <a:pt x="1836559" y="353999"/>
                </a:lnTo>
                <a:lnTo>
                  <a:pt x="2062886" y="550240"/>
                </a:lnTo>
                <a:lnTo>
                  <a:pt x="2269401" y="768565"/>
                </a:lnTo>
                <a:lnTo>
                  <a:pt x="2449779" y="1010056"/>
                </a:lnTo>
                <a:lnTo>
                  <a:pt x="2771152" y="1586560"/>
                </a:lnTo>
                <a:lnTo>
                  <a:pt x="2845193" y="158656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8" name="object 7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79" name="object 7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78029" y="6939762"/>
            <a:ext cx="12006580" cy="1328420"/>
          </a:xfrm>
          <a:custGeom>
            <a:avLst/>
            <a:gdLst/>
            <a:ahLst/>
            <a:cxnLst/>
            <a:rect l="l" t="t" r="r" b="b"/>
            <a:pathLst>
              <a:path w="12006580" h="1328420">
                <a:moveTo>
                  <a:pt x="12006580" y="91960"/>
                </a:moveTo>
                <a:lnTo>
                  <a:pt x="11525796" y="91960"/>
                </a:lnTo>
                <a:lnTo>
                  <a:pt x="282511" y="91960"/>
                </a:lnTo>
                <a:lnTo>
                  <a:pt x="266153" y="60299"/>
                </a:lnTo>
                <a:lnTo>
                  <a:pt x="234264" y="28422"/>
                </a:lnTo>
                <a:lnTo>
                  <a:pt x="193840" y="7518"/>
                </a:lnTo>
                <a:lnTo>
                  <a:pt x="147281" y="0"/>
                </a:lnTo>
                <a:lnTo>
                  <a:pt x="100736" y="7518"/>
                </a:lnTo>
                <a:lnTo>
                  <a:pt x="60299" y="28422"/>
                </a:lnTo>
                <a:lnTo>
                  <a:pt x="28422" y="60299"/>
                </a:lnTo>
                <a:lnTo>
                  <a:pt x="7518" y="100736"/>
                </a:lnTo>
                <a:lnTo>
                  <a:pt x="0" y="147281"/>
                </a:lnTo>
                <a:lnTo>
                  <a:pt x="0" y="1180617"/>
                </a:lnTo>
                <a:lnTo>
                  <a:pt x="7518" y="1227162"/>
                </a:lnTo>
                <a:lnTo>
                  <a:pt x="28422" y="1267599"/>
                </a:lnTo>
                <a:lnTo>
                  <a:pt x="60299" y="1299476"/>
                </a:lnTo>
                <a:lnTo>
                  <a:pt x="100736" y="1320393"/>
                </a:lnTo>
                <a:lnTo>
                  <a:pt x="147281" y="1327899"/>
                </a:lnTo>
                <a:lnTo>
                  <a:pt x="193840" y="1320393"/>
                </a:lnTo>
                <a:lnTo>
                  <a:pt x="234264" y="1299476"/>
                </a:lnTo>
                <a:lnTo>
                  <a:pt x="266153" y="1267599"/>
                </a:lnTo>
                <a:lnTo>
                  <a:pt x="282536" y="1235887"/>
                </a:lnTo>
                <a:lnTo>
                  <a:pt x="12006580" y="1235887"/>
                </a:lnTo>
                <a:lnTo>
                  <a:pt x="12006580" y="1234211"/>
                </a:lnTo>
                <a:lnTo>
                  <a:pt x="11525796" y="663930"/>
                </a:lnTo>
                <a:lnTo>
                  <a:pt x="12006580" y="93637"/>
                </a:lnTo>
                <a:lnTo>
                  <a:pt x="12006580" y="91960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5930762" y="3226687"/>
            <a:ext cx="12080240" cy="1521460"/>
            <a:chOff x="5930762" y="3226687"/>
            <a:chExt cx="12080240" cy="1521460"/>
          </a:xfrm>
        </p:grpSpPr>
        <p:sp>
          <p:nvSpPr>
            <p:cNvPr id="4" name="object 4"/>
            <p:cNvSpPr/>
            <p:nvPr/>
          </p:nvSpPr>
          <p:spPr>
            <a:xfrm>
              <a:off x="6004395" y="3420185"/>
              <a:ext cx="12006580" cy="1328420"/>
            </a:xfrm>
            <a:custGeom>
              <a:avLst/>
              <a:gdLst/>
              <a:ahLst/>
              <a:cxnLst/>
              <a:rect l="l" t="t" r="r" b="b"/>
              <a:pathLst>
                <a:path w="12006580" h="1328420">
                  <a:moveTo>
                    <a:pt x="12006580" y="91960"/>
                  </a:moveTo>
                  <a:lnTo>
                    <a:pt x="11525783" y="91960"/>
                  </a:lnTo>
                  <a:lnTo>
                    <a:pt x="282498" y="91960"/>
                  </a:lnTo>
                  <a:lnTo>
                    <a:pt x="266141" y="60299"/>
                  </a:lnTo>
                  <a:lnTo>
                    <a:pt x="234264" y="28422"/>
                  </a:lnTo>
                  <a:lnTo>
                    <a:pt x="193827" y="7518"/>
                  </a:lnTo>
                  <a:lnTo>
                    <a:pt x="147281" y="0"/>
                  </a:lnTo>
                  <a:lnTo>
                    <a:pt x="100723" y="7518"/>
                  </a:lnTo>
                  <a:lnTo>
                    <a:pt x="60299" y="28422"/>
                  </a:lnTo>
                  <a:lnTo>
                    <a:pt x="28422" y="60299"/>
                  </a:lnTo>
                  <a:lnTo>
                    <a:pt x="7505" y="100736"/>
                  </a:lnTo>
                  <a:lnTo>
                    <a:pt x="0" y="147281"/>
                  </a:lnTo>
                  <a:lnTo>
                    <a:pt x="0" y="1180617"/>
                  </a:lnTo>
                  <a:lnTo>
                    <a:pt x="7505" y="1227162"/>
                  </a:lnTo>
                  <a:lnTo>
                    <a:pt x="28422" y="1267599"/>
                  </a:lnTo>
                  <a:lnTo>
                    <a:pt x="60299" y="1299476"/>
                  </a:lnTo>
                  <a:lnTo>
                    <a:pt x="100723" y="1320393"/>
                  </a:lnTo>
                  <a:lnTo>
                    <a:pt x="147281" y="1327899"/>
                  </a:lnTo>
                  <a:lnTo>
                    <a:pt x="193827" y="1320393"/>
                  </a:lnTo>
                  <a:lnTo>
                    <a:pt x="234264" y="1299476"/>
                  </a:lnTo>
                  <a:lnTo>
                    <a:pt x="266141" y="1267599"/>
                  </a:lnTo>
                  <a:lnTo>
                    <a:pt x="282524" y="1235887"/>
                  </a:lnTo>
                  <a:lnTo>
                    <a:pt x="12006580" y="1235887"/>
                  </a:lnTo>
                  <a:lnTo>
                    <a:pt x="12006580" y="1234211"/>
                  </a:lnTo>
                  <a:lnTo>
                    <a:pt x="11525783" y="663930"/>
                  </a:lnTo>
                  <a:lnTo>
                    <a:pt x="12006580" y="93637"/>
                  </a:lnTo>
                  <a:lnTo>
                    <a:pt x="12006580" y="91960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930762" y="3226687"/>
              <a:ext cx="294640" cy="1419860"/>
            </a:xfrm>
            <a:custGeom>
              <a:avLst/>
              <a:gdLst/>
              <a:ahLst/>
              <a:cxnLst/>
              <a:rect l="l" t="t" r="r" b="b"/>
              <a:pathLst>
                <a:path w="294639" h="1419860">
                  <a:moveTo>
                    <a:pt x="150768" y="1419866"/>
                  </a:moveTo>
                  <a:lnTo>
                    <a:pt x="143790" y="1419866"/>
                  </a:lnTo>
                  <a:lnTo>
                    <a:pt x="100728" y="1412920"/>
                  </a:lnTo>
                  <a:lnTo>
                    <a:pt x="60298" y="1392012"/>
                  </a:lnTo>
                  <a:lnTo>
                    <a:pt x="28416" y="1360130"/>
                  </a:lnTo>
                  <a:lnTo>
                    <a:pt x="7508" y="1319701"/>
                  </a:lnTo>
                  <a:lnTo>
                    <a:pt x="0" y="1273149"/>
                  </a:lnTo>
                  <a:lnTo>
                    <a:pt x="0" y="147279"/>
                  </a:lnTo>
                  <a:lnTo>
                    <a:pt x="7508" y="100727"/>
                  </a:lnTo>
                  <a:lnTo>
                    <a:pt x="28416" y="60298"/>
                  </a:lnTo>
                  <a:lnTo>
                    <a:pt x="60298" y="28416"/>
                  </a:lnTo>
                  <a:lnTo>
                    <a:pt x="100728" y="7508"/>
                  </a:lnTo>
                  <a:lnTo>
                    <a:pt x="147279" y="0"/>
                  </a:lnTo>
                  <a:lnTo>
                    <a:pt x="193831" y="7508"/>
                  </a:lnTo>
                  <a:lnTo>
                    <a:pt x="234261" y="28416"/>
                  </a:lnTo>
                  <a:lnTo>
                    <a:pt x="266142" y="60298"/>
                  </a:lnTo>
                  <a:lnTo>
                    <a:pt x="287050" y="100727"/>
                  </a:lnTo>
                  <a:lnTo>
                    <a:pt x="294558" y="147279"/>
                  </a:lnTo>
                  <a:lnTo>
                    <a:pt x="294558" y="1273149"/>
                  </a:lnTo>
                  <a:lnTo>
                    <a:pt x="287050" y="1319701"/>
                  </a:lnTo>
                  <a:lnTo>
                    <a:pt x="266142" y="1360130"/>
                  </a:lnTo>
                  <a:lnTo>
                    <a:pt x="234261" y="1392012"/>
                  </a:lnTo>
                  <a:lnTo>
                    <a:pt x="193831" y="1412920"/>
                  </a:lnTo>
                  <a:lnTo>
                    <a:pt x="150768" y="141986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5930762" y="6714753"/>
            <a:ext cx="294640" cy="1419860"/>
          </a:xfrm>
          <a:custGeom>
            <a:avLst/>
            <a:gdLst/>
            <a:ahLst/>
            <a:cxnLst/>
            <a:rect l="l" t="t" r="r" b="b"/>
            <a:pathLst>
              <a:path w="294639" h="1419859">
                <a:moveTo>
                  <a:pt x="150769" y="1419866"/>
                </a:moveTo>
                <a:lnTo>
                  <a:pt x="143790" y="1419866"/>
                </a:lnTo>
                <a:lnTo>
                  <a:pt x="100728" y="1412920"/>
                </a:lnTo>
                <a:lnTo>
                  <a:pt x="60298" y="1392012"/>
                </a:lnTo>
                <a:lnTo>
                  <a:pt x="28416" y="1360130"/>
                </a:lnTo>
                <a:lnTo>
                  <a:pt x="7508" y="1319701"/>
                </a:lnTo>
                <a:lnTo>
                  <a:pt x="0" y="1273149"/>
                </a:lnTo>
                <a:lnTo>
                  <a:pt x="0" y="147279"/>
                </a:lnTo>
                <a:lnTo>
                  <a:pt x="7508" y="100727"/>
                </a:lnTo>
                <a:lnTo>
                  <a:pt x="28416" y="60298"/>
                </a:lnTo>
                <a:lnTo>
                  <a:pt x="60298" y="28416"/>
                </a:lnTo>
                <a:lnTo>
                  <a:pt x="100728" y="7508"/>
                </a:lnTo>
                <a:lnTo>
                  <a:pt x="147279" y="0"/>
                </a:lnTo>
                <a:lnTo>
                  <a:pt x="193831" y="7508"/>
                </a:lnTo>
                <a:lnTo>
                  <a:pt x="234261" y="28416"/>
                </a:lnTo>
                <a:lnTo>
                  <a:pt x="266142" y="60298"/>
                </a:lnTo>
                <a:lnTo>
                  <a:pt x="287050" y="100727"/>
                </a:lnTo>
                <a:lnTo>
                  <a:pt x="294558" y="147279"/>
                </a:lnTo>
                <a:lnTo>
                  <a:pt x="294558" y="1273149"/>
                </a:lnTo>
                <a:lnTo>
                  <a:pt x="287050" y="1319701"/>
                </a:lnTo>
                <a:lnTo>
                  <a:pt x="266142" y="1360130"/>
                </a:lnTo>
                <a:lnTo>
                  <a:pt x="234261" y="1392012"/>
                </a:lnTo>
                <a:lnTo>
                  <a:pt x="193831" y="1412920"/>
                </a:lnTo>
                <a:lnTo>
                  <a:pt x="150769" y="1419866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077983" y="3325009"/>
            <a:ext cx="11859260" cy="1223645"/>
          </a:xfrm>
          <a:custGeom>
            <a:avLst/>
            <a:gdLst/>
            <a:ahLst/>
            <a:cxnLst/>
            <a:rect l="l" t="t" r="r" b="b"/>
            <a:pathLst>
              <a:path w="11859260" h="1223645">
                <a:moveTo>
                  <a:pt x="11858834" y="1221253"/>
                </a:moveTo>
                <a:lnTo>
                  <a:pt x="11858834" y="1223644"/>
                </a:lnTo>
                <a:lnTo>
                  <a:pt x="0" y="1223644"/>
                </a:lnTo>
                <a:lnTo>
                  <a:pt x="0" y="0"/>
                </a:lnTo>
                <a:lnTo>
                  <a:pt x="11378515" y="0"/>
                </a:lnTo>
                <a:lnTo>
                  <a:pt x="11378515" y="611822"/>
                </a:lnTo>
                <a:lnTo>
                  <a:pt x="11858834" y="1221253"/>
                </a:lnTo>
                <a:close/>
              </a:path>
              <a:path w="11859260" h="1223645">
                <a:moveTo>
                  <a:pt x="11858834" y="0"/>
                </a:moveTo>
                <a:lnTo>
                  <a:pt x="11858834" y="2391"/>
                </a:lnTo>
                <a:lnTo>
                  <a:pt x="11378515" y="611822"/>
                </a:lnTo>
                <a:lnTo>
                  <a:pt x="11378515" y="0"/>
                </a:lnTo>
                <a:lnTo>
                  <a:pt x="11858834" y="0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77983" y="6813075"/>
            <a:ext cx="11859260" cy="1223645"/>
          </a:xfrm>
          <a:custGeom>
            <a:avLst/>
            <a:gdLst/>
            <a:ahLst/>
            <a:cxnLst/>
            <a:rect l="l" t="t" r="r" b="b"/>
            <a:pathLst>
              <a:path w="11859260" h="1223645">
                <a:moveTo>
                  <a:pt x="11858834" y="1221253"/>
                </a:moveTo>
                <a:lnTo>
                  <a:pt x="11858834" y="1223644"/>
                </a:lnTo>
                <a:lnTo>
                  <a:pt x="0" y="1223644"/>
                </a:lnTo>
                <a:lnTo>
                  <a:pt x="0" y="0"/>
                </a:lnTo>
                <a:lnTo>
                  <a:pt x="11378515" y="0"/>
                </a:lnTo>
                <a:lnTo>
                  <a:pt x="11378515" y="611822"/>
                </a:lnTo>
                <a:lnTo>
                  <a:pt x="11858834" y="1221253"/>
                </a:lnTo>
                <a:close/>
              </a:path>
              <a:path w="11859260" h="1223645">
                <a:moveTo>
                  <a:pt x="11858834" y="0"/>
                </a:moveTo>
                <a:lnTo>
                  <a:pt x="11858834" y="2391"/>
                </a:lnTo>
                <a:lnTo>
                  <a:pt x="11378515" y="611822"/>
                </a:lnTo>
                <a:lnTo>
                  <a:pt x="11378515" y="0"/>
                </a:lnTo>
                <a:lnTo>
                  <a:pt x="11858834" y="0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76" y="3284615"/>
            <a:ext cx="123824" cy="1238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76" y="3798965"/>
            <a:ext cx="123824" cy="1238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76" y="4313315"/>
            <a:ext cx="123824" cy="1238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976" y="5342015"/>
            <a:ext cx="123824" cy="1238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020922" y="3536063"/>
            <a:ext cx="4477385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48285">
              <a:lnSpc>
                <a:spcPct val="116399"/>
              </a:lnSpc>
              <a:spcBef>
                <a:spcPts val="100"/>
              </a:spcBef>
            </a:pPr>
            <a:r>
              <a:rPr dirty="0" sz="2900">
                <a:latin typeface="Calibri"/>
                <a:cs typeface="Calibri"/>
              </a:rPr>
              <a:t>Create</a:t>
            </a:r>
            <a:r>
              <a:rPr dirty="0" sz="2900" spc="-100">
                <a:latin typeface="Calibri"/>
                <a:cs typeface="Calibri"/>
              </a:rPr>
              <a:t> </a:t>
            </a:r>
            <a:r>
              <a:rPr dirty="0" sz="2900" spc="-20">
                <a:latin typeface="Calibri"/>
                <a:cs typeface="Calibri"/>
              </a:rPr>
              <a:t>actionable</a:t>
            </a:r>
            <a:r>
              <a:rPr dirty="0" sz="2900" spc="-95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to-do</a:t>
            </a:r>
            <a:r>
              <a:rPr dirty="0" sz="2900" spc="-95">
                <a:latin typeface="Calibri"/>
                <a:cs typeface="Calibri"/>
              </a:rPr>
              <a:t> </a:t>
            </a:r>
            <a:r>
              <a:rPr dirty="0" sz="2900" spc="40">
                <a:latin typeface="Calibri"/>
                <a:cs typeface="Calibri"/>
              </a:rPr>
              <a:t>lists </a:t>
            </a:r>
            <a:r>
              <a:rPr dirty="0" sz="2900">
                <a:latin typeface="Calibri"/>
                <a:cs typeface="Calibri"/>
              </a:rPr>
              <a:t>Break</a:t>
            </a:r>
            <a:r>
              <a:rPr dirty="0" sz="2900" spc="-12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deadlines</a:t>
            </a:r>
            <a:r>
              <a:rPr dirty="0" sz="2900" spc="-114">
                <a:latin typeface="Calibri"/>
                <a:cs typeface="Calibri"/>
              </a:rPr>
              <a:t> </a:t>
            </a:r>
            <a:r>
              <a:rPr dirty="0" sz="2900" spc="-25">
                <a:latin typeface="Calibri"/>
                <a:cs typeface="Calibri"/>
              </a:rPr>
              <a:t>into</a:t>
            </a:r>
            <a:r>
              <a:rPr dirty="0" sz="2900" spc="-114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smaller steps</a:t>
            </a:r>
            <a:endParaRPr sz="29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570"/>
              </a:spcBef>
            </a:pPr>
            <a:r>
              <a:rPr dirty="0" sz="2900">
                <a:latin typeface="Calibri"/>
                <a:cs typeface="Calibri"/>
              </a:rPr>
              <a:t>Externalize</a:t>
            </a:r>
            <a:r>
              <a:rPr dirty="0" sz="2900" spc="-85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planning</a:t>
            </a:r>
            <a:r>
              <a:rPr dirty="0" sz="2900" spc="-85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demands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4951" y="285157"/>
            <a:ext cx="108648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Use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50"/>
              <a:t> </a:t>
            </a:r>
            <a:r>
              <a:rPr dirty="0" spc="-35"/>
              <a:t>Generative</a:t>
            </a:r>
            <a:r>
              <a:rPr dirty="0" spc="-55"/>
              <a:t> </a:t>
            </a:r>
            <a:r>
              <a:rPr dirty="0" spc="-25"/>
              <a:t>AI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94951" y="1782620"/>
            <a:ext cx="12307570" cy="1779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 b="1">
                <a:latin typeface="Calibri"/>
                <a:cs typeface="Calibri"/>
              </a:rPr>
              <a:t>88%</a:t>
            </a:r>
            <a:r>
              <a:rPr dirty="0" sz="3100" spc="30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of</a:t>
            </a:r>
            <a:r>
              <a:rPr dirty="0" sz="3100" spc="35" b="1">
                <a:latin typeface="Calibri"/>
                <a:cs typeface="Calibri"/>
              </a:rPr>
              <a:t> </a:t>
            </a:r>
            <a:r>
              <a:rPr dirty="0" sz="3100" b="1">
                <a:latin typeface="Calibri"/>
                <a:cs typeface="Calibri"/>
              </a:rPr>
              <a:t>participants</a:t>
            </a:r>
            <a:r>
              <a:rPr dirty="0" sz="3100" spc="-5" b="1">
                <a:latin typeface="Calibri"/>
                <a:cs typeface="Calibri"/>
              </a:rPr>
              <a:t> </a:t>
            </a:r>
            <a:r>
              <a:rPr dirty="0" sz="3100" spc="-30">
                <a:latin typeface="Calibri"/>
                <a:cs typeface="Calibri"/>
              </a:rPr>
              <a:t>reported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using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-35">
                <a:latin typeface="Calibri"/>
                <a:cs typeface="Calibri"/>
              </a:rPr>
              <a:t>Generative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50">
                <a:latin typeface="Calibri"/>
                <a:cs typeface="Calibri"/>
              </a:rPr>
              <a:t>AI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50">
                <a:latin typeface="Calibri"/>
                <a:cs typeface="Calibri"/>
              </a:rPr>
              <a:t>as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Everyday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60">
                <a:latin typeface="Calibri"/>
                <a:cs typeface="Calibri"/>
              </a:rPr>
              <a:t>ADHD</a:t>
            </a:r>
            <a:r>
              <a:rPr dirty="0" sz="3100" spc="-5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Support</a:t>
            </a:r>
            <a:endParaRPr sz="3100">
              <a:latin typeface="Calibri"/>
              <a:cs typeface="Calibri"/>
            </a:endParaRPr>
          </a:p>
          <a:p>
            <a:pPr marL="638175" marR="7877175" indent="-626110">
              <a:lnSpc>
                <a:spcPct val="116399"/>
              </a:lnSpc>
              <a:spcBef>
                <a:spcPts val="1985"/>
              </a:spcBef>
            </a:pPr>
            <a:r>
              <a:rPr dirty="0" sz="2900" spc="-70">
                <a:latin typeface="Calibri"/>
                <a:cs typeface="Calibri"/>
              </a:rPr>
              <a:t>Most</a:t>
            </a:r>
            <a:r>
              <a:rPr dirty="0" sz="2900" spc="-75">
                <a:latin typeface="Calibri"/>
                <a:cs typeface="Calibri"/>
              </a:rPr>
              <a:t> Common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 spc="-20" b="1">
                <a:latin typeface="Calibri"/>
                <a:cs typeface="Calibri"/>
              </a:rPr>
              <a:t>Uses</a:t>
            </a:r>
            <a:r>
              <a:rPr dirty="0" sz="2900" spc="-20">
                <a:latin typeface="Calibri"/>
                <a:cs typeface="Calibri"/>
              </a:rPr>
              <a:t>: </a:t>
            </a:r>
            <a:r>
              <a:rPr dirty="0" sz="2900" spc="-10">
                <a:latin typeface="Calibri"/>
                <a:cs typeface="Calibri"/>
              </a:rPr>
              <a:t>Structure</a:t>
            </a:r>
            <a:r>
              <a:rPr dirty="0" sz="2900" spc="-140">
                <a:latin typeface="Calibri"/>
                <a:cs typeface="Calibri"/>
              </a:rPr>
              <a:t> </a:t>
            </a:r>
            <a:r>
              <a:rPr dirty="0" sz="2900" spc="-20">
                <a:latin typeface="Calibri"/>
                <a:cs typeface="Calibri"/>
              </a:rPr>
              <a:t>their</a:t>
            </a:r>
            <a:r>
              <a:rPr dirty="0" sz="2900" spc="-135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schedules,</a:t>
            </a:r>
            <a:endParaRPr sz="2900">
              <a:latin typeface="Calibri"/>
              <a:cs typeface="Calibri"/>
            </a:endParaRPr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6824525"/>
            <a:ext cx="123824" cy="12382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7357925"/>
            <a:ext cx="123824" cy="1238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7891325"/>
            <a:ext cx="123824" cy="12382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8424725"/>
            <a:ext cx="123824" cy="12382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94951" y="6011725"/>
            <a:ext cx="4149090" cy="2692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59765" marR="320675" indent="-647700">
              <a:lnSpc>
                <a:spcPct val="116700"/>
              </a:lnSpc>
              <a:spcBef>
                <a:spcPts val="95"/>
              </a:spcBef>
            </a:pPr>
            <a:r>
              <a:rPr dirty="0" sz="3000" spc="-75">
                <a:latin typeface="Calibri"/>
                <a:cs typeface="Calibri"/>
              </a:rPr>
              <a:t>Most </a:t>
            </a:r>
            <a:r>
              <a:rPr dirty="0" sz="3000" spc="-85">
                <a:latin typeface="Calibri"/>
                <a:cs typeface="Calibri"/>
              </a:rPr>
              <a:t>Common</a:t>
            </a:r>
            <a:r>
              <a:rPr dirty="0" sz="3000" spc="-75">
                <a:latin typeface="Calibri"/>
                <a:cs typeface="Calibri"/>
              </a:rPr>
              <a:t> </a:t>
            </a:r>
            <a:r>
              <a:rPr dirty="0" sz="3000" spc="-25" b="1">
                <a:latin typeface="Calibri"/>
                <a:cs typeface="Calibri"/>
              </a:rPr>
              <a:t>Concerns</a:t>
            </a:r>
            <a:r>
              <a:rPr dirty="0" sz="3000" spc="-25">
                <a:latin typeface="Calibri"/>
                <a:cs typeface="Calibri"/>
              </a:rPr>
              <a:t>: </a:t>
            </a:r>
            <a:r>
              <a:rPr dirty="0" sz="3000" spc="-10">
                <a:latin typeface="Calibri"/>
                <a:cs typeface="Calibri"/>
              </a:rPr>
              <a:t>Privacy</a:t>
            </a:r>
            <a:endParaRPr sz="3000">
              <a:latin typeface="Calibri"/>
              <a:cs typeface="Calibri"/>
            </a:endParaRPr>
          </a:p>
          <a:p>
            <a:pPr marL="659765">
              <a:lnSpc>
                <a:spcPct val="100000"/>
              </a:lnSpc>
              <a:spcBef>
                <a:spcPts val="600"/>
              </a:spcBef>
            </a:pPr>
            <a:r>
              <a:rPr dirty="0" sz="3000" spc="-10">
                <a:latin typeface="Calibri"/>
                <a:cs typeface="Calibri"/>
              </a:rPr>
              <a:t>Trust</a:t>
            </a:r>
            <a:endParaRPr sz="3000">
              <a:latin typeface="Calibri"/>
              <a:cs typeface="Calibri"/>
            </a:endParaRPr>
          </a:p>
          <a:p>
            <a:pPr marL="659765" marR="5080">
              <a:lnSpc>
                <a:spcPts val="4200"/>
              </a:lnSpc>
              <a:spcBef>
                <a:spcPts val="100"/>
              </a:spcBef>
            </a:pPr>
            <a:r>
              <a:rPr dirty="0" sz="3000" spc="-25">
                <a:latin typeface="Calibri"/>
                <a:cs typeface="Calibri"/>
              </a:rPr>
              <a:t>Emotional</a:t>
            </a:r>
            <a:r>
              <a:rPr dirty="0" sz="3000" spc="-105">
                <a:latin typeface="Calibri"/>
                <a:cs typeface="Calibri"/>
              </a:rPr>
              <a:t> </a:t>
            </a:r>
            <a:r>
              <a:rPr dirty="0" sz="3000" spc="-60">
                <a:latin typeface="Calibri"/>
                <a:cs typeface="Calibri"/>
              </a:rPr>
              <a:t>dependence </a:t>
            </a:r>
            <a:r>
              <a:rPr dirty="0" sz="3000" spc="-10">
                <a:latin typeface="Calibri"/>
                <a:cs typeface="Calibri"/>
              </a:rPr>
              <a:t>Distraction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77327" y="3399678"/>
            <a:ext cx="1101026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“ChatGPT</a:t>
            </a:r>
            <a:r>
              <a:rPr dirty="0" sz="26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really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helps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organize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my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40">
                <a:solidFill>
                  <a:srgbClr val="FFFFFF"/>
                </a:solidFill>
                <a:latin typeface="Calibri"/>
                <a:cs typeface="Calibri"/>
              </a:rPr>
              <a:t>thoughts…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70">
                <a:solidFill>
                  <a:srgbClr val="FFFFFF"/>
                </a:solidFill>
                <a:latin typeface="Calibri"/>
                <a:cs typeface="Calibri"/>
              </a:rPr>
              <a:t>My</a:t>
            </a:r>
            <a:r>
              <a:rPr dirty="0" sz="2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Calibri"/>
                <a:cs typeface="Calibri"/>
              </a:rPr>
              <a:t>brain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70">
                <a:solidFill>
                  <a:srgbClr val="FFFFFF"/>
                </a:solidFill>
                <a:latin typeface="Calibri"/>
                <a:cs typeface="Calibri"/>
              </a:rPr>
              <a:t>cooked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libri"/>
                <a:cs typeface="Calibri"/>
              </a:rPr>
              <a:t>spaghetti,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ChatGPT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helps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35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put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things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back</a:t>
            </a:r>
            <a:r>
              <a:rPr dirty="0" sz="2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Calibri"/>
                <a:cs typeface="Calibri"/>
              </a:rPr>
              <a:t>order.”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Calibri"/>
                <a:cs typeface="Calibri"/>
              </a:rPr>
              <a:t>(P6)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12621" y="6889554"/>
            <a:ext cx="9390380" cy="958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95"/>
              </a:spcBef>
            </a:pPr>
            <a:r>
              <a:rPr dirty="0" sz="2650" spc="-50">
                <a:solidFill>
                  <a:srgbClr val="FFFFFF"/>
                </a:solidFill>
                <a:latin typeface="Calibri"/>
                <a:cs typeface="Calibri"/>
              </a:rPr>
              <a:t>“I’ve</a:t>
            </a:r>
            <a:r>
              <a:rPr dirty="0" sz="26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seen</a:t>
            </a:r>
            <a:r>
              <a:rPr dirty="0" sz="26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6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Calibri"/>
                <a:cs typeface="Calibri"/>
              </a:rPr>
              <a:t>couple</a:t>
            </a:r>
            <a:r>
              <a:rPr dirty="0" sz="26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news</a:t>
            </a:r>
            <a:r>
              <a:rPr dirty="0" sz="26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stories</a:t>
            </a:r>
            <a:r>
              <a:rPr dirty="0" sz="26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Calibri"/>
                <a:cs typeface="Calibri"/>
              </a:rPr>
              <a:t>about</a:t>
            </a:r>
            <a:r>
              <a:rPr dirty="0" sz="26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ChatGPT</a:t>
            </a:r>
            <a:r>
              <a:rPr dirty="0" sz="26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feeding</a:t>
            </a:r>
            <a:r>
              <a:rPr dirty="0" sz="26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Calibri"/>
                <a:cs typeface="Calibri"/>
              </a:rPr>
              <a:t>into</a:t>
            </a:r>
            <a:r>
              <a:rPr dirty="0" sz="26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Calibri"/>
                <a:cs typeface="Calibri"/>
              </a:rPr>
              <a:t>people’s delusions…</a:t>
            </a:r>
            <a:r>
              <a:rPr dirty="0" sz="265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26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45">
                <a:solidFill>
                  <a:srgbClr val="FFFFFF"/>
                </a:solidFill>
                <a:latin typeface="Calibri"/>
                <a:cs typeface="Calibri"/>
              </a:rPr>
              <a:t>don’t</a:t>
            </a:r>
            <a:r>
              <a:rPr dirty="0" sz="26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like</a:t>
            </a:r>
            <a:r>
              <a:rPr dirty="0" sz="265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6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idea</a:t>
            </a:r>
            <a:r>
              <a:rPr dirty="0" sz="26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65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45">
                <a:solidFill>
                  <a:srgbClr val="FFFFFF"/>
                </a:solidFill>
                <a:latin typeface="Calibri"/>
                <a:cs typeface="Calibri"/>
              </a:rPr>
              <a:t>AI.”</a:t>
            </a:r>
            <a:r>
              <a:rPr dirty="0" sz="265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50" spc="-10">
                <a:solidFill>
                  <a:srgbClr val="FFFFFF"/>
                </a:solidFill>
                <a:latin typeface="Calibri"/>
                <a:cs typeface="Calibri"/>
              </a:rPr>
              <a:t>(P13)</a:t>
            </a:r>
            <a:endParaRPr sz="26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96930" y="5929175"/>
            <a:ext cx="13201650" cy="0"/>
          </a:xfrm>
          <a:custGeom>
            <a:avLst/>
            <a:gdLst/>
            <a:ahLst/>
            <a:cxnLst/>
            <a:rect l="l" t="t" r="r" b="b"/>
            <a:pathLst>
              <a:path w="13201650" h="0">
                <a:moveTo>
                  <a:pt x="0" y="0"/>
                </a:moveTo>
                <a:lnTo>
                  <a:pt x="13201335" y="0"/>
                </a:lnTo>
              </a:path>
            </a:pathLst>
          </a:custGeom>
          <a:ln w="95249">
            <a:solidFill>
              <a:srgbClr val="32568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752664" y="0"/>
            <a:ext cx="2634615" cy="683260"/>
          </a:xfrm>
          <a:custGeom>
            <a:avLst/>
            <a:gdLst/>
            <a:ahLst/>
            <a:cxnLst/>
            <a:rect l="l" t="t" r="r" b="b"/>
            <a:pathLst>
              <a:path w="2634615" h="683260">
                <a:moveTo>
                  <a:pt x="2634483" y="0"/>
                </a:moveTo>
                <a:lnTo>
                  <a:pt x="2617041" y="41458"/>
                </a:lnTo>
                <a:lnTo>
                  <a:pt x="2596652" y="85397"/>
                </a:lnTo>
                <a:lnTo>
                  <a:pt x="2574638" y="128397"/>
                </a:lnTo>
                <a:lnTo>
                  <a:pt x="2550922" y="170367"/>
                </a:lnTo>
                <a:lnTo>
                  <a:pt x="2525426" y="211215"/>
                </a:lnTo>
                <a:lnTo>
                  <a:pt x="2498070" y="250851"/>
                </a:lnTo>
                <a:lnTo>
                  <a:pt x="2468777" y="289185"/>
                </a:lnTo>
                <a:lnTo>
                  <a:pt x="2437408" y="325632"/>
                </a:lnTo>
                <a:lnTo>
                  <a:pt x="2404317" y="360454"/>
                </a:lnTo>
                <a:lnTo>
                  <a:pt x="2369595" y="393620"/>
                </a:lnTo>
                <a:lnTo>
                  <a:pt x="2333332" y="425095"/>
                </a:lnTo>
                <a:lnTo>
                  <a:pt x="2295617" y="454846"/>
                </a:lnTo>
                <a:lnTo>
                  <a:pt x="2256541" y="482838"/>
                </a:lnTo>
                <a:lnTo>
                  <a:pt x="2216193" y="509038"/>
                </a:lnTo>
                <a:lnTo>
                  <a:pt x="2174664" y="533412"/>
                </a:lnTo>
                <a:lnTo>
                  <a:pt x="2132042" y="555927"/>
                </a:lnTo>
                <a:lnTo>
                  <a:pt x="2088418" y="576548"/>
                </a:lnTo>
                <a:lnTo>
                  <a:pt x="2043882" y="595243"/>
                </a:lnTo>
                <a:lnTo>
                  <a:pt x="1998524" y="611977"/>
                </a:lnTo>
                <a:lnTo>
                  <a:pt x="1952433" y="626716"/>
                </a:lnTo>
                <a:lnTo>
                  <a:pt x="1905699" y="639428"/>
                </a:lnTo>
                <a:lnTo>
                  <a:pt x="1858412" y="650078"/>
                </a:lnTo>
                <a:lnTo>
                  <a:pt x="1810691" y="659802"/>
                </a:lnTo>
                <a:lnTo>
                  <a:pt x="1762667" y="667784"/>
                </a:lnTo>
                <a:lnTo>
                  <a:pt x="1714389" y="674069"/>
                </a:lnTo>
                <a:lnTo>
                  <a:pt x="1665902" y="678699"/>
                </a:lnTo>
                <a:lnTo>
                  <a:pt x="1617255" y="681719"/>
                </a:lnTo>
                <a:lnTo>
                  <a:pt x="1568495" y="683172"/>
                </a:lnTo>
                <a:lnTo>
                  <a:pt x="1519668" y="683103"/>
                </a:lnTo>
                <a:lnTo>
                  <a:pt x="1470823" y="681554"/>
                </a:lnTo>
                <a:lnTo>
                  <a:pt x="1422005" y="678570"/>
                </a:lnTo>
                <a:lnTo>
                  <a:pt x="1373263" y="674195"/>
                </a:lnTo>
                <a:lnTo>
                  <a:pt x="1324644" y="668472"/>
                </a:lnTo>
                <a:lnTo>
                  <a:pt x="1276194" y="661445"/>
                </a:lnTo>
                <a:lnTo>
                  <a:pt x="1227961" y="653158"/>
                </a:lnTo>
                <a:lnTo>
                  <a:pt x="1179992" y="643655"/>
                </a:lnTo>
                <a:lnTo>
                  <a:pt x="1132334" y="632980"/>
                </a:lnTo>
                <a:lnTo>
                  <a:pt x="1084017" y="620523"/>
                </a:lnTo>
                <a:lnTo>
                  <a:pt x="1036150" y="606669"/>
                </a:lnTo>
                <a:lnTo>
                  <a:pt x="988727" y="591478"/>
                </a:lnTo>
                <a:lnTo>
                  <a:pt x="950785" y="578178"/>
                </a:lnTo>
                <a:lnTo>
                  <a:pt x="895182" y="557320"/>
                </a:lnTo>
                <a:lnTo>
                  <a:pt x="849044" y="538473"/>
                </a:lnTo>
                <a:lnTo>
                  <a:pt x="803320" y="518527"/>
                </a:lnTo>
                <a:lnTo>
                  <a:pt x="758002" y="497542"/>
                </a:lnTo>
                <a:lnTo>
                  <a:pt x="713083" y="475578"/>
                </a:lnTo>
                <a:lnTo>
                  <a:pt x="668555" y="452693"/>
                </a:lnTo>
                <a:lnTo>
                  <a:pt x="624410" y="428948"/>
                </a:lnTo>
                <a:lnTo>
                  <a:pt x="580642" y="404402"/>
                </a:lnTo>
                <a:lnTo>
                  <a:pt x="537242" y="379115"/>
                </a:lnTo>
                <a:lnTo>
                  <a:pt x="494204" y="353147"/>
                </a:lnTo>
                <a:lnTo>
                  <a:pt x="451519" y="326557"/>
                </a:lnTo>
                <a:lnTo>
                  <a:pt x="409180" y="299406"/>
                </a:lnTo>
                <a:lnTo>
                  <a:pt x="367181" y="271752"/>
                </a:lnTo>
                <a:lnTo>
                  <a:pt x="325513" y="243655"/>
                </a:lnTo>
                <a:lnTo>
                  <a:pt x="284091" y="214551"/>
                </a:lnTo>
                <a:lnTo>
                  <a:pt x="242960" y="185029"/>
                </a:lnTo>
                <a:lnTo>
                  <a:pt x="202097" y="155117"/>
                </a:lnTo>
                <a:lnTo>
                  <a:pt x="161477" y="124845"/>
                </a:lnTo>
                <a:lnTo>
                  <a:pt x="121075" y="94243"/>
                </a:lnTo>
                <a:lnTo>
                  <a:pt x="80868" y="63339"/>
                </a:lnTo>
                <a:lnTo>
                  <a:pt x="40830" y="32164"/>
                </a:lnTo>
                <a:lnTo>
                  <a:pt x="0" y="0"/>
                </a:lnTo>
                <a:lnTo>
                  <a:pt x="79826" y="0"/>
                </a:lnTo>
                <a:lnTo>
                  <a:pt x="110331" y="23066"/>
                </a:lnTo>
                <a:lnTo>
                  <a:pt x="151121" y="53410"/>
                </a:lnTo>
                <a:lnTo>
                  <a:pt x="188937" y="81679"/>
                </a:lnTo>
                <a:lnTo>
                  <a:pt x="226423" y="109987"/>
                </a:lnTo>
                <a:lnTo>
                  <a:pt x="262850" y="139495"/>
                </a:lnTo>
                <a:lnTo>
                  <a:pt x="297486" y="171361"/>
                </a:lnTo>
                <a:lnTo>
                  <a:pt x="316320" y="188059"/>
                </a:lnTo>
                <a:lnTo>
                  <a:pt x="336383" y="204408"/>
                </a:lnTo>
                <a:lnTo>
                  <a:pt x="357226" y="219457"/>
                </a:lnTo>
                <a:lnTo>
                  <a:pt x="378399" y="232258"/>
                </a:lnTo>
                <a:lnTo>
                  <a:pt x="423108" y="257774"/>
                </a:lnTo>
                <a:lnTo>
                  <a:pt x="467627" y="283642"/>
                </a:lnTo>
                <a:lnTo>
                  <a:pt x="556382" y="335699"/>
                </a:lnTo>
                <a:lnTo>
                  <a:pt x="600761" y="361517"/>
                </a:lnTo>
                <a:lnTo>
                  <a:pt x="645237" y="386950"/>
                </a:lnTo>
                <a:lnTo>
                  <a:pt x="689883" y="411812"/>
                </a:lnTo>
                <a:lnTo>
                  <a:pt x="734769" y="435918"/>
                </a:lnTo>
                <a:lnTo>
                  <a:pt x="779967" y="459084"/>
                </a:lnTo>
                <a:lnTo>
                  <a:pt x="825550" y="481125"/>
                </a:lnTo>
                <a:lnTo>
                  <a:pt x="871590" y="501856"/>
                </a:lnTo>
                <a:lnTo>
                  <a:pt x="918158" y="521093"/>
                </a:lnTo>
                <a:lnTo>
                  <a:pt x="956018" y="535055"/>
                </a:lnTo>
                <a:lnTo>
                  <a:pt x="965011" y="538372"/>
                </a:lnTo>
                <a:lnTo>
                  <a:pt x="1012391" y="554127"/>
                </a:lnTo>
                <a:lnTo>
                  <a:pt x="1060245" y="568372"/>
                </a:lnTo>
                <a:lnTo>
                  <a:pt x="1108520" y="581120"/>
                </a:lnTo>
                <a:lnTo>
                  <a:pt x="1157162" y="592385"/>
                </a:lnTo>
                <a:lnTo>
                  <a:pt x="1206118" y="602182"/>
                </a:lnTo>
                <a:lnTo>
                  <a:pt x="1255334" y="610523"/>
                </a:lnTo>
                <a:lnTo>
                  <a:pt x="1304757" y="617423"/>
                </a:lnTo>
                <a:lnTo>
                  <a:pt x="1354333" y="622895"/>
                </a:lnTo>
                <a:lnTo>
                  <a:pt x="1404009" y="626954"/>
                </a:lnTo>
                <a:lnTo>
                  <a:pt x="1453732" y="629613"/>
                </a:lnTo>
                <a:lnTo>
                  <a:pt x="1503448" y="630886"/>
                </a:lnTo>
                <a:lnTo>
                  <a:pt x="1553103" y="630787"/>
                </a:lnTo>
                <a:lnTo>
                  <a:pt x="1602645" y="629329"/>
                </a:lnTo>
                <a:lnTo>
                  <a:pt x="1652020" y="626527"/>
                </a:lnTo>
                <a:lnTo>
                  <a:pt x="1701174" y="622394"/>
                </a:lnTo>
                <a:lnTo>
                  <a:pt x="1750054" y="616944"/>
                </a:lnTo>
                <a:lnTo>
                  <a:pt x="1798607" y="610190"/>
                </a:lnTo>
                <a:lnTo>
                  <a:pt x="1846552" y="601596"/>
                </a:lnTo>
                <a:lnTo>
                  <a:pt x="1894077" y="590843"/>
                </a:lnTo>
                <a:lnTo>
                  <a:pt x="1941086" y="578008"/>
                </a:lnTo>
                <a:lnTo>
                  <a:pt x="1987481" y="563166"/>
                </a:lnTo>
                <a:lnTo>
                  <a:pt x="2033167" y="546395"/>
                </a:lnTo>
                <a:lnTo>
                  <a:pt x="2078047" y="527770"/>
                </a:lnTo>
                <a:lnTo>
                  <a:pt x="2122024" y="507368"/>
                </a:lnTo>
                <a:lnTo>
                  <a:pt x="2165003" y="485265"/>
                </a:lnTo>
                <a:lnTo>
                  <a:pt x="2206885" y="461537"/>
                </a:lnTo>
                <a:lnTo>
                  <a:pt x="2248658" y="435235"/>
                </a:lnTo>
                <a:lnTo>
                  <a:pt x="2287722" y="405226"/>
                </a:lnTo>
                <a:lnTo>
                  <a:pt x="2324526" y="372231"/>
                </a:lnTo>
                <a:lnTo>
                  <a:pt x="2359519" y="336969"/>
                </a:lnTo>
                <a:lnTo>
                  <a:pt x="2393151" y="300161"/>
                </a:lnTo>
                <a:lnTo>
                  <a:pt x="2458129" y="224785"/>
                </a:lnTo>
                <a:lnTo>
                  <a:pt x="2488354" y="184568"/>
                </a:lnTo>
                <a:lnTo>
                  <a:pt x="2514220" y="141866"/>
                </a:lnTo>
                <a:lnTo>
                  <a:pt x="2536895" y="97274"/>
                </a:lnTo>
                <a:lnTo>
                  <a:pt x="2557547" y="51387"/>
                </a:lnTo>
                <a:lnTo>
                  <a:pt x="2579413" y="0"/>
                </a:lnTo>
                <a:lnTo>
                  <a:pt x="2634483" y="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4483029" y="360374"/>
            <a:ext cx="3805554" cy="4292600"/>
          </a:xfrm>
          <a:custGeom>
            <a:avLst/>
            <a:gdLst/>
            <a:ahLst/>
            <a:cxnLst/>
            <a:rect l="l" t="t" r="r" b="b"/>
            <a:pathLst>
              <a:path w="3805555" h="4292600">
                <a:moveTo>
                  <a:pt x="247256" y="3621684"/>
                </a:moveTo>
                <a:lnTo>
                  <a:pt x="228180" y="3551263"/>
                </a:lnTo>
                <a:lnTo>
                  <a:pt x="208978" y="3397758"/>
                </a:lnTo>
                <a:lnTo>
                  <a:pt x="129197" y="3046450"/>
                </a:lnTo>
                <a:lnTo>
                  <a:pt x="89408" y="2790634"/>
                </a:lnTo>
                <a:lnTo>
                  <a:pt x="66014" y="2530881"/>
                </a:lnTo>
                <a:lnTo>
                  <a:pt x="49199" y="1748015"/>
                </a:lnTo>
                <a:lnTo>
                  <a:pt x="62611" y="1442402"/>
                </a:lnTo>
                <a:lnTo>
                  <a:pt x="96329" y="1136980"/>
                </a:lnTo>
                <a:lnTo>
                  <a:pt x="149123" y="833196"/>
                </a:lnTo>
                <a:lnTo>
                  <a:pt x="164465" y="769670"/>
                </a:lnTo>
                <a:lnTo>
                  <a:pt x="167195" y="736930"/>
                </a:lnTo>
                <a:lnTo>
                  <a:pt x="123786" y="775754"/>
                </a:lnTo>
                <a:lnTo>
                  <a:pt x="113080" y="814692"/>
                </a:lnTo>
                <a:lnTo>
                  <a:pt x="105511" y="856322"/>
                </a:lnTo>
                <a:lnTo>
                  <a:pt x="30137" y="1383817"/>
                </a:lnTo>
                <a:lnTo>
                  <a:pt x="0" y="1876234"/>
                </a:lnTo>
                <a:lnTo>
                  <a:pt x="22415" y="2553754"/>
                </a:lnTo>
                <a:lnTo>
                  <a:pt x="54241" y="2864612"/>
                </a:lnTo>
                <a:lnTo>
                  <a:pt x="133045" y="3379165"/>
                </a:lnTo>
                <a:lnTo>
                  <a:pt x="178955" y="3559962"/>
                </a:lnTo>
                <a:lnTo>
                  <a:pt x="193535" y="3628275"/>
                </a:lnTo>
                <a:lnTo>
                  <a:pt x="202984" y="3644442"/>
                </a:lnTo>
                <a:lnTo>
                  <a:pt x="214363" y="3654348"/>
                </a:lnTo>
                <a:lnTo>
                  <a:pt x="225856" y="3656406"/>
                </a:lnTo>
                <a:lnTo>
                  <a:pt x="236258" y="3650411"/>
                </a:lnTo>
                <a:lnTo>
                  <a:pt x="244106" y="3638308"/>
                </a:lnTo>
                <a:lnTo>
                  <a:pt x="247256" y="3621684"/>
                </a:lnTo>
                <a:close/>
              </a:path>
              <a:path w="3805555" h="4292600">
                <a:moveTo>
                  <a:pt x="476110" y="4257878"/>
                </a:moveTo>
                <a:lnTo>
                  <a:pt x="457022" y="4187456"/>
                </a:lnTo>
                <a:lnTo>
                  <a:pt x="437832" y="4033964"/>
                </a:lnTo>
                <a:lnTo>
                  <a:pt x="358051" y="3682657"/>
                </a:lnTo>
                <a:lnTo>
                  <a:pt x="318262" y="3426841"/>
                </a:lnTo>
                <a:lnTo>
                  <a:pt x="294868" y="3167088"/>
                </a:lnTo>
                <a:lnTo>
                  <a:pt x="278053" y="2384221"/>
                </a:lnTo>
                <a:lnTo>
                  <a:pt x="291465" y="2078609"/>
                </a:lnTo>
                <a:lnTo>
                  <a:pt x="325170" y="1773186"/>
                </a:lnTo>
                <a:lnTo>
                  <a:pt x="377964" y="1469402"/>
                </a:lnTo>
                <a:lnTo>
                  <a:pt x="393306" y="1405864"/>
                </a:lnTo>
                <a:lnTo>
                  <a:pt x="396036" y="1373124"/>
                </a:lnTo>
                <a:lnTo>
                  <a:pt x="352628" y="1411947"/>
                </a:lnTo>
                <a:lnTo>
                  <a:pt x="341922" y="1450886"/>
                </a:lnTo>
                <a:lnTo>
                  <a:pt x="334352" y="1492529"/>
                </a:lnTo>
                <a:lnTo>
                  <a:pt x="258991" y="2020023"/>
                </a:lnTo>
                <a:lnTo>
                  <a:pt x="228854" y="2512441"/>
                </a:lnTo>
                <a:lnTo>
                  <a:pt x="251256" y="3189960"/>
                </a:lnTo>
                <a:lnTo>
                  <a:pt x="283095" y="3500818"/>
                </a:lnTo>
                <a:lnTo>
                  <a:pt x="361886" y="4015371"/>
                </a:lnTo>
                <a:lnTo>
                  <a:pt x="407809" y="4196169"/>
                </a:lnTo>
                <a:lnTo>
                  <a:pt x="422389" y="4264482"/>
                </a:lnTo>
                <a:lnTo>
                  <a:pt x="431838" y="4280649"/>
                </a:lnTo>
                <a:lnTo>
                  <a:pt x="443204" y="4290542"/>
                </a:lnTo>
                <a:lnTo>
                  <a:pt x="454698" y="4292600"/>
                </a:lnTo>
                <a:lnTo>
                  <a:pt x="465099" y="4286618"/>
                </a:lnTo>
                <a:lnTo>
                  <a:pt x="472948" y="4274502"/>
                </a:lnTo>
                <a:lnTo>
                  <a:pt x="476110" y="4257878"/>
                </a:lnTo>
                <a:close/>
              </a:path>
              <a:path w="3805555" h="4292600">
                <a:moveTo>
                  <a:pt x="1097292" y="3984790"/>
                </a:moveTo>
                <a:lnTo>
                  <a:pt x="1082230" y="3926979"/>
                </a:lnTo>
                <a:lnTo>
                  <a:pt x="1071905" y="3838041"/>
                </a:lnTo>
                <a:lnTo>
                  <a:pt x="1063345" y="3793883"/>
                </a:lnTo>
                <a:lnTo>
                  <a:pt x="1028306" y="3649865"/>
                </a:lnTo>
                <a:lnTo>
                  <a:pt x="1001064" y="3503358"/>
                </a:lnTo>
                <a:lnTo>
                  <a:pt x="981659" y="3354743"/>
                </a:lnTo>
                <a:lnTo>
                  <a:pt x="970114" y="3204362"/>
                </a:lnTo>
                <a:lnTo>
                  <a:pt x="959586" y="2689745"/>
                </a:lnTo>
                <a:lnTo>
                  <a:pt x="964247" y="2541117"/>
                </a:lnTo>
                <a:lnTo>
                  <a:pt x="975956" y="2392400"/>
                </a:lnTo>
                <a:lnTo>
                  <a:pt x="1002055" y="2194534"/>
                </a:lnTo>
                <a:lnTo>
                  <a:pt x="1029081" y="2046922"/>
                </a:lnTo>
                <a:lnTo>
                  <a:pt x="1039749" y="2002777"/>
                </a:lnTo>
                <a:lnTo>
                  <a:pt x="1041641" y="1980018"/>
                </a:lnTo>
                <a:lnTo>
                  <a:pt x="1011478" y="2006993"/>
                </a:lnTo>
                <a:lnTo>
                  <a:pt x="998778" y="2063000"/>
                </a:lnTo>
                <a:lnTo>
                  <a:pt x="946404" y="2429573"/>
                </a:lnTo>
                <a:lnTo>
                  <a:pt x="926846" y="2735618"/>
                </a:lnTo>
                <a:lnTo>
                  <a:pt x="924839" y="2831960"/>
                </a:lnTo>
                <a:lnTo>
                  <a:pt x="939749" y="3220313"/>
                </a:lnTo>
                <a:lnTo>
                  <a:pt x="952246" y="3370326"/>
                </a:lnTo>
                <a:lnTo>
                  <a:pt x="1017917" y="3816261"/>
                </a:lnTo>
                <a:lnTo>
                  <a:pt x="1026375" y="3856088"/>
                </a:lnTo>
                <a:lnTo>
                  <a:pt x="1047915" y="3933901"/>
                </a:lnTo>
                <a:lnTo>
                  <a:pt x="1059954" y="3989374"/>
                </a:lnTo>
                <a:lnTo>
                  <a:pt x="1066520" y="4000614"/>
                </a:lnTo>
                <a:lnTo>
                  <a:pt x="1074420" y="4007485"/>
                </a:lnTo>
                <a:lnTo>
                  <a:pt x="1082408" y="4008920"/>
                </a:lnTo>
                <a:lnTo>
                  <a:pt x="1089634" y="4004754"/>
                </a:lnTo>
                <a:lnTo>
                  <a:pt x="1095095" y="3996347"/>
                </a:lnTo>
                <a:lnTo>
                  <a:pt x="1097292" y="3984790"/>
                </a:lnTo>
                <a:close/>
              </a:path>
              <a:path w="3805555" h="4292600">
                <a:moveTo>
                  <a:pt x="3804958" y="2542273"/>
                </a:moveTo>
                <a:lnTo>
                  <a:pt x="3734079" y="2546604"/>
                </a:lnTo>
                <a:lnTo>
                  <a:pt x="3630511" y="2545372"/>
                </a:lnTo>
                <a:lnTo>
                  <a:pt x="3578707" y="2541498"/>
                </a:lnTo>
                <a:lnTo>
                  <a:pt x="3527069" y="2535428"/>
                </a:lnTo>
                <a:lnTo>
                  <a:pt x="3475710" y="2527109"/>
                </a:lnTo>
                <a:lnTo>
                  <a:pt x="3424758" y="2516517"/>
                </a:lnTo>
                <a:lnTo>
                  <a:pt x="3374339" y="2503614"/>
                </a:lnTo>
                <a:lnTo>
                  <a:pt x="3324568" y="2488374"/>
                </a:lnTo>
                <a:lnTo>
                  <a:pt x="3275596" y="2470759"/>
                </a:lnTo>
                <a:lnTo>
                  <a:pt x="3227184" y="2450300"/>
                </a:lnTo>
                <a:lnTo>
                  <a:pt x="3132518" y="2403259"/>
                </a:lnTo>
                <a:lnTo>
                  <a:pt x="2885770" y="2261133"/>
                </a:lnTo>
                <a:lnTo>
                  <a:pt x="2844254" y="2227707"/>
                </a:lnTo>
                <a:lnTo>
                  <a:pt x="2794863" y="2185060"/>
                </a:lnTo>
                <a:lnTo>
                  <a:pt x="2212136" y="1732610"/>
                </a:lnTo>
                <a:lnTo>
                  <a:pt x="2124887" y="1671688"/>
                </a:lnTo>
                <a:lnTo>
                  <a:pt x="2033295" y="1615465"/>
                </a:lnTo>
                <a:lnTo>
                  <a:pt x="1941817" y="1568284"/>
                </a:lnTo>
                <a:lnTo>
                  <a:pt x="1851698" y="1529130"/>
                </a:lnTo>
                <a:lnTo>
                  <a:pt x="1805241" y="1512176"/>
                </a:lnTo>
                <a:lnTo>
                  <a:pt x="1757845" y="1497406"/>
                </a:lnTo>
                <a:lnTo>
                  <a:pt x="1709483" y="1485188"/>
                </a:lnTo>
                <a:lnTo>
                  <a:pt x="1660131" y="1475841"/>
                </a:lnTo>
                <a:lnTo>
                  <a:pt x="1609813" y="1469682"/>
                </a:lnTo>
                <a:lnTo>
                  <a:pt x="1558671" y="1467827"/>
                </a:lnTo>
                <a:lnTo>
                  <a:pt x="1507337" y="1470533"/>
                </a:lnTo>
                <a:lnTo>
                  <a:pt x="1456436" y="1478038"/>
                </a:lnTo>
                <a:lnTo>
                  <a:pt x="1406588" y="1490586"/>
                </a:lnTo>
                <a:lnTo>
                  <a:pt x="1358442" y="1508417"/>
                </a:lnTo>
                <a:lnTo>
                  <a:pt x="1312608" y="1531785"/>
                </a:lnTo>
                <a:lnTo>
                  <a:pt x="1266418" y="1563547"/>
                </a:lnTo>
                <a:lnTo>
                  <a:pt x="1223835" y="1599349"/>
                </a:lnTo>
                <a:lnTo>
                  <a:pt x="1184262" y="1637753"/>
                </a:lnTo>
                <a:lnTo>
                  <a:pt x="1147127" y="1677352"/>
                </a:lnTo>
                <a:lnTo>
                  <a:pt x="1117092" y="1716430"/>
                </a:lnTo>
                <a:lnTo>
                  <a:pt x="1094206" y="1757959"/>
                </a:lnTo>
                <a:lnTo>
                  <a:pt x="1039190" y="1899653"/>
                </a:lnTo>
                <a:lnTo>
                  <a:pt x="1038631" y="1910981"/>
                </a:lnTo>
                <a:lnTo>
                  <a:pt x="1040993" y="1919643"/>
                </a:lnTo>
                <a:lnTo>
                  <a:pt x="1046010" y="1924291"/>
                </a:lnTo>
                <a:lnTo>
                  <a:pt x="1053033" y="1923046"/>
                </a:lnTo>
                <a:lnTo>
                  <a:pt x="1058824" y="1915426"/>
                </a:lnTo>
                <a:lnTo>
                  <a:pt x="1087234" y="1841246"/>
                </a:lnTo>
                <a:lnTo>
                  <a:pt x="1109853" y="1792465"/>
                </a:lnTo>
                <a:lnTo>
                  <a:pt x="1136103" y="1745513"/>
                </a:lnTo>
                <a:lnTo>
                  <a:pt x="1165961" y="1700936"/>
                </a:lnTo>
                <a:lnTo>
                  <a:pt x="1199349" y="1659255"/>
                </a:lnTo>
                <a:lnTo>
                  <a:pt x="1236243" y="1621028"/>
                </a:lnTo>
                <a:lnTo>
                  <a:pt x="1276591" y="1586763"/>
                </a:lnTo>
                <a:lnTo>
                  <a:pt x="1319085" y="1557172"/>
                </a:lnTo>
                <a:lnTo>
                  <a:pt x="1365478" y="1533309"/>
                </a:lnTo>
                <a:lnTo>
                  <a:pt x="1414868" y="1515262"/>
                </a:lnTo>
                <a:lnTo>
                  <a:pt x="1466342" y="1503108"/>
                </a:lnTo>
                <a:lnTo>
                  <a:pt x="1518983" y="1496974"/>
                </a:lnTo>
                <a:lnTo>
                  <a:pt x="1571879" y="1496936"/>
                </a:lnTo>
                <a:lnTo>
                  <a:pt x="1624291" y="1500466"/>
                </a:lnTo>
                <a:lnTo>
                  <a:pt x="1676006" y="1508036"/>
                </a:lnTo>
                <a:lnTo>
                  <a:pt x="1727009" y="1519047"/>
                </a:lnTo>
                <a:lnTo>
                  <a:pt x="1777288" y="1532915"/>
                </a:lnTo>
                <a:lnTo>
                  <a:pt x="1875586" y="1566875"/>
                </a:lnTo>
                <a:lnTo>
                  <a:pt x="1921116" y="1585442"/>
                </a:lnTo>
                <a:lnTo>
                  <a:pt x="1965502" y="1606257"/>
                </a:lnTo>
                <a:lnTo>
                  <a:pt x="2051126" y="1653692"/>
                </a:lnTo>
                <a:lnTo>
                  <a:pt x="2133041" y="1707286"/>
                </a:lnTo>
                <a:lnTo>
                  <a:pt x="2250338" y="1795056"/>
                </a:lnTo>
                <a:lnTo>
                  <a:pt x="2706598" y="2162581"/>
                </a:lnTo>
                <a:lnTo>
                  <a:pt x="2863735" y="2277948"/>
                </a:lnTo>
                <a:lnTo>
                  <a:pt x="2995892" y="2363127"/>
                </a:lnTo>
                <a:lnTo>
                  <a:pt x="3086760" y="2415044"/>
                </a:lnTo>
                <a:lnTo>
                  <a:pt x="3180003" y="2461768"/>
                </a:lnTo>
                <a:lnTo>
                  <a:pt x="3275761" y="2502179"/>
                </a:lnTo>
                <a:lnTo>
                  <a:pt x="3374186" y="2535161"/>
                </a:lnTo>
                <a:lnTo>
                  <a:pt x="3424428" y="2548509"/>
                </a:lnTo>
                <a:lnTo>
                  <a:pt x="3524415" y="2568295"/>
                </a:lnTo>
                <a:lnTo>
                  <a:pt x="3625748" y="2580195"/>
                </a:lnTo>
                <a:lnTo>
                  <a:pt x="3676637" y="2582938"/>
                </a:lnTo>
                <a:lnTo>
                  <a:pt x="3727551" y="2583396"/>
                </a:lnTo>
                <a:lnTo>
                  <a:pt x="3804958" y="2579154"/>
                </a:lnTo>
                <a:lnTo>
                  <a:pt x="3804958" y="2542273"/>
                </a:lnTo>
                <a:close/>
              </a:path>
              <a:path w="3805555" h="4292600">
                <a:moveTo>
                  <a:pt x="3804958" y="2140229"/>
                </a:moveTo>
                <a:lnTo>
                  <a:pt x="3704793" y="2112302"/>
                </a:lnTo>
                <a:lnTo>
                  <a:pt x="3610559" y="2079269"/>
                </a:lnTo>
                <a:lnTo>
                  <a:pt x="3472370" y="2017268"/>
                </a:lnTo>
                <a:lnTo>
                  <a:pt x="3049625" y="1777631"/>
                </a:lnTo>
                <a:lnTo>
                  <a:pt x="2989897" y="1729536"/>
                </a:lnTo>
                <a:lnTo>
                  <a:pt x="2918828" y="1668170"/>
                </a:lnTo>
                <a:lnTo>
                  <a:pt x="2049424" y="994740"/>
                </a:lnTo>
                <a:lnTo>
                  <a:pt x="1885022" y="885088"/>
                </a:lnTo>
                <a:lnTo>
                  <a:pt x="1754238" y="811618"/>
                </a:lnTo>
                <a:lnTo>
                  <a:pt x="1620659" y="748588"/>
                </a:lnTo>
                <a:lnTo>
                  <a:pt x="1481289" y="695401"/>
                </a:lnTo>
                <a:lnTo>
                  <a:pt x="1385023" y="667651"/>
                </a:lnTo>
                <a:lnTo>
                  <a:pt x="1286002" y="647649"/>
                </a:lnTo>
                <a:lnTo>
                  <a:pt x="1184249" y="636955"/>
                </a:lnTo>
                <a:lnTo>
                  <a:pt x="1132624" y="636206"/>
                </a:lnTo>
                <a:lnTo>
                  <a:pt x="1080897" y="638683"/>
                </a:lnTo>
                <a:lnTo>
                  <a:pt x="1029385" y="644512"/>
                </a:lnTo>
                <a:lnTo>
                  <a:pt x="978395" y="653821"/>
                </a:lnTo>
                <a:lnTo>
                  <a:pt x="928255" y="666711"/>
                </a:lnTo>
                <a:lnTo>
                  <a:pt x="879259" y="683323"/>
                </a:lnTo>
                <a:lnTo>
                  <a:pt x="831710" y="703757"/>
                </a:lnTo>
                <a:lnTo>
                  <a:pt x="785939" y="728154"/>
                </a:lnTo>
                <a:lnTo>
                  <a:pt x="741006" y="757872"/>
                </a:lnTo>
                <a:lnTo>
                  <a:pt x="658202" y="825360"/>
                </a:lnTo>
                <a:lnTo>
                  <a:pt x="547814" y="937615"/>
                </a:lnTo>
                <a:lnTo>
                  <a:pt x="515734" y="977353"/>
                </a:lnTo>
                <a:lnTo>
                  <a:pt x="489445" y="1019111"/>
                </a:lnTo>
                <a:lnTo>
                  <a:pt x="467601" y="1062329"/>
                </a:lnTo>
                <a:lnTo>
                  <a:pt x="392506" y="1257490"/>
                </a:lnTo>
                <a:lnTo>
                  <a:pt x="391693" y="1273797"/>
                </a:lnTo>
                <a:lnTo>
                  <a:pt x="395109" y="1286243"/>
                </a:lnTo>
                <a:lnTo>
                  <a:pt x="402310" y="1292948"/>
                </a:lnTo>
                <a:lnTo>
                  <a:pt x="412432" y="1291145"/>
                </a:lnTo>
                <a:lnTo>
                  <a:pt x="420763" y="1280185"/>
                </a:lnTo>
                <a:lnTo>
                  <a:pt x="470001" y="1154087"/>
                </a:lnTo>
                <a:lnTo>
                  <a:pt x="514146" y="1066025"/>
                </a:lnTo>
                <a:lnTo>
                  <a:pt x="566724" y="982916"/>
                </a:lnTo>
                <a:lnTo>
                  <a:pt x="627583" y="906360"/>
                </a:lnTo>
                <a:lnTo>
                  <a:pt x="696595" y="837920"/>
                </a:lnTo>
                <a:lnTo>
                  <a:pt x="774179" y="777963"/>
                </a:lnTo>
                <a:lnTo>
                  <a:pt x="816952" y="752322"/>
                </a:lnTo>
                <a:lnTo>
                  <a:pt x="862025" y="730338"/>
                </a:lnTo>
                <a:lnTo>
                  <a:pt x="909002" y="712089"/>
                </a:lnTo>
                <a:lnTo>
                  <a:pt x="957516" y="697585"/>
                </a:lnTo>
                <a:lnTo>
                  <a:pt x="1007160" y="686892"/>
                </a:lnTo>
                <a:lnTo>
                  <a:pt x="1057541" y="680034"/>
                </a:lnTo>
                <a:lnTo>
                  <a:pt x="1108290" y="677062"/>
                </a:lnTo>
                <a:lnTo>
                  <a:pt x="1209408" y="680707"/>
                </a:lnTo>
                <a:lnTo>
                  <a:pt x="1308849" y="693966"/>
                </a:lnTo>
                <a:lnTo>
                  <a:pt x="1406474" y="716051"/>
                </a:lnTo>
                <a:lnTo>
                  <a:pt x="1549361" y="761314"/>
                </a:lnTo>
                <a:lnTo>
                  <a:pt x="1642452" y="797153"/>
                </a:lnTo>
                <a:lnTo>
                  <a:pt x="1732826" y="839038"/>
                </a:lnTo>
                <a:lnTo>
                  <a:pt x="1862747" y="912228"/>
                </a:lnTo>
                <a:lnTo>
                  <a:pt x="2027059" y="1024153"/>
                </a:lnTo>
                <a:lnTo>
                  <a:pt x="2894507" y="1713293"/>
                </a:lnTo>
                <a:lnTo>
                  <a:pt x="3101581" y="1857590"/>
                </a:lnTo>
                <a:lnTo>
                  <a:pt x="3316821" y="1987130"/>
                </a:lnTo>
                <a:lnTo>
                  <a:pt x="3495725" y="2076704"/>
                </a:lnTo>
                <a:lnTo>
                  <a:pt x="3634143" y="2133193"/>
                </a:lnTo>
                <a:lnTo>
                  <a:pt x="3804958" y="2186063"/>
                </a:lnTo>
                <a:lnTo>
                  <a:pt x="3804958" y="2140229"/>
                </a:lnTo>
                <a:close/>
              </a:path>
              <a:path w="3805555" h="4292600">
                <a:moveTo>
                  <a:pt x="3804958" y="1543443"/>
                </a:moveTo>
                <a:lnTo>
                  <a:pt x="3669677" y="1524152"/>
                </a:lnTo>
                <a:lnTo>
                  <a:pt x="3523805" y="1490345"/>
                </a:lnTo>
                <a:lnTo>
                  <a:pt x="3428568" y="1460347"/>
                </a:lnTo>
                <a:lnTo>
                  <a:pt x="3335147" y="1423835"/>
                </a:lnTo>
                <a:lnTo>
                  <a:pt x="3198330" y="1357896"/>
                </a:lnTo>
                <a:lnTo>
                  <a:pt x="2820784" y="1141437"/>
                </a:lnTo>
                <a:lnTo>
                  <a:pt x="2761043" y="1093343"/>
                </a:lnTo>
                <a:lnTo>
                  <a:pt x="2689974" y="1031963"/>
                </a:lnTo>
                <a:lnTo>
                  <a:pt x="1820570" y="358533"/>
                </a:lnTo>
                <a:lnTo>
                  <a:pt x="1656181" y="248881"/>
                </a:lnTo>
                <a:lnTo>
                  <a:pt x="1525397" y="175412"/>
                </a:lnTo>
                <a:lnTo>
                  <a:pt x="1391805" y="112382"/>
                </a:lnTo>
                <a:lnTo>
                  <a:pt x="1252435" y="59207"/>
                </a:lnTo>
                <a:lnTo>
                  <a:pt x="1156182" y="31457"/>
                </a:lnTo>
                <a:lnTo>
                  <a:pt x="1057148" y="11442"/>
                </a:lnTo>
                <a:lnTo>
                  <a:pt x="955408" y="749"/>
                </a:lnTo>
                <a:lnTo>
                  <a:pt x="903770" y="0"/>
                </a:lnTo>
                <a:lnTo>
                  <a:pt x="852043" y="2476"/>
                </a:lnTo>
                <a:lnTo>
                  <a:pt x="800531" y="8318"/>
                </a:lnTo>
                <a:lnTo>
                  <a:pt x="749554" y="17614"/>
                </a:lnTo>
                <a:lnTo>
                  <a:pt x="699401" y="30505"/>
                </a:lnTo>
                <a:lnTo>
                  <a:pt x="650405" y="47117"/>
                </a:lnTo>
                <a:lnTo>
                  <a:pt x="602856" y="67551"/>
                </a:lnTo>
                <a:lnTo>
                  <a:pt x="557085" y="91948"/>
                </a:lnTo>
                <a:lnTo>
                  <a:pt x="512165" y="121678"/>
                </a:lnTo>
                <a:lnTo>
                  <a:pt x="429348" y="189153"/>
                </a:lnTo>
                <a:lnTo>
                  <a:pt x="318960" y="301409"/>
                </a:lnTo>
                <a:lnTo>
                  <a:pt x="286880" y="341147"/>
                </a:lnTo>
                <a:lnTo>
                  <a:pt x="260591" y="382905"/>
                </a:lnTo>
                <a:lnTo>
                  <a:pt x="238747" y="426135"/>
                </a:lnTo>
                <a:lnTo>
                  <a:pt x="163652" y="621284"/>
                </a:lnTo>
                <a:lnTo>
                  <a:pt x="162852" y="637590"/>
                </a:lnTo>
                <a:lnTo>
                  <a:pt x="166255" y="650036"/>
                </a:lnTo>
                <a:lnTo>
                  <a:pt x="173469" y="656742"/>
                </a:lnTo>
                <a:lnTo>
                  <a:pt x="183578" y="654939"/>
                </a:lnTo>
                <a:lnTo>
                  <a:pt x="191909" y="643978"/>
                </a:lnTo>
                <a:lnTo>
                  <a:pt x="241147" y="517880"/>
                </a:lnTo>
                <a:lnTo>
                  <a:pt x="285292" y="429818"/>
                </a:lnTo>
                <a:lnTo>
                  <a:pt x="337870" y="346710"/>
                </a:lnTo>
                <a:lnTo>
                  <a:pt x="398741" y="270154"/>
                </a:lnTo>
                <a:lnTo>
                  <a:pt x="467741" y="201726"/>
                </a:lnTo>
                <a:lnTo>
                  <a:pt x="545338" y="141770"/>
                </a:lnTo>
                <a:lnTo>
                  <a:pt x="588098" y="116116"/>
                </a:lnTo>
                <a:lnTo>
                  <a:pt x="633171" y="94145"/>
                </a:lnTo>
                <a:lnTo>
                  <a:pt x="680161" y="75882"/>
                </a:lnTo>
                <a:lnTo>
                  <a:pt x="728662" y="61379"/>
                </a:lnTo>
                <a:lnTo>
                  <a:pt x="778306" y="50685"/>
                </a:lnTo>
                <a:lnTo>
                  <a:pt x="828700" y="43827"/>
                </a:lnTo>
                <a:lnTo>
                  <a:pt x="879449" y="40855"/>
                </a:lnTo>
                <a:lnTo>
                  <a:pt x="980554" y="44500"/>
                </a:lnTo>
                <a:lnTo>
                  <a:pt x="1079995" y="57759"/>
                </a:lnTo>
                <a:lnTo>
                  <a:pt x="1177620" y="79844"/>
                </a:lnTo>
                <a:lnTo>
                  <a:pt x="1320520" y="125120"/>
                </a:lnTo>
                <a:lnTo>
                  <a:pt x="1413611" y="160947"/>
                </a:lnTo>
                <a:lnTo>
                  <a:pt x="1503984" y="202831"/>
                </a:lnTo>
                <a:lnTo>
                  <a:pt x="1633893" y="276034"/>
                </a:lnTo>
                <a:lnTo>
                  <a:pt x="1798218" y="387946"/>
                </a:lnTo>
                <a:lnTo>
                  <a:pt x="2665653" y="1077099"/>
                </a:lnTo>
                <a:lnTo>
                  <a:pt x="2872740" y="1221384"/>
                </a:lnTo>
                <a:lnTo>
                  <a:pt x="3087967" y="1350924"/>
                </a:lnTo>
                <a:lnTo>
                  <a:pt x="3266871" y="1440510"/>
                </a:lnTo>
                <a:lnTo>
                  <a:pt x="3405301" y="1496987"/>
                </a:lnTo>
                <a:lnTo>
                  <a:pt x="3547580" y="1542503"/>
                </a:lnTo>
                <a:lnTo>
                  <a:pt x="3691521" y="1575130"/>
                </a:lnTo>
                <a:lnTo>
                  <a:pt x="3804958" y="1592427"/>
                </a:lnTo>
                <a:lnTo>
                  <a:pt x="3804958" y="1543443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224352" y="9071368"/>
            <a:ext cx="4349750" cy="1216025"/>
          </a:xfrm>
          <a:custGeom>
            <a:avLst/>
            <a:gdLst/>
            <a:ahLst/>
            <a:cxnLst/>
            <a:rect l="l" t="t" r="r" b="b"/>
            <a:pathLst>
              <a:path w="4349750" h="1216025">
                <a:moveTo>
                  <a:pt x="694448" y="171958"/>
                </a:moveTo>
                <a:lnTo>
                  <a:pt x="656755" y="194284"/>
                </a:lnTo>
                <a:lnTo>
                  <a:pt x="457009" y="428879"/>
                </a:lnTo>
                <a:lnTo>
                  <a:pt x="392709" y="514477"/>
                </a:lnTo>
                <a:lnTo>
                  <a:pt x="275577" y="687019"/>
                </a:lnTo>
                <a:lnTo>
                  <a:pt x="226263" y="770420"/>
                </a:lnTo>
                <a:lnTo>
                  <a:pt x="106946" y="985875"/>
                </a:lnTo>
                <a:lnTo>
                  <a:pt x="61201" y="1077239"/>
                </a:lnTo>
                <a:lnTo>
                  <a:pt x="0" y="1215631"/>
                </a:lnTo>
                <a:lnTo>
                  <a:pt x="27190" y="1215631"/>
                </a:lnTo>
                <a:lnTo>
                  <a:pt x="65697" y="1125067"/>
                </a:lnTo>
                <a:lnTo>
                  <a:pt x="109931" y="1033056"/>
                </a:lnTo>
                <a:lnTo>
                  <a:pt x="158597" y="942670"/>
                </a:lnTo>
                <a:lnTo>
                  <a:pt x="327621" y="653923"/>
                </a:lnTo>
                <a:lnTo>
                  <a:pt x="379501" y="572008"/>
                </a:lnTo>
                <a:lnTo>
                  <a:pt x="434784" y="492023"/>
                </a:lnTo>
                <a:lnTo>
                  <a:pt x="493255" y="414020"/>
                </a:lnTo>
                <a:lnTo>
                  <a:pt x="554748" y="338074"/>
                </a:lnTo>
                <a:lnTo>
                  <a:pt x="652195" y="228155"/>
                </a:lnTo>
                <a:lnTo>
                  <a:pt x="677367" y="203022"/>
                </a:lnTo>
                <a:lnTo>
                  <a:pt x="687946" y="188595"/>
                </a:lnTo>
                <a:lnTo>
                  <a:pt x="694448" y="171958"/>
                </a:lnTo>
                <a:close/>
              </a:path>
              <a:path w="4349750" h="1216025">
                <a:moveTo>
                  <a:pt x="1850567" y="1215631"/>
                </a:moveTo>
                <a:lnTo>
                  <a:pt x="1834095" y="1184846"/>
                </a:lnTo>
                <a:lnTo>
                  <a:pt x="1811070" y="1142682"/>
                </a:lnTo>
                <a:lnTo>
                  <a:pt x="1804885" y="1130719"/>
                </a:lnTo>
                <a:lnTo>
                  <a:pt x="1799475" y="1117803"/>
                </a:lnTo>
                <a:lnTo>
                  <a:pt x="1794814" y="1104506"/>
                </a:lnTo>
                <a:lnTo>
                  <a:pt x="1790814" y="1091412"/>
                </a:lnTo>
                <a:lnTo>
                  <a:pt x="1783791" y="1066761"/>
                </a:lnTo>
                <a:lnTo>
                  <a:pt x="1775269" y="1042708"/>
                </a:lnTo>
                <a:lnTo>
                  <a:pt x="1765922" y="1018921"/>
                </a:lnTo>
                <a:lnTo>
                  <a:pt x="1756397" y="995045"/>
                </a:lnTo>
                <a:lnTo>
                  <a:pt x="1737398" y="947254"/>
                </a:lnTo>
                <a:lnTo>
                  <a:pt x="1718970" y="899083"/>
                </a:lnTo>
                <a:lnTo>
                  <a:pt x="1700949" y="850595"/>
                </a:lnTo>
                <a:lnTo>
                  <a:pt x="1683169" y="801878"/>
                </a:lnTo>
                <a:lnTo>
                  <a:pt x="1647748" y="703986"/>
                </a:lnTo>
                <a:lnTo>
                  <a:pt x="1629791" y="654951"/>
                </a:lnTo>
                <a:lnTo>
                  <a:pt x="1611528" y="606158"/>
                </a:lnTo>
                <a:lnTo>
                  <a:pt x="1592846" y="556945"/>
                </a:lnTo>
                <a:lnTo>
                  <a:pt x="1573314" y="507580"/>
                </a:lnTo>
                <a:lnTo>
                  <a:pt x="1552498" y="458343"/>
                </a:lnTo>
                <a:lnTo>
                  <a:pt x="1529969" y="409498"/>
                </a:lnTo>
                <a:lnTo>
                  <a:pt x="1505318" y="361289"/>
                </a:lnTo>
                <a:lnTo>
                  <a:pt x="1478102" y="314007"/>
                </a:lnTo>
                <a:lnTo>
                  <a:pt x="1449247" y="268960"/>
                </a:lnTo>
                <a:lnTo>
                  <a:pt x="1418158" y="224917"/>
                </a:lnTo>
                <a:lnTo>
                  <a:pt x="1384427" y="182460"/>
                </a:lnTo>
                <a:lnTo>
                  <a:pt x="1347622" y="142227"/>
                </a:lnTo>
                <a:lnTo>
                  <a:pt x="1307338" y="104787"/>
                </a:lnTo>
                <a:lnTo>
                  <a:pt x="1270825" y="76200"/>
                </a:lnTo>
                <a:lnTo>
                  <a:pt x="1231252" y="51181"/>
                </a:lnTo>
                <a:lnTo>
                  <a:pt x="1189088" y="30378"/>
                </a:lnTo>
                <a:lnTo>
                  <a:pt x="1144879" y="14478"/>
                </a:lnTo>
                <a:lnTo>
                  <a:pt x="1099108" y="4127"/>
                </a:lnTo>
                <a:lnTo>
                  <a:pt x="1052296" y="0"/>
                </a:lnTo>
                <a:lnTo>
                  <a:pt x="1008456" y="2336"/>
                </a:lnTo>
                <a:lnTo>
                  <a:pt x="965365" y="8826"/>
                </a:lnTo>
                <a:lnTo>
                  <a:pt x="923226" y="18300"/>
                </a:lnTo>
                <a:lnTo>
                  <a:pt x="882205" y="29552"/>
                </a:lnTo>
                <a:lnTo>
                  <a:pt x="837793" y="47612"/>
                </a:lnTo>
                <a:lnTo>
                  <a:pt x="798779" y="72123"/>
                </a:lnTo>
                <a:lnTo>
                  <a:pt x="726897" y="126974"/>
                </a:lnTo>
                <a:lnTo>
                  <a:pt x="712216" y="147993"/>
                </a:lnTo>
                <a:lnTo>
                  <a:pt x="713651" y="153162"/>
                </a:lnTo>
                <a:lnTo>
                  <a:pt x="718858" y="155194"/>
                </a:lnTo>
                <a:lnTo>
                  <a:pt x="725843" y="152476"/>
                </a:lnTo>
                <a:lnTo>
                  <a:pt x="733831" y="146875"/>
                </a:lnTo>
                <a:lnTo>
                  <a:pt x="742035" y="140258"/>
                </a:lnTo>
                <a:lnTo>
                  <a:pt x="780884" y="110477"/>
                </a:lnTo>
                <a:lnTo>
                  <a:pt x="822299" y="84010"/>
                </a:lnTo>
                <a:lnTo>
                  <a:pt x="865898" y="61391"/>
                </a:lnTo>
                <a:lnTo>
                  <a:pt x="911263" y="43167"/>
                </a:lnTo>
                <a:lnTo>
                  <a:pt x="958024" y="29845"/>
                </a:lnTo>
                <a:lnTo>
                  <a:pt x="1005751" y="21996"/>
                </a:lnTo>
                <a:lnTo>
                  <a:pt x="1054392" y="19799"/>
                </a:lnTo>
                <a:lnTo>
                  <a:pt x="1103236" y="25311"/>
                </a:lnTo>
                <a:lnTo>
                  <a:pt x="1151153" y="37998"/>
                </a:lnTo>
                <a:lnTo>
                  <a:pt x="1197038" y="57340"/>
                </a:lnTo>
                <a:lnTo>
                  <a:pt x="1239748" y="82778"/>
                </a:lnTo>
                <a:lnTo>
                  <a:pt x="1279779" y="111633"/>
                </a:lnTo>
                <a:lnTo>
                  <a:pt x="1316824" y="143852"/>
                </a:lnTo>
                <a:lnTo>
                  <a:pt x="1351280" y="178727"/>
                </a:lnTo>
                <a:lnTo>
                  <a:pt x="1383550" y="215582"/>
                </a:lnTo>
                <a:lnTo>
                  <a:pt x="1401635" y="238226"/>
                </a:lnTo>
                <a:lnTo>
                  <a:pt x="1414030" y="253720"/>
                </a:lnTo>
                <a:lnTo>
                  <a:pt x="1444078" y="295338"/>
                </a:lnTo>
                <a:lnTo>
                  <a:pt x="1471218" y="338709"/>
                </a:lnTo>
                <a:lnTo>
                  <a:pt x="1495780" y="383527"/>
                </a:lnTo>
                <a:lnTo>
                  <a:pt x="1518132" y="429501"/>
                </a:lnTo>
                <a:lnTo>
                  <a:pt x="1538617" y="476338"/>
                </a:lnTo>
                <a:lnTo>
                  <a:pt x="1557591" y="523722"/>
                </a:lnTo>
                <a:lnTo>
                  <a:pt x="1575409" y="571373"/>
                </a:lnTo>
                <a:lnTo>
                  <a:pt x="1592402" y="618959"/>
                </a:lnTo>
                <a:lnTo>
                  <a:pt x="1608937" y="666203"/>
                </a:lnTo>
                <a:lnTo>
                  <a:pt x="1625638" y="713486"/>
                </a:lnTo>
                <a:lnTo>
                  <a:pt x="1658734" y="807923"/>
                </a:lnTo>
                <a:lnTo>
                  <a:pt x="1675358" y="854989"/>
                </a:lnTo>
                <a:lnTo>
                  <a:pt x="1692173" y="901915"/>
                </a:lnTo>
                <a:lnTo>
                  <a:pt x="1709305" y="948651"/>
                </a:lnTo>
                <a:lnTo>
                  <a:pt x="1726869" y="995159"/>
                </a:lnTo>
                <a:lnTo>
                  <a:pt x="1744980" y="1041400"/>
                </a:lnTo>
                <a:lnTo>
                  <a:pt x="1763737" y="1087335"/>
                </a:lnTo>
                <a:lnTo>
                  <a:pt x="1783283" y="1132941"/>
                </a:lnTo>
                <a:lnTo>
                  <a:pt x="1803920" y="1177658"/>
                </a:lnTo>
                <a:lnTo>
                  <a:pt x="1822450" y="1215631"/>
                </a:lnTo>
                <a:lnTo>
                  <a:pt x="1850567" y="1215631"/>
                </a:lnTo>
                <a:close/>
              </a:path>
              <a:path w="4349750" h="1216025">
                <a:moveTo>
                  <a:pt x="4349750" y="1215631"/>
                </a:moveTo>
                <a:lnTo>
                  <a:pt x="4323512" y="1174940"/>
                </a:lnTo>
                <a:lnTo>
                  <a:pt x="4299483" y="1141653"/>
                </a:lnTo>
                <a:lnTo>
                  <a:pt x="4273550" y="1108964"/>
                </a:lnTo>
                <a:lnTo>
                  <a:pt x="4238536" y="1070571"/>
                </a:lnTo>
                <a:lnTo>
                  <a:pt x="4200728" y="1033411"/>
                </a:lnTo>
                <a:lnTo>
                  <a:pt x="4159720" y="998664"/>
                </a:lnTo>
                <a:lnTo>
                  <a:pt x="4115092" y="967549"/>
                </a:lnTo>
                <a:lnTo>
                  <a:pt x="4066400" y="941222"/>
                </a:lnTo>
                <a:lnTo>
                  <a:pt x="4023957" y="923137"/>
                </a:lnTo>
                <a:lnTo>
                  <a:pt x="3979710" y="909624"/>
                </a:lnTo>
                <a:lnTo>
                  <a:pt x="3934244" y="900607"/>
                </a:lnTo>
                <a:lnTo>
                  <a:pt x="3888079" y="896023"/>
                </a:lnTo>
                <a:lnTo>
                  <a:pt x="3841800" y="895794"/>
                </a:lnTo>
                <a:lnTo>
                  <a:pt x="3795941" y="899833"/>
                </a:lnTo>
                <a:lnTo>
                  <a:pt x="3746055" y="909840"/>
                </a:lnTo>
                <a:lnTo>
                  <a:pt x="3698163" y="924052"/>
                </a:lnTo>
                <a:lnTo>
                  <a:pt x="3652253" y="942060"/>
                </a:lnTo>
                <a:lnTo>
                  <a:pt x="3608260" y="963460"/>
                </a:lnTo>
                <a:lnTo>
                  <a:pt x="3588855" y="974712"/>
                </a:lnTo>
                <a:lnTo>
                  <a:pt x="3566172" y="987856"/>
                </a:lnTo>
                <a:lnTo>
                  <a:pt x="3525939" y="1014844"/>
                </a:lnTo>
                <a:lnTo>
                  <a:pt x="3487521" y="1044028"/>
                </a:lnTo>
                <a:lnTo>
                  <a:pt x="3450894" y="1074991"/>
                </a:lnTo>
                <a:lnTo>
                  <a:pt x="3415995" y="1107351"/>
                </a:lnTo>
                <a:lnTo>
                  <a:pt x="3382810" y="1140701"/>
                </a:lnTo>
                <a:lnTo>
                  <a:pt x="3351466" y="1163421"/>
                </a:lnTo>
                <a:lnTo>
                  <a:pt x="3325139" y="1191856"/>
                </a:lnTo>
                <a:lnTo>
                  <a:pt x="3306864" y="1215631"/>
                </a:lnTo>
                <a:lnTo>
                  <a:pt x="3341370" y="1215631"/>
                </a:lnTo>
                <a:lnTo>
                  <a:pt x="3343033" y="1213726"/>
                </a:lnTo>
                <a:lnTo>
                  <a:pt x="3357295" y="1197864"/>
                </a:lnTo>
                <a:lnTo>
                  <a:pt x="3369005" y="1182700"/>
                </a:lnTo>
                <a:lnTo>
                  <a:pt x="3376879" y="1167930"/>
                </a:lnTo>
                <a:lnTo>
                  <a:pt x="3379622" y="1153236"/>
                </a:lnTo>
                <a:lnTo>
                  <a:pt x="3401314" y="1149553"/>
                </a:lnTo>
                <a:lnTo>
                  <a:pt x="3400704" y="1150048"/>
                </a:lnTo>
                <a:lnTo>
                  <a:pt x="3423399" y="1135557"/>
                </a:lnTo>
                <a:lnTo>
                  <a:pt x="3464598" y="1099185"/>
                </a:lnTo>
                <a:lnTo>
                  <a:pt x="3499904" y="1070140"/>
                </a:lnTo>
                <a:lnTo>
                  <a:pt x="3536505" y="1041946"/>
                </a:lnTo>
                <a:lnTo>
                  <a:pt x="3574681" y="1015771"/>
                </a:lnTo>
                <a:lnTo>
                  <a:pt x="3614648" y="992746"/>
                </a:lnTo>
                <a:lnTo>
                  <a:pt x="3656685" y="974039"/>
                </a:lnTo>
                <a:lnTo>
                  <a:pt x="3701021" y="960793"/>
                </a:lnTo>
                <a:lnTo>
                  <a:pt x="3714839" y="958049"/>
                </a:lnTo>
                <a:lnTo>
                  <a:pt x="3728923" y="953833"/>
                </a:lnTo>
                <a:lnTo>
                  <a:pt x="3742855" y="948905"/>
                </a:lnTo>
                <a:lnTo>
                  <a:pt x="3756215" y="944029"/>
                </a:lnTo>
                <a:lnTo>
                  <a:pt x="3804793" y="931418"/>
                </a:lnTo>
                <a:lnTo>
                  <a:pt x="3854310" y="927544"/>
                </a:lnTo>
                <a:lnTo>
                  <a:pt x="3904145" y="930808"/>
                </a:lnTo>
                <a:lnTo>
                  <a:pt x="3953687" y="939571"/>
                </a:lnTo>
                <a:lnTo>
                  <a:pt x="4002354" y="952182"/>
                </a:lnTo>
                <a:lnTo>
                  <a:pt x="4049509" y="967016"/>
                </a:lnTo>
                <a:lnTo>
                  <a:pt x="4093464" y="994079"/>
                </a:lnTo>
                <a:lnTo>
                  <a:pt x="4134434" y="1024255"/>
                </a:lnTo>
                <a:lnTo>
                  <a:pt x="4172762" y="1057109"/>
                </a:lnTo>
                <a:lnTo>
                  <a:pt x="4208754" y="1092200"/>
                </a:lnTo>
                <a:lnTo>
                  <a:pt x="4242740" y="1129068"/>
                </a:lnTo>
                <a:lnTo>
                  <a:pt x="4275036" y="1167307"/>
                </a:lnTo>
                <a:lnTo>
                  <a:pt x="4305960" y="1206449"/>
                </a:lnTo>
                <a:lnTo>
                  <a:pt x="4312882" y="1215631"/>
                </a:lnTo>
                <a:lnTo>
                  <a:pt x="4349750" y="1215631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951" y="285157"/>
            <a:ext cx="108648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Prototype</a:t>
            </a:r>
            <a:r>
              <a:rPr dirty="0" spc="-150"/>
              <a:t> </a:t>
            </a:r>
            <a:r>
              <a:rPr dirty="0" spc="-10"/>
              <a:t>Evaluation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4951" y="1782620"/>
            <a:ext cx="10518775" cy="498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00">
                <a:latin typeface="Calibri"/>
                <a:cs typeface="Calibri"/>
              </a:rPr>
              <a:t>Participants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left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 spc="-30">
                <a:latin typeface="Calibri"/>
                <a:cs typeface="Calibri"/>
              </a:rPr>
              <a:t>feedback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on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the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 spc="-50">
                <a:latin typeface="Calibri"/>
                <a:cs typeface="Calibri"/>
              </a:rPr>
              <a:t>protoype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with</a:t>
            </a:r>
            <a:r>
              <a:rPr dirty="0" sz="3100" spc="-105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variety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>
                <a:latin typeface="Calibri"/>
                <a:cs typeface="Calibri"/>
              </a:rPr>
              <a:t>of</a:t>
            </a:r>
            <a:r>
              <a:rPr dirty="0" sz="3100" spc="-110">
                <a:latin typeface="Calibri"/>
                <a:cs typeface="Calibri"/>
              </a:rPr>
              <a:t> </a:t>
            </a:r>
            <a:r>
              <a:rPr dirty="0" sz="3100" spc="-10">
                <a:latin typeface="Calibri"/>
                <a:cs typeface="Calibri"/>
              </a:rPr>
              <a:t>opinions:</a:t>
            </a:r>
            <a:endParaRPr sz="3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3199295" y="2835385"/>
            <a:ext cx="3631565" cy="6274435"/>
            <a:chOff x="13199295" y="2835385"/>
            <a:chExt cx="3631565" cy="6274435"/>
          </a:xfrm>
        </p:grpSpPr>
        <p:sp>
          <p:nvSpPr>
            <p:cNvPr id="6" name="object 6"/>
            <p:cNvSpPr/>
            <p:nvPr/>
          </p:nvSpPr>
          <p:spPr>
            <a:xfrm>
              <a:off x="13204416" y="2990696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6" y="6118706"/>
                  </a:moveTo>
                  <a:lnTo>
                    <a:pt x="415494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6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79" y="5982126"/>
                  </a:lnTo>
                  <a:lnTo>
                    <a:pt x="110010" y="5946495"/>
                  </a:lnTo>
                  <a:lnTo>
                    <a:pt x="81615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79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4" y="36977"/>
                  </a:lnTo>
                  <a:lnTo>
                    <a:pt x="3368873" y="57227"/>
                  </a:lnTo>
                  <a:lnTo>
                    <a:pt x="3409634" y="81616"/>
                  </a:lnTo>
                  <a:lnTo>
                    <a:pt x="3447990" y="110010"/>
                  </a:lnTo>
                  <a:lnTo>
                    <a:pt x="3483621" y="142280"/>
                  </a:lnTo>
                  <a:lnTo>
                    <a:pt x="3515890" y="177911"/>
                  </a:lnTo>
                  <a:lnTo>
                    <a:pt x="3544285" y="216266"/>
                  </a:lnTo>
                  <a:lnTo>
                    <a:pt x="3568673" y="257028"/>
                  </a:lnTo>
                  <a:lnTo>
                    <a:pt x="3588923" y="299877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3524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4" y="5686644"/>
                  </a:lnTo>
                  <a:lnTo>
                    <a:pt x="3616480" y="5733844"/>
                  </a:lnTo>
                  <a:lnTo>
                    <a:pt x="3604903" y="5779911"/>
                  </a:lnTo>
                  <a:lnTo>
                    <a:pt x="3588923" y="5824529"/>
                  </a:lnTo>
                  <a:lnTo>
                    <a:pt x="3568673" y="5867378"/>
                  </a:lnTo>
                  <a:lnTo>
                    <a:pt x="3544285" y="5908139"/>
                  </a:lnTo>
                  <a:lnTo>
                    <a:pt x="3515890" y="5946495"/>
                  </a:lnTo>
                  <a:lnTo>
                    <a:pt x="3483621" y="5982126"/>
                  </a:lnTo>
                  <a:lnTo>
                    <a:pt x="3447990" y="6014395"/>
                  </a:lnTo>
                  <a:lnTo>
                    <a:pt x="3409634" y="6042790"/>
                  </a:lnTo>
                  <a:lnTo>
                    <a:pt x="3368873" y="6067179"/>
                  </a:lnTo>
                  <a:lnTo>
                    <a:pt x="3326024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3199295" y="2835385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7" y="6118706"/>
                  </a:moveTo>
                  <a:lnTo>
                    <a:pt x="415493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6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79" y="5982126"/>
                  </a:lnTo>
                  <a:lnTo>
                    <a:pt x="110010" y="5946495"/>
                  </a:lnTo>
                  <a:lnTo>
                    <a:pt x="81615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79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9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7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3" y="5779911"/>
                  </a:lnTo>
                  <a:lnTo>
                    <a:pt x="3588923" y="5824529"/>
                  </a:lnTo>
                  <a:lnTo>
                    <a:pt x="3568673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20" y="5982126"/>
                  </a:lnTo>
                  <a:lnTo>
                    <a:pt x="3447989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7" y="611870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851056" y="2835385"/>
            <a:ext cx="3630929" cy="6274435"/>
            <a:chOff x="851056" y="2835385"/>
            <a:chExt cx="3630929" cy="6274435"/>
          </a:xfrm>
        </p:grpSpPr>
        <p:sp>
          <p:nvSpPr>
            <p:cNvPr id="9" name="object 9"/>
            <p:cNvSpPr/>
            <p:nvPr/>
          </p:nvSpPr>
          <p:spPr>
            <a:xfrm>
              <a:off x="855460" y="2990696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5" h="6118859">
                  <a:moveTo>
                    <a:pt x="3210406" y="6118706"/>
                  </a:moveTo>
                  <a:lnTo>
                    <a:pt x="415493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6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0" y="5946495"/>
                  </a:lnTo>
                  <a:lnTo>
                    <a:pt x="81615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5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6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7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2" y="5779911"/>
                  </a:lnTo>
                  <a:lnTo>
                    <a:pt x="3588923" y="5824529"/>
                  </a:lnTo>
                  <a:lnTo>
                    <a:pt x="3568673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20" y="5982126"/>
                  </a:lnTo>
                  <a:lnTo>
                    <a:pt x="3447989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5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51056" y="2835385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5" h="6118859">
                  <a:moveTo>
                    <a:pt x="3210406" y="6118706"/>
                  </a:moveTo>
                  <a:lnTo>
                    <a:pt x="415493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6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0" y="5946495"/>
                  </a:lnTo>
                  <a:lnTo>
                    <a:pt x="81615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7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2" y="5779911"/>
                  </a:lnTo>
                  <a:lnTo>
                    <a:pt x="3588923" y="5824529"/>
                  </a:lnTo>
                  <a:lnTo>
                    <a:pt x="3568673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20" y="5982126"/>
                  </a:lnTo>
                  <a:lnTo>
                    <a:pt x="3447989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4378701"/>
              <a:ext cx="95250" cy="9524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4769226"/>
              <a:ext cx="95250" cy="952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5159751"/>
              <a:ext cx="95250" cy="952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5550276"/>
              <a:ext cx="95250" cy="952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6721851"/>
              <a:ext cx="95250" cy="952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7502901"/>
              <a:ext cx="95250" cy="952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8736" y="7893426"/>
              <a:ext cx="95250" cy="9524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9083215" y="2835385"/>
            <a:ext cx="3626485" cy="6274435"/>
            <a:chOff x="9083215" y="2835385"/>
            <a:chExt cx="3626485" cy="6274435"/>
          </a:xfrm>
        </p:grpSpPr>
        <p:sp>
          <p:nvSpPr>
            <p:cNvPr id="19" name="object 19"/>
            <p:cNvSpPr/>
            <p:nvPr/>
          </p:nvSpPr>
          <p:spPr>
            <a:xfrm>
              <a:off x="9083215" y="2990696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6" y="6118706"/>
                  </a:moveTo>
                  <a:lnTo>
                    <a:pt x="415494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7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1" y="5946495"/>
                  </a:lnTo>
                  <a:lnTo>
                    <a:pt x="81616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6"/>
                  </a:lnTo>
                  <a:lnTo>
                    <a:pt x="3447988" y="110010"/>
                  </a:lnTo>
                  <a:lnTo>
                    <a:pt x="3483619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2" y="257028"/>
                  </a:lnTo>
                  <a:lnTo>
                    <a:pt x="3588923" y="299877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3" y="5779911"/>
                  </a:lnTo>
                  <a:lnTo>
                    <a:pt x="3588923" y="5824529"/>
                  </a:lnTo>
                  <a:lnTo>
                    <a:pt x="3568672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19" y="5982126"/>
                  </a:lnTo>
                  <a:lnTo>
                    <a:pt x="3447988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9083215" y="2835385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7" y="6118706"/>
                  </a:moveTo>
                  <a:lnTo>
                    <a:pt x="415493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7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1" y="5946495"/>
                  </a:lnTo>
                  <a:lnTo>
                    <a:pt x="81616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8" y="110010"/>
                  </a:lnTo>
                  <a:lnTo>
                    <a:pt x="3483619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2" y="257028"/>
                  </a:lnTo>
                  <a:lnTo>
                    <a:pt x="3588923" y="299877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3" y="5779911"/>
                  </a:lnTo>
                  <a:lnTo>
                    <a:pt x="3588923" y="5824529"/>
                  </a:lnTo>
                  <a:lnTo>
                    <a:pt x="3568672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19" y="5982126"/>
                  </a:lnTo>
                  <a:lnTo>
                    <a:pt x="3447988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7" y="611870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49965" y="4485537"/>
              <a:ext cx="95250" cy="9524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49965" y="4876062"/>
              <a:ext cx="95250" cy="95249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4967135" y="2835385"/>
            <a:ext cx="3630929" cy="6274435"/>
            <a:chOff x="4967135" y="2835385"/>
            <a:chExt cx="3630929" cy="6274435"/>
          </a:xfrm>
        </p:grpSpPr>
        <p:sp>
          <p:nvSpPr>
            <p:cNvPr id="24" name="object 24"/>
            <p:cNvSpPr/>
            <p:nvPr/>
          </p:nvSpPr>
          <p:spPr>
            <a:xfrm>
              <a:off x="4971540" y="2990696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6" y="6118706"/>
                  </a:moveTo>
                  <a:lnTo>
                    <a:pt x="415494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6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0" y="5946495"/>
                  </a:lnTo>
                  <a:lnTo>
                    <a:pt x="81615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6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7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2" y="5779911"/>
                  </a:lnTo>
                  <a:lnTo>
                    <a:pt x="3588923" y="5824529"/>
                  </a:lnTo>
                  <a:lnTo>
                    <a:pt x="3568673" y="5867378"/>
                  </a:lnTo>
                  <a:lnTo>
                    <a:pt x="3544284" y="5908139"/>
                  </a:lnTo>
                  <a:lnTo>
                    <a:pt x="3515889" y="5946495"/>
                  </a:lnTo>
                  <a:lnTo>
                    <a:pt x="3483620" y="5982126"/>
                  </a:lnTo>
                  <a:lnTo>
                    <a:pt x="3447989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6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967135" y="2835385"/>
              <a:ext cx="3626485" cy="6118860"/>
            </a:xfrm>
            <a:custGeom>
              <a:avLst/>
              <a:gdLst/>
              <a:ahLst/>
              <a:cxnLst/>
              <a:rect l="l" t="t" r="r" b="b"/>
              <a:pathLst>
                <a:path w="3626484" h="6118859">
                  <a:moveTo>
                    <a:pt x="3210406" y="6118706"/>
                  </a:moveTo>
                  <a:lnTo>
                    <a:pt x="415493" y="6118706"/>
                  </a:lnTo>
                  <a:lnTo>
                    <a:pt x="390562" y="6114986"/>
                  </a:lnTo>
                  <a:lnTo>
                    <a:pt x="344494" y="6103408"/>
                  </a:lnTo>
                  <a:lnTo>
                    <a:pt x="299876" y="6087429"/>
                  </a:lnTo>
                  <a:lnTo>
                    <a:pt x="257028" y="6067179"/>
                  </a:lnTo>
                  <a:lnTo>
                    <a:pt x="216266" y="6042790"/>
                  </a:lnTo>
                  <a:lnTo>
                    <a:pt x="177911" y="6014395"/>
                  </a:lnTo>
                  <a:lnTo>
                    <a:pt x="142280" y="5982126"/>
                  </a:lnTo>
                  <a:lnTo>
                    <a:pt x="110010" y="5946495"/>
                  </a:lnTo>
                  <a:lnTo>
                    <a:pt x="81615" y="5908139"/>
                  </a:lnTo>
                  <a:lnTo>
                    <a:pt x="57227" y="5867378"/>
                  </a:lnTo>
                  <a:lnTo>
                    <a:pt x="36977" y="5824529"/>
                  </a:lnTo>
                  <a:lnTo>
                    <a:pt x="20997" y="5779911"/>
                  </a:lnTo>
                  <a:lnTo>
                    <a:pt x="9420" y="5733844"/>
                  </a:lnTo>
                  <a:lnTo>
                    <a:pt x="2377" y="5686644"/>
                  </a:lnTo>
                  <a:lnTo>
                    <a:pt x="0" y="5638631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5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90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7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3523" y="437762"/>
                  </a:lnTo>
                  <a:lnTo>
                    <a:pt x="3625900" y="485775"/>
                  </a:lnTo>
                  <a:lnTo>
                    <a:pt x="3625900" y="5638631"/>
                  </a:lnTo>
                  <a:lnTo>
                    <a:pt x="3623523" y="5686644"/>
                  </a:lnTo>
                  <a:lnTo>
                    <a:pt x="3616480" y="5733844"/>
                  </a:lnTo>
                  <a:lnTo>
                    <a:pt x="3604902" y="5779911"/>
                  </a:lnTo>
                  <a:lnTo>
                    <a:pt x="3588923" y="5824529"/>
                  </a:lnTo>
                  <a:lnTo>
                    <a:pt x="3568673" y="5867378"/>
                  </a:lnTo>
                  <a:lnTo>
                    <a:pt x="3544284" y="5908139"/>
                  </a:lnTo>
                  <a:lnTo>
                    <a:pt x="3515890" y="5946495"/>
                  </a:lnTo>
                  <a:lnTo>
                    <a:pt x="3483620" y="5982126"/>
                  </a:lnTo>
                  <a:lnTo>
                    <a:pt x="3447989" y="6014395"/>
                  </a:lnTo>
                  <a:lnTo>
                    <a:pt x="3409633" y="6042790"/>
                  </a:lnTo>
                  <a:lnTo>
                    <a:pt x="3368872" y="6067179"/>
                  </a:lnTo>
                  <a:lnTo>
                    <a:pt x="3326023" y="6087429"/>
                  </a:lnTo>
                  <a:lnTo>
                    <a:pt x="3281405" y="6103408"/>
                  </a:lnTo>
                  <a:lnTo>
                    <a:pt x="3235338" y="6114986"/>
                  </a:lnTo>
                  <a:lnTo>
                    <a:pt x="3210406" y="611870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790" y="4485537"/>
              <a:ext cx="95250" cy="9524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790" y="4876062"/>
              <a:ext cx="95250" cy="9524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790" y="5657111"/>
              <a:ext cx="95250" cy="9524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277436" y="6117325"/>
            <a:ext cx="2413000" cy="236855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Requested</a:t>
            </a:r>
            <a:endParaRPr sz="2200">
              <a:latin typeface="Calibri"/>
              <a:cs typeface="Calibri"/>
            </a:endParaRPr>
          </a:p>
          <a:p>
            <a:pPr marL="487045" marR="5080">
              <a:lnSpc>
                <a:spcPct val="116500"/>
              </a:lnSpc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Greater personalization </a:t>
            </a:r>
            <a:r>
              <a:rPr dirty="0" sz="2200" spc="-20">
                <a:solidFill>
                  <a:srgbClr val="FFFFFF"/>
                </a:solidFill>
                <a:latin typeface="Calibri"/>
                <a:cs typeface="Calibri"/>
              </a:rPr>
              <a:t>Human</a:t>
            </a:r>
            <a:r>
              <a:rPr dirty="0" sz="22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oversight Increased transparency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77436" y="3064284"/>
            <a:ext cx="2759710" cy="268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6105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dirty="0" sz="2800" spc="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Chatbot</a:t>
            </a:r>
            <a:endParaRPr sz="2800">
              <a:latin typeface="Calibri"/>
              <a:cs typeface="Calibri"/>
            </a:endParaRPr>
          </a:p>
          <a:p>
            <a:pPr marL="487045" marR="5080" indent="-474980">
              <a:lnSpc>
                <a:spcPct val="116500"/>
              </a:lnSpc>
              <a:spcBef>
                <a:spcPts val="2230"/>
              </a:spcBef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Participants</a:t>
            </a:r>
            <a:r>
              <a:rPr dirty="0" sz="2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Calibri"/>
                <a:cs typeface="Calibri"/>
              </a:rPr>
              <a:t>appreciated </a:t>
            </a: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Task</a:t>
            </a:r>
            <a:r>
              <a:rPr dirty="0" sz="22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organization Prioritization Accountability </a:t>
            </a: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Simple</a:t>
            </a:r>
            <a:r>
              <a:rPr dirty="0" sz="22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interface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08665" y="5443110"/>
            <a:ext cx="2223770" cy="1196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Participants</a:t>
            </a:r>
            <a:r>
              <a:rPr dirty="0" sz="22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Calibri"/>
                <a:cs typeface="Calibri"/>
              </a:rPr>
              <a:t>also </a:t>
            </a:r>
            <a:r>
              <a:rPr dirty="0" sz="2200" spc="-25">
                <a:solidFill>
                  <a:srgbClr val="FFFFFF"/>
                </a:solidFill>
                <a:latin typeface="Calibri"/>
                <a:cs typeface="Calibri"/>
              </a:rPr>
              <a:t>requested</a:t>
            </a:r>
            <a:r>
              <a:rPr dirty="0" sz="2200" spc="-8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Calibri"/>
                <a:cs typeface="Calibri"/>
              </a:rPr>
              <a:t>reminder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functionality.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08665" y="3053765"/>
            <a:ext cx="2410460" cy="2024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04825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Focus</a:t>
            </a:r>
            <a:r>
              <a:rPr dirty="0" sz="28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0" b="1">
                <a:solidFill>
                  <a:srgbClr val="FFFFFF"/>
                </a:solidFill>
                <a:latin typeface="Calibri"/>
                <a:cs typeface="Calibri"/>
              </a:rPr>
              <a:t>Timer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Helpful</a:t>
            </a:r>
            <a:r>
              <a:rPr dirty="0" sz="22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endParaRPr sz="2200">
              <a:latin typeface="Calibri"/>
              <a:cs typeface="Calibri"/>
            </a:endParaRPr>
          </a:p>
          <a:p>
            <a:pPr marL="487045" marR="5080">
              <a:lnSpc>
                <a:spcPct val="116500"/>
              </a:lnSpc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Structuring</a:t>
            </a:r>
            <a:r>
              <a:rPr dirty="0" sz="2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Calibri"/>
                <a:cs typeface="Calibri"/>
              </a:rPr>
              <a:t>work Managing</a:t>
            </a:r>
            <a:r>
              <a:rPr dirty="0" sz="22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breaks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90490" y="3053765"/>
            <a:ext cx="2343785" cy="2805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8309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Body</a:t>
            </a:r>
            <a:r>
              <a:rPr dirty="0" sz="28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Double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Positive</a:t>
            </a:r>
            <a:endParaRPr sz="2200">
              <a:latin typeface="Calibri"/>
              <a:cs typeface="Calibri"/>
            </a:endParaRPr>
          </a:p>
          <a:p>
            <a:pPr marL="487045" marR="245745">
              <a:lnSpc>
                <a:spcPct val="116500"/>
              </a:lnSpc>
            </a:pPr>
            <a:r>
              <a:rPr dirty="0" sz="2200" spc="-20">
                <a:solidFill>
                  <a:srgbClr val="FFFFFF"/>
                </a:solidFill>
                <a:latin typeface="Calibri"/>
                <a:cs typeface="Calibri"/>
              </a:rPr>
              <a:t>Accountability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Ambient environments </a:t>
            </a: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White</a:t>
            </a:r>
            <a:r>
              <a:rPr dirty="0" sz="2200" spc="-1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Calibri"/>
                <a:cs typeface="Calibri"/>
              </a:rPr>
              <a:t>noise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631790" y="6828687"/>
            <a:ext cx="95250" cy="485775"/>
            <a:chOff x="5631790" y="6828687"/>
            <a:chExt cx="95250" cy="485775"/>
          </a:xfrm>
        </p:grpSpPr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790" y="6828687"/>
              <a:ext cx="95250" cy="952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1790" y="7219212"/>
              <a:ext cx="95250" cy="95249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5390490" y="6224160"/>
            <a:ext cx="2771140" cy="158750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Concerns</a:t>
            </a:r>
            <a:endParaRPr sz="2200">
              <a:latin typeface="Calibri"/>
              <a:cs typeface="Calibri"/>
            </a:endParaRPr>
          </a:p>
          <a:p>
            <a:pPr marL="487045" marR="5080">
              <a:lnSpc>
                <a:spcPct val="116500"/>
              </a:lnSpc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Potential</a:t>
            </a:r>
            <a:r>
              <a:rPr dirty="0" sz="22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Calibri"/>
                <a:cs typeface="Calibri"/>
              </a:rPr>
              <a:t>distraction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Simulated environments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640779" y="3058179"/>
            <a:ext cx="27533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b="1">
                <a:solidFill>
                  <a:srgbClr val="FFFFFF"/>
                </a:solidFill>
                <a:latin typeface="Calibri"/>
                <a:cs typeface="Calibri"/>
              </a:rPr>
              <a:t>AAQol</a:t>
            </a:r>
            <a:r>
              <a:rPr dirty="0" sz="2700" spc="11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libri"/>
                <a:cs typeface="Calibri"/>
              </a:rPr>
              <a:t>Assessment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3623366" y="3936293"/>
            <a:ext cx="169862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60">
                <a:solidFill>
                  <a:srgbClr val="FFFFFF"/>
                </a:solidFill>
                <a:latin typeface="Calibri"/>
                <a:cs typeface="Calibri"/>
              </a:rPr>
              <a:t>Mixed</a:t>
            </a:r>
            <a:r>
              <a:rPr dirty="0" sz="22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Calibri"/>
                <a:cs typeface="Calibri"/>
              </a:rPr>
              <a:t>opinions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3864666" y="5657112"/>
            <a:ext cx="95250" cy="876300"/>
            <a:chOff x="13864666" y="5657112"/>
            <a:chExt cx="95250" cy="876300"/>
          </a:xfrm>
        </p:grpSpPr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4666" y="5657112"/>
              <a:ext cx="95250" cy="9524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4666" y="6047637"/>
              <a:ext cx="95250" cy="9524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64666" y="6438162"/>
              <a:ext cx="95250" cy="95249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13623366" y="4662060"/>
            <a:ext cx="2655570" cy="197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100"/>
              </a:spcBef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Some</a:t>
            </a:r>
            <a:r>
              <a:rPr dirty="0" sz="2200" spc="-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valued</a:t>
            </a:r>
            <a:r>
              <a:rPr dirty="0" sz="2200" spc="-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Calibri"/>
                <a:cs typeface="Calibri"/>
              </a:rPr>
              <a:t>reflection. </a:t>
            </a: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Others</a:t>
            </a:r>
            <a:r>
              <a:rPr dirty="0" sz="22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questioned</a:t>
            </a:r>
            <a:endParaRPr sz="2200">
              <a:latin typeface="Calibri"/>
              <a:cs typeface="Calibri"/>
            </a:endParaRPr>
          </a:p>
          <a:p>
            <a:pPr marL="487045" marR="924560">
              <a:lnSpc>
                <a:spcPct val="116500"/>
              </a:lnSpc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Necessity Timing </a:t>
            </a:r>
            <a:r>
              <a:rPr dirty="0" sz="2200" spc="-30">
                <a:solidFill>
                  <a:srgbClr val="FFFFFF"/>
                </a:solidFill>
                <a:latin typeface="Calibri"/>
                <a:cs typeface="Calibri"/>
              </a:rPr>
              <a:t>Integration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0309" y="1909866"/>
            <a:ext cx="17018000" cy="7348855"/>
            <a:chOff x="750309" y="1909866"/>
            <a:chExt cx="17018000" cy="7348855"/>
          </a:xfrm>
        </p:grpSpPr>
        <p:sp>
          <p:nvSpPr>
            <p:cNvPr id="3" name="object 3"/>
            <p:cNvSpPr/>
            <p:nvPr/>
          </p:nvSpPr>
          <p:spPr>
            <a:xfrm>
              <a:off x="750309" y="1909866"/>
              <a:ext cx="17018000" cy="7348855"/>
            </a:xfrm>
            <a:custGeom>
              <a:avLst/>
              <a:gdLst/>
              <a:ahLst/>
              <a:cxnLst/>
              <a:rect l="l" t="t" r="r" b="b"/>
              <a:pathLst>
                <a:path w="17018000" h="7348855">
                  <a:moveTo>
                    <a:pt x="16532171" y="7348433"/>
                  </a:moveTo>
                  <a:lnTo>
                    <a:pt x="485775" y="7348433"/>
                  </a:lnTo>
                  <a:lnTo>
                    <a:pt x="437762" y="7346056"/>
                  </a:lnTo>
                  <a:lnTo>
                    <a:pt x="390562" y="7339013"/>
                  </a:lnTo>
                  <a:lnTo>
                    <a:pt x="344494" y="7327435"/>
                  </a:lnTo>
                  <a:lnTo>
                    <a:pt x="299876" y="7311455"/>
                  </a:lnTo>
                  <a:lnTo>
                    <a:pt x="257028" y="7291205"/>
                  </a:lnTo>
                  <a:lnTo>
                    <a:pt x="216266" y="7266817"/>
                  </a:lnTo>
                  <a:lnTo>
                    <a:pt x="177911" y="7238422"/>
                  </a:lnTo>
                  <a:lnTo>
                    <a:pt x="142280" y="7206153"/>
                  </a:lnTo>
                  <a:lnTo>
                    <a:pt x="110010" y="7170521"/>
                  </a:lnTo>
                  <a:lnTo>
                    <a:pt x="81615" y="7132166"/>
                  </a:lnTo>
                  <a:lnTo>
                    <a:pt x="57227" y="7091405"/>
                  </a:lnTo>
                  <a:lnTo>
                    <a:pt x="36977" y="7048556"/>
                  </a:lnTo>
                  <a:lnTo>
                    <a:pt x="20997" y="7003938"/>
                  </a:lnTo>
                  <a:lnTo>
                    <a:pt x="9420" y="6957870"/>
                  </a:lnTo>
                  <a:lnTo>
                    <a:pt x="2377" y="6910671"/>
                  </a:lnTo>
                  <a:lnTo>
                    <a:pt x="0" y="6862658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16532171" y="0"/>
                  </a:lnTo>
                  <a:lnTo>
                    <a:pt x="16580183" y="2377"/>
                  </a:lnTo>
                  <a:lnTo>
                    <a:pt x="16627383" y="9420"/>
                  </a:lnTo>
                  <a:lnTo>
                    <a:pt x="16673451" y="20997"/>
                  </a:lnTo>
                  <a:lnTo>
                    <a:pt x="16718069" y="36977"/>
                  </a:lnTo>
                  <a:lnTo>
                    <a:pt x="16760917" y="57227"/>
                  </a:lnTo>
                  <a:lnTo>
                    <a:pt x="16801679" y="81615"/>
                  </a:lnTo>
                  <a:lnTo>
                    <a:pt x="16840035" y="110010"/>
                  </a:lnTo>
                  <a:lnTo>
                    <a:pt x="16875666" y="142280"/>
                  </a:lnTo>
                  <a:lnTo>
                    <a:pt x="16907936" y="177911"/>
                  </a:lnTo>
                  <a:lnTo>
                    <a:pt x="16936331" y="216266"/>
                  </a:lnTo>
                  <a:lnTo>
                    <a:pt x="16960719" y="257028"/>
                  </a:lnTo>
                  <a:lnTo>
                    <a:pt x="16980969" y="299877"/>
                  </a:lnTo>
                  <a:lnTo>
                    <a:pt x="16996949" y="344494"/>
                  </a:lnTo>
                  <a:lnTo>
                    <a:pt x="17008527" y="390562"/>
                  </a:lnTo>
                  <a:lnTo>
                    <a:pt x="17015570" y="437762"/>
                  </a:lnTo>
                  <a:lnTo>
                    <a:pt x="17017947" y="485775"/>
                  </a:lnTo>
                  <a:lnTo>
                    <a:pt x="17017947" y="6862658"/>
                  </a:lnTo>
                  <a:lnTo>
                    <a:pt x="17015570" y="6910671"/>
                  </a:lnTo>
                  <a:lnTo>
                    <a:pt x="17008527" y="6957870"/>
                  </a:lnTo>
                  <a:lnTo>
                    <a:pt x="16996949" y="7003938"/>
                  </a:lnTo>
                  <a:lnTo>
                    <a:pt x="16980969" y="7048556"/>
                  </a:lnTo>
                  <a:lnTo>
                    <a:pt x="16960719" y="7091405"/>
                  </a:lnTo>
                  <a:lnTo>
                    <a:pt x="16936331" y="7132166"/>
                  </a:lnTo>
                  <a:lnTo>
                    <a:pt x="16907936" y="7170521"/>
                  </a:lnTo>
                  <a:lnTo>
                    <a:pt x="16875666" y="7206153"/>
                  </a:lnTo>
                  <a:lnTo>
                    <a:pt x="16840035" y="7238422"/>
                  </a:lnTo>
                  <a:lnTo>
                    <a:pt x="16801679" y="7266817"/>
                  </a:lnTo>
                  <a:lnTo>
                    <a:pt x="16760917" y="7291205"/>
                  </a:lnTo>
                  <a:lnTo>
                    <a:pt x="16718069" y="7311455"/>
                  </a:lnTo>
                  <a:lnTo>
                    <a:pt x="16673451" y="7327435"/>
                  </a:lnTo>
                  <a:lnTo>
                    <a:pt x="16627383" y="7339013"/>
                  </a:lnTo>
                  <a:lnTo>
                    <a:pt x="16580183" y="7346056"/>
                  </a:lnTo>
                  <a:lnTo>
                    <a:pt x="16532171" y="734843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028699" y="2141209"/>
              <a:ext cx="16463010" cy="6830695"/>
            </a:xfrm>
            <a:custGeom>
              <a:avLst/>
              <a:gdLst/>
              <a:ahLst/>
              <a:cxnLst/>
              <a:rect l="l" t="t" r="r" b="b"/>
              <a:pathLst>
                <a:path w="16463010" h="6830695">
                  <a:moveTo>
                    <a:pt x="15985169" y="6830432"/>
                  </a:moveTo>
                  <a:lnTo>
                    <a:pt x="485774" y="6830432"/>
                  </a:lnTo>
                  <a:lnTo>
                    <a:pt x="437762" y="6828055"/>
                  </a:lnTo>
                  <a:lnTo>
                    <a:pt x="390562" y="6821012"/>
                  </a:lnTo>
                  <a:lnTo>
                    <a:pt x="344494" y="6809434"/>
                  </a:lnTo>
                  <a:lnTo>
                    <a:pt x="299876" y="6793455"/>
                  </a:lnTo>
                  <a:lnTo>
                    <a:pt x="257028" y="6773205"/>
                  </a:lnTo>
                  <a:lnTo>
                    <a:pt x="216266" y="6748816"/>
                  </a:lnTo>
                  <a:lnTo>
                    <a:pt x="177911" y="6720421"/>
                  </a:lnTo>
                  <a:lnTo>
                    <a:pt x="142280" y="6688152"/>
                  </a:lnTo>
                  <a:lnTo>
                    <a:pt x="110010" y="6652521"/>
                  </a:lnTo>
                  <a:lnTo>
                    <a:pt x="81615" y="6614165"/>
                  </a:lnTo>
                  <a:lnTo>
                    <a:pt x="57227" y="6573404"/>
                  </a:lnTo>
                  <a:lnTo>
                    <a:pt x="36977" y="6530555"/>
                  </a:lnTo>
                  <a:lnTo>
                    <a:pt x="20997" y="6485938"/>
                  </a:lnTo>
                  <a:lnTo>
                    <a:pt x="9420" y="6439870"/>
                  </a:lnTo>
                  <a:lnTo>
                    <a:pt x="2377" y="6392670"/>
                  </a:lnTo>
                  <a:lnTo>
                    <a:pt x="0" y="6344657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15985169" y="0"/>
                  </a:lnTo>
                  <a:lnTo>
                    <a:pt x="16033182" y="2377"/>
                  </a:lnTo>
                  <a:lnTo>
                    <a:pt x="16080382" y="9420"/>
                  </a:lnTo>
                  <a:lnTo>
                    <a:pt x="16126449" y="20997"/>
                  </a:lnTo>
                  <a:lnTo>
                    <a:pt x="16171067" y="36977"/>
                  </a:lnTo>
                  <a:lnTo>
                    <a:pt x="16213916" y="57227"/>
                  </a:lnTo>
                  <a:lnTo>
                    <a:pt x="16254677" y="81615"/>
                  </a:lnTo>
                  <a:lnTo>
                    <a:pt x="16293033" y="110010"/>
                  </a:lnTo>
                  <a:lnTo>
                    <a:pt x="16328664" y="142280"/>
                  </a:lnTo>
                  <a:lnTo>
                    <a:pt x="16360934" y="177911"/>
                  </a:lnTo>
                  <a:lnTo>
                    <a:pt x="16389329" y="216266"/>
                  </a:lnTo>
                  <a:lnTo>
                    <a:pt x="16413717" y="257028"/>
                  </a:lnTo>
                  <a:lnTo>
                    <a:pt x="16433967" y="299877"/>
                  </a:lnTo>
                  <a:lnTo>
                    <a:pt x="16449946" y="344494"/>
                  </a:lnTo>
                  <a:lnTo>
                    <a:pt x="16461524" y="390562"/>
                  </a:lnTo>
                  <a:lnTo>
                    <a:pt x="16462409" y="396493"/>
                  </a:lnTo>
                  <a:lnTo>
                    <a:pt x="16462409" y="6433938"/>
                  </a:lnTo>
                  <a:lnTo>
                    <a:pt x="16449946" y="6485938"/>
                  </a:lnTo>
                  <a:lnTo>
                    <a:pt x="16433967" y="6530555"/>
                  </a:lnTo>
                  <a:lnTo>
                    <a:pt x="16413717" y="6573404"/>
                  </a:lnTo>
                  <a:lnTo>
                    <a:pt x="16389329" y="6614165"/>
                  </a:lnTo>
                  <a:lnTo>
                    <a:pt x="16360934" y="6652521"/>
                  </a:lnTo>
                  <a:lnTo>
                    <a:pt x="16328664" y="6688152"/>
                  </a:lnTo>
                  <a:lnTo>
                    <a:pt x="16293033" y="6720421"/>
                  </a:lnTo>
                  <a:lnTo>
                    <a:pt x="16254677" y="6748816"/>
                  </a:lnTo>
                  <a:lnTo>
                    <a:pt x="16213916" y="6773205"/>
                  </a:lnTo>
                  <a:lnTo>
                    <a:pt x="16171067" y="6793455"/>
                  </a:lnTo>
                  <a:lnTo>
                    <a:pt x="16126449" y="6809434"/>
                  </a:lnTo>
                  <a:lnTo>
                    <a:pt x="16080382" y="6821012"/>
                  </a:lnTo>
                  <a:lnTo>
                    <a:pt x="16033182" y="6828055"/>
                  </a:lnTo>
                  <a:lnTo>
                    <a:pt x="15985169" y="6830432"/>
                  </a:lnTo>
                  <a:close/>
                </a:path>
              </a:pathLst>
            </a:custGeom>
            <a:solidFill>
              <a:srgbClr val="E6F0F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394951" y="285157"/>
            <a:ext cx="1086485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Findings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dirty="0" spc="90"/>
              <a:t> </a:t>
            </a:r>
            <a:r>
              <a:rPr dirty="0"/>
              <a:t>Findings</a:t>
            </a:r>
            <a:r>
              <a:rPr dirty="0" spc="95"/>
              <a:t> </a:t>
            </a:r>
            <a:r>
              <a:rPr dirty="0" spc="-10"/>
              <a:t>Summary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773255" y="2545138"/>
            <a:ext cx="15358744" cy="5426075"/>
          </a:xfrm>
          <a:prstGeom prst="rect">
            <a:avLst/>
          </a:prstGeom>
        </p:spPr>
        <p:txBody>
          <a:bodyPr wrap="square" lIns="0" tIns="101600" rIns="0" bIns="0" rtlCol="0" vert="horz">
            <a:spAutoFit/>
          </a:bodyPr>
          <a:lstStyle/>
          <a:p>
            <a:pPr marL="361315" indent="-348615">
              <a:lnSpc>
                <a:spcPct val="100000"/>
              </a:lnSpc>
              <a:spcBef>
                <a:spcPts val="800"/>
              </a:spcBef>
              <a:buAutoNum type="arabicPeriod"/>
              <a:tabLst>
                <a:tab pos="361315" algn="l"/>
              </a:tabLst>
            </a:pPr>
            <a:r>
              <a:rPr dirty="0" sz="3350">
                <a:latin typeface="Calibri"/>
                <a:cs typeface="Calibri"/>
              </a:rPr>
              <a:t>Adults</a:t>
            </a:r>
            <a:r>
              <a:rPr dirty="0" sz="3350" spc="-60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with</a:t>
            </a:r>
            <a:r>
              <a:rPr dirty="0" sz="3350" spc="-55">
                <a:latin typeface="Calibri"/>
                <a:cs typeface="Calibri"/>
              </a:rPr>
              <a:t> </a:t>
            </a:r>
            <a:r>
              <a:rPr dirty="0" sz="3350" spc="95">
                <a:latin typeface="Calibri"/>
                <a:cs typeface="Calibri"/>
              </a:rPr>
              <a:t>ADHD</a:t>
            </a:r>
            <a:r>
              <a:rPr dirty="0" sz="3350" spc="-60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frequently</a:t>
            </a:r>
            <a:r>
              <a:rPr dirty="0" sz="3350" spc="-20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rely</a:t>
            </a:r>
            <a:r>
              <a:rPr dirty="0" sz="3350" spc="-60" b="1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on</a:t>
            </a:r>
            <a:r>
              <a:rPr dirty="0" sz="3350" spc="-55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technology</a:t>
            </a:r>
            <a:r>
              <a:rPr dirty="0" sz="3350" spc="-55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for</a:t>
            </a:r>
            <a:r>
              <a:rPr dirty="0" sz="3350" spc="-60">
                <a:latin typeface="Calibri"/>
                <a:cs typeface="Calibri"/>
              </a:rPr>
              <a:t> </a:t>
            </a:r>
            <a:r>
              <a:rPr dirty="0" sz="3350" spc="-10" b="1">
                <a:latin typeface="Calibri"/>
                <a:cs typeface="Calibri"/>
              </a:rPr>
              <a:t>everyday</a:t>
            </a:r>
            <a:r>
              <a:rPr dirty="0" sz="3350" spc="-20" b="1">
                <a:latin typeface="Calibri"/>
                <a:cs typeface="Calibri"/>
              </a:rPr>
              <a:t> </a:t>
            </a:r>
            <a:r>
              <a:rPr dirty="0" sz="3350" spc="-10" b="1">
                <a:latin typeface="Calibri"/>
                <a:cs typeface="Calibri"/>
              </a:rPr>
              <a:t>support</a:t>
            </a:r>
            <a:r>
              <a:rPr dirty="0" sz="3350" spc="-10">
                <a:latin typeface="Calibri"/>
                <a:cs typeface="Calibri"/>
              </a:rPr>
              <a:t>.</a:t>
            </a:r>
            <a:endParaRPr sz="3350">
              <a:latin typeface="Calibri"/>
              <a:cs typeface="Calibri"/>
            </a:endParaRPr>
          </a:p>
          <a:p>
            <a:pPr marL="361315" indent="-348615">
              <a:lnSpc>
                <a:spcPct val="100000"/>
              </a:lnSpc>
              <a:spcBef>
                <a:spcPts val="705"/>
              </a:spcBef>
              <a:buFont typeface="Calibri"/>
              <a:buAutoNum type="arabicPeriod"/>
              <a:tabLst>
                <a:tab pos="361315" algn="l"/>
              </a:tabLst>
            </a:pPr>
            <a:r>
              <a:rPr dirty="0" sz="3350" spc="45" b="1">
                <a:latin typeface="Calibri"/>
                <a:cs typeface="Calibri"/>
              </a:rPr>
              <a:t>Existing</a:t>
            </a:r>
            <a:r>
              <a:rPr dirty="0" sz="3350" spc="50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mental</a:t>
            </a:r>
            <a:r>
              <a:rPr dirty="0" sz="3350" spc="50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health</a:t>
            </a:r>
            <a:r>
              <a:rPr dirty="0" sz="3350" spc="50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apps</a:t>
            </a:r>
            <a:r>
              <a:rPr dirty="0" sz="3350" spc="10" b="1">
                <a:latin typeface="Calibri"/>
                <a:cs typeface="Calibri"/>
              </a:rPr>
              <a:t> </a:t>
            </a:r>
            <a:r>
              <a:rPr dirty="0" sz="3350" spc="-30">
                <a:latin typeface="Calibri"/>
                <a:cs typeface="Calibri"/>
              </a:rPr>
              <a:t>often</a:t>
            </a:r>
            <a:r>
              <a:rPr dirty="0" sz="3350" spc="10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fail</a:t>
            </a:r>
            <a:r>
              <a:rPr dirty="0" sz="3350" spc="15" b="1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to</a:t>
            </a:r>
            <a:r>
              <a:rPr dirty="0" sz="3350" spc="10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address</a:t>
            </a:r>
            <a:r>
              <a:rPr dirty="0" sz="3350" spc="5">
                <a:latin typeface="Calibri"/>
                <a:cs typeface="Calibri"/>
              </a:rPr>
              <a:t> </a:t>
            </a:r>
            <a:r>
              <a:rPr dirty="0" sz="3350" spc="110">
                <a:latin typeface="Calibri"/>
                <a:cs typeface="Calibri"/>
              </a:rPr>
              <a:t>ADHD-</a:t>
            </a:r>
            <a:r>
              <a:rPr dirty="0" sz="3350">
                <a:latin typeface="Calibri"/>
                <a:cs typeface="Calibri"/>
              </a:rPr>
              <a:t>specific</a:t>
            </a:r>
            <a:r>
              <a:rPr dirty="0" sz="3350" spc="15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needs.</a:t>
            </a:r>
            <a:endParaRPr sz="3350">
              <a:latin typeface="Calibri"/>
              <a:cs typeface="Calibri"/>
            </a:endParaRPr>
          </a:p>
          <a:p>
            <a:pPr marL="361315" indent="-348615">
              <a:lnSpc>
                <a:spcPct val="100000"/>
              </a:lnSpc>
              <a:spcBef>
                <a:spcPts val="705"/>
              </a:spcBef>
              <a:buFont typeface="Calibri"/>
              <a:buAutoNum type="arabicPeriod"/>
              <a:tabLst>
                <a:tab pos="361315" algn="l"/>
              </a:tabLst>
            </a:pPr>
            <a:r>
              <a:rPr dirty="0" sz="3350" spc="60" b="1">
                <a:latin typeface="Calibri"/>
                <a:cs typeface="Calibri"/>
              </a:rPr>
              <a:t>Built-</a:t>
            </a:r>
            <a:r>
              <a:rPr dirty="0" sz="3350" b="1">
                <a:latin typeface="Calibri"/>
                <a:cs typeface="Calibri"/>
              </a:rPr>
              <a:t>in</a:t>
            </a:r>
            <a:r>
              <a:rPr dirty="0" sz="3350" spc="-30" b="1">
                <a:latin typeface="Calibri"/>
                <a:cs typeface="Calibri"/>
              </a:rPr>
              <a:t> </a:t>
            </a:r>
            <a:r>
              <a:rPr dirty="0" sz="3350" spc="-20" b="1">
                <a:latin typeface="Calibri"/>
                <a:cs typeface="Calibri"/>
              </a:rPr>
              <a:t>phone</a:t>
            </a:r>
            <a:r>
              <a:rPr dirty="0" sz="3350" spc="-25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tools</a:t>
            </a:r>
            <a:r>
              <a:rPr dirty="0" sz="3350" spc="-65" b="1">
                <a:latin typeface="Calibri"/>
                <a:cs typeface="Calibri"/>
              </a:rPr>
              <a:t> </a:t>
            </a:r>
            <a:r>
              <a:rPr dirty="0" sz="3350" spc="-20">
                <a:latin typeface="Calibri"/>
                <a:cs typeface="Calibri"/>
              </a:rPr>
              <a:t>frequently</a:t>
            </a:r>
            <a:r>
              <a:rPr dirty="0" sz="3350" spc="-60">
                <a:latin typeface="Calibri"/>
                <a:cs typeface="Calibri"/>
              </a:rPr>
              <a:t> </a:t>
            </a:r>
            <a:r>
              <a:rPr dirty="0" sz="3350" spc="-10" b="1">
                <a:latin typeface="Calibri"/>
                <a:cs typeface="Calibri"/>
              </a:rPr>
              <a:t>outperform</a:t>
            </a:r>
            <a:r>
              <a:rPr dirty="0" sz="3350" spc="-65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dedicated</a:t>
            </a:r>
            <a:r>
              <a:rPr dirty="0" sz="3350" spc="-25" b="1">
                <a:latin typeface="Calibri"/>
                <a:cs typeface="Calibri"/>
              </a:rPr>
              <a:t> </a:t>
            </a:r>
            <a:r>
              <a:rPr dirty="0" sz="3350" spc="95" b="1">
                <a:latin typeface="Calibri"/>
                <a:cs typeface="Calibri"/>
              </a:rPr>
              <a:t>ADHD</a:t>
            </a:r>
            <a:r>
              <a:rPr dirty="0" sz="3350" spc="-30" b="1">
                <a:latin typeface="Calibri"/>
                <a:cs typeface="Calibri"/>
              </a:rPr>
              <a:t> </a:t>
            </a:r>
            <a:r>
              <a:rPr dirty="0" sz="3350" spc="-10" b="1">
                <a:latin typeface="Calibri"/>
                <a:cs typeface="Calibri"/>
              </a:rPr>
              <a:t>apps</a:t>
            </a:r>
            <a:r>
              <a:rPr dirty="0" sz="3350" spc="-10">
                <a:latin typeface="Calibri"/>
                <a:cs typeface="Calibri"/>
              </a:rPr>
              <a:t>.</a:t>
            </a:r>
            <a:endParaRPr sz="3350">
              <a:latin typeface="Calibri"/>
              <a:cs typeface="Calibri"/>
            </a:endParaRPr>
          </a:p>
          <a:p>
            <a:pPr marL="361315" indent="-348615">
              <a:lnSpc>
                <a:spcPct val="100000"/>
              </a:lnSpc>
              <a:spcBef>
                <a:spcPts val="705"/>
              </a:spcBef>
              <a:buAutoNum type="arabicPeriod"/>
              <a:tabLst>
                <a:tab pos="361315" algn="l"/>
              </a:tabLst>
            </a:pPr>
            <a:r>
              <a:rPr dirty="0" sz="3350" spc="-35">
                <a:latin typeface="Calibri"/>
                <a:cs typeface="Calibri"/>
              </a:rPr>
              <a:t>Generative </a:t>
            </a:r>
            <a:r>
              <a:rPr dirty="0" sz="3350" spc="55" b="1">
                <a:latin typeface="Calibri"/>
                <a:cs typeface="Calibri"/>
              </a:rPr>
              <a:t>AI</a:t>
            </a:r>
            <a:r>
              <a:rPr dirty="0" sz="3350" spc="10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is</a:t>
            </a:r>
            <a:r>
              <a:rPr dirty="0" sz="3350" spc="15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already</a:t>
            </a:r>
            <a:r>
              <a:rPr dirty="0" sz="3350" spc="10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being</a:t>
            </a:r>
            <a:r>
              <a:rPr dirty="0" sz="3350" spc="15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used</a:t>
            </a:r>
            <a:r>
              <a:rPr dirty="0" sz="3350" spc="-30" b="1">
                <a:latin typeface="Calibri"/>
                <a:cs typeface="Calibri"/>
              </a:rPr>
              <a:t> </a:t>
            </a:r>
            <a:r>
              <a:rPr dirty="0" sz="3350" spc="70">
                <a:latin typeface="Calibri"/>
                <a:cs typeface="Calibri"/>
              </a:rPr>
              <a:t>as</a:t>
            </a:r>
            <a:r>
              <a:rPr dirty="0" sz="3350" spc="-25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an</a:t>
            </a:r>
            <a:r>
              <a:rPr dirty="0" sz="3350" spc="-25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informal</a:t>
            </a:r>
            <a:r>
              <a:rPr dirty="0" sz="3350" spc="-20">
                <a:latin typeface="Calibri"/>
                <a:cs typeface="Calibri"/>
              </a:rPr>
              <a:t> </a:t>
            </a:r>
            <a:r>
              <a:rPr dirty="0" sz="3350" spc="-30">
                <a:latin typeface="Calibri"/>
                <a:cs typeface="Calibri"/>
              </a:rPr>
              <a:t>productivity</a:t>
            </a:r>
            <a:r>
              <a:rPr dirty="0" sz="3350" spc="-25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and</a:t>
            </a:r>
            <a:r>
              <a:rPr dirty="0" sz="3350" spc="-25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organizational</a:t>
            </a:r>
            <a:r>
              <a:rPr dirty="0" sz="3350" spc="-25">
                <a:latin typeface="Calibri"/>
                <a:cs typeface="Calibri"/>
              </a:rPr>
              <a:t> </a:t>
            </a:r>
            <a:r>
              <a:rPr dirty="0" sz="3350" spc="-20">
                <a:latin typeface="Calibri"/>
                <a:cs typeface="Calibri"/>
              </a:rPr>
              <a:t>tool</a:t>
            </a:r>
            <a:endParaRPr sz="3350">
              <a:latin typeface="Calibri"/>
              <a:cs typeface="Calibri"/>
            </a:endParaRPr>
          </a:p>
          <a:p>
            <a:pPr marL="360680" marR="8309609" indent="-348615">
              <a:lnSpc>
                <a:spcPct val="117500"/>
              </a:lnSpc>
              <a:buAutoNum type="arabicPeriod"/>
              <a:tabLst>
                <a:tab pos="750570" algn="l"/>
              </a:tabLst>
            </a:pPr>
            <a:r>
              <a:rPr dirty="0" sz="3350">
                <a:latin typeface="Calibri"/>
                <a:cs typeface="Calibri"/>
              </a:rPr>
              <a:t>.</a:t>
            </a:r>
            <a:r>
              <a:rPr dirty="0" sz="3350" b="1">
                <a:latin typeface="Calibri"/>
                <a:cs typeface="Calibri"/>
              </a:rPr>
              <a:t>Future</a:t>
            </a:r>
            <a:r>
              <a:rPr dirty="0" sz="3350" spc="-35" b="1">
                <a:latin typeface="Calibri"/>
                <a:cs typeface="Calibri"/>
              </a:rPr>
              <a:t> </a:t>
            </a:r>
            <a:r>
              <a:rPr dirty="0" sz="3350" b="1">
                <a:latin typeface="Calibri"/>
                <a:cs typeface="Calibri"/>
              </a:rPr>
              <a:t>technologies</a:t>
            </a:r>
            <a:r>
              <a:rPr dirty="0" sz="3350" spc="-65" b="1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should</a:t>
            </a:r>
            <a:r>
              <a:rPr dirty="0" sz="3350" spc="-70">
                <a:latin typeface="Calibri"/>
                <a:cs typeface="Calibri"/>
              </a:rPr>
              <a:t> </a:t>
            </a:r>
            <a:r>
              <a:rPr dirty="0" sz="3350" spc="-10" b="1">
                <a:latin typeface="Calibri"/>
                <a:cs typeface="Calibri"/>
              </a:rPr>
              <a:t>prioritize</a:t>
            </a:r>
            <a:r>
              <a:rPr dirty="0" sz="3350" spc="-10">
                <a:latin typeface="Calibri"/>
                <a:cs typeface="Calibri"/>
              </a:rPr>
              <a:t>: </a:t>
            </a:r>
            <a:r>
              <a:rPr dirty="0" sz="3350" spc="-10">
                <a:latin typeface="Calibri"/>
                <a:cs typeface="Calibri"/>
              </a:rPr>
              <a:t>	</a:t>
            </a:r>
            <a:r>
              <a:rPr dirty="0" sz="3350" spc="-65">
                <a:latin typeface="Calibri"/>
                <a:cs typeface="Calibri"/>
              </a:rPr>
              <a:t>a.</a:t>
            </a:r>
            <a:r>
              <a:rPr dirty="0" sz="3350" spc="-409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Personalization</a:t>
            </a:r>
            <a:endParaRPr sz="3350">
              <a:latin typeface="Calibri"/>
              <a:cs typeface="Calibri"/>
            </a:endParaRPr>
          </a:p>
          <a:p>
            <a:pPr marL="776605" marR="12572365" indent="-34290">
              <a:lnSpc>
                <a:spcPct val="117500"/>
              </a:lnSpc>
            </a:pPr>
            <a:r>
              <a:rPr dirty="0" sz="3350" spc="-120">
                <a:latin typeface="Calibri"/>
                <a:cs typeface="Calibri"/>
              </a:rPr>
              <a:t>b.</a:t>
            </a:r>
            <a:r>
              <a:rPr dirty="0" sz="3350" spc="-405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Simplicity </a:t>
            </a:r>
            <a:r>
              <a:rPr dirty="0" sz="3350" spc="-75">
                <a:latin typeface="Calibri"/>
                <a:cs typeface="Calibri"/>
              </a:rPr>
              <a:t>c.</a:t>
            </a:r>
            <a:r>
              <a:rPr dirty="0" sz="3350" spc="-405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Trust</a:t>
            </a:r>
            <a:endParaRPr sz="3350">
              <a:latin typeface="Calibri"/>
              <a:cs typeface="Calibri"/>
            </a:endParaRPr>
          </a:p>
          <a:p>
            <a:pPr marL="735330">
              <a:lnSpc>
                <a:spcPct val="100000"/>
              </a:lnSpc>
              <a:spcBef>
                <a:spcPts val="705"/>
              </a:spcBef>
            </a:pPr>
            <a:r>
              <a:rPr dirty="0" sz="3350" spc="-90">
                <a:latin typeface="Calibri"/>
                <a:cs typeface="Calibri"/>
              </a:rPr>
              <a:t>d.</a:t>
            </a:r>
            <a:r>
              <a:rPr dirty="0" sz="3350" spc="-420">
                <a:latin typeface="Calibri"/>
                <a:cs typeface="Calibri"/>
              </a:rPr>
              <a:t> </a:t>
            </a:r>
            <a:r>
              <a:rPr dirty="0" sz="3350" spc="-20">
                <a:latin typeface="Calibri"/>
                <a:cs typeface="Calibri"/>
              </a:rPr>
              <a:t>Integration</a:t>
            </a:r>
            <a:r>
              <a:rPr dirty="0" sz="3350" spc="-155">
                <a:latin typeface="Calibri"/>
                <a:cs typeface="Calibri"/>
              </a:rPr>
              <a:t> </a:t>
            </a:r>
            <a:r>
              <a:rPr dirty="0" sz="3350">
                <a:latin typeface="Calibri"/>
                <a:cs typeface="Calibri"/>
              </a:rPr>
              <a:t>with</a:t>
            </a:r>
            <a:r>
              <a:rPr dirty="0" sz="3350" spc="-100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everyday</a:t>
            </a:r>
            <a:r>
              <a:rPr dirty="0" sz="3350" spc="-100">
                <a:latin typeface="Calibri"/>
                <a:cs typeface="Calibri"/>
              </a:rPr>
              <a:t> </a:t>
            </a:r>
            <a:r>
              <a:rPr dirty="0" sz="3350" spc="-10">
                <a:latin typeface="Calibri"/>
                <a:cs typeface="Calibri"/>
              </a:rPr>
              <a:t>workflows</a:t>
            </a:r>
            <a:endParaRPr sz="33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18288000" cy="8817610"/>
            <a:chOff x="0" y="0"/>
            <a:chExt cx="18288000" cy="881761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88187" y="0"/>
              <a:ext cx="5099813" cy="20506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083661"/>
              <a:ext cx="1028613" cy="473372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7651" y="3249167"/>
            <a:ext cx="8125459" cy="2383155"/>
            <a:chOff x="407651" y="3249167"/>
            <a:chExt cx="8125459" cy="2383155"/>
          </a:xfrm>
        </p:grpSpPr>
        <p:sp>
          <p:nvSpPr>
            <p:cNvPr id="3" name="object 3"/>
            <p:cNvSpPr/>
            <p:nvPr/>
          </p:nvSpPr>
          <p:spPr>
            <a:xfrm>
              <a:off x="1023085" y="4022918"/>
              <a:ext cx="7510145" cy="1609090"/>
            </a:xfrm>
            <a:custGeom>
              <a:avLst/>
              <a:gdLst/>
              <a:ahLst/>
              <a:cxnLst/>
              <a:rect l="l" t="t" r="r" b="b"/>
              <a:pathLst>
                <a:path w="7510145" h="1609089">
                  <a:moveTo>
                    <a:pt x="7024167" y="1608979"/>
                  </a:moveTo>
                  <a:lnTo>
                    <a:pt x="485775" y="1608979"/>
                  </a:lnTo>
                  <a:lnTo>
                    <a:pt x="437762" y="1606602"/>
                  </a:lnTo>
                  <a:lnTo>
                    <a:pt x="390562" y="1599559"/>
                  </a:lnTo>
                  <a:lnTo>
                    <a:pt x="344494" y="1587982"/>
                  </a:lnTo>
                  <a:lnTo>
                    <a:pt x="299876" y="1572002"/>
                  </a:lnTo>
                  <a:lnTo>
                    <a:pt x="257028" y="1551752"/>
                  </a:lnTo>
                  <a:lnTo>
                    <a:pt x="216266" y="1527363"/>
                  </a:lnTo>
                  <a:lnTo>
                    <a:pt x="177911" y="1498968"/>
                  </a:lnTo>
                  <a:lnTo>
                    <a:pt x="142280" y="1466699"/>
                  </a:lnTo>
                  <a:lnTo>
                    <a:pt x="110010" y="1431068"/>
                  </a:lnTo>
                  <a:lnTo>
                    <a:pt x="81615" y="1392712"/>
                  </a:lnTo>
                  <a:lnTo>
                    <a:pt x="57227" y="1351951"/>
                  </a:lnTo>
                  <a:lnTo>
                    <a:pt x="36977" y="1309102"/>
                  </a:lnTo>
                  <a:lnTo>
                    <a:pt x="20997" y="1264485"/>
                  </a:lnTo>
                  <a:lnTo>
                    <a:pt x="9420" y="1218417"/>
                  </a:lnTo>
                  <a:lnTo>
                    <a:pt x="2377" y="1171217"/>
                  </a:lnTo>
                  <a:lnTo>
                    <a:pt x="0" y="112320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024167" y="0"/>
                  </a:lnTo>
                  <a:lnTo>
                    <a:pt x="7072180" y="2377"/>
                  </a:lnTo>
                  <a:lnTo>
                    <a:pt x="7119380" y="9420"/>
                  </a:lnTo>
                  <a:lnTo>
                    <a:pt x="7165448" y="20997"/>
                  </a:lnTo>
                  <a:lnTo>
                    <a:pt x="7210065" y="36977"/>
                  </a:lnTo>
                  <a:lnTo>
                    <a:pt x="7252914" y="57227"/>
                  </a:lnTo>
                  <a:lnTo>
                    <a:pt x="7293676" y="81615"/>
                  </a:lnTo>
                  <a:lnTo>
                    <a:pt x="7332031" y="110010"/>
                  </a:lnTo>
                  <a:lnTo>
                    <a:pt x="7367662" y="142280"/>
                  </a:lnTo>
                  <a:lnTo>
                    <a:pt x="7399932" y="177911"/>
                  </a:lnTo>
                  <a:lnTo>
                    <a:pt x="7428327" y="216266"/>
                  </a:lnTo>
                  <a:lnTo>
                    <a:pt x="7452715" y="257028"/>
                  </a:lnTo>
                  <a:lnTo>
                    <a:pt x="7472965" y="299876"/>
                  </a:lnTo>
                  <a:lnTo>
                    <a:pt x="7488945" y="344494"/>
                  </a:lnTo>
                  <a:lnTo>
                    <a:pt x="7500522" y="390562"/>
                  </a:lnTo>
                  <a:lnTo>
                    <a:pt x="7507565" y="437762"/>
                  </a:lnTo>
                  <a:lnTo>
                    <a:pt x="7509942" y="485775"/>
                  </a:lnTo>
                  <a:lnTo>
                    <a:pt x="7509942" y="1123204"/>
                  </a:lnTo>
                  <a:lnTo>
                    <a:pt x="7507565" y="1171217"/>
                  </a:lnTo>
                  <a:lnTo>
                    <a:pt x="7500522" y="1218417"/>
                  </a:lnTo>
                  <a:lnTo>
                    <a:pt x="7488945" y="1264485"/>
                  </a:lnTo>
                  <a:lnTo>
                    <a:pt x="7472965" y="1309102"/>
                  </a:lnTo>
                  <a:lnTo>
                    <a:pt x="7452715" y="1351951"/>
                  </a:lnTo>
                  <a:lnTo>
                    <a:pt x="7428327" y="1392712"/>
                  </a:lnTo>
                  <a:lnTo>
                    <a:pt x="7399932" y="1431068"/>
                  </a:lnTo>
                  <a:lnTo>
                    <a:pt x="7367662" y="1466699"/>
                  </a:lnTo>
                  <a:lnTo>
                    <a:pt x="7332031" y="1498968"/>
                  </a:lnTo>
                  <a:lnTo>
                    <a:pt x="7293676" y="1527363"/>
                  </a:lnTo>
                  <a:lnTo>
                    <a:pt x="7252914" y="1551752"/>
                  </a:lnTo>
                  <a:lnTo>
                    <a:pt x="7210065" y="1572002"/>
                  </a:lnTo>
                  <a:lnTo>
                    <a:pt x="7165448" y="1587982"/>
                  </a:lnTo>
                  <a:lnTo>
                    <a:pt x="7119380" y="1599559"/>
                  </a:lnTo>
                  <a:lnTo>
                    <a:pt x="7072180" y="1606602"/>
                  </a:lnTo>
                  <a:lnTo>
                    <a:pt x="7024167" y="1608979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07644" y="3249167"/>
              <a:ext cx="8030209" cy="2107565"/>
            </a:xfrm>
            <a:custGeom>
              <a:avLst/>
              <a:gdLst/>
              <a:ahLst/>
              <a:cxnLst/>
              <a:rect l="l" t="t" r="r" b="b"/>
              <a:pathLst>
                <a:path w="8030209" h="2107565">
                  <a:moveTo>
                    <a:pt x="8029829" y="984351"/>
                  </a:moveTo>
                  <a:lnTo>
                    <a:pt x="8027454" y="936332"/>
                  </a:lnTo>
                  <a:lnTo>
                    <a:pt x="8020405" y="889139"/>
                  </a:lnTo>
                  <a:lnTo>
                    <a:pt x="8008836" y="843076"/>
                  </a:lnTo>
                  <a:lnTo>
                    <a:pt x="7992846" y="798449"/>
                  </a:lnTo>
                  <a:lnTo>
                    <a:pt x="7972603" y="755599"/>
                  </a:lnTo>
                  <a:lnTo>
                    <a:pt x="7948206" y="714844"/>
                  </a:lnTo>
                  <a:lnTo>
                    <a:pt x="7919821" y="676490"/>
                  </a:lnTo>
                  <a:lnTo>
                    <a:pt x="7887551" y="640854"/>
                  </a:lnTo>
                  <a:lnTo>
                    <a:pt x="7851915" y="608584"/>
                  </a:lnTo>
                  <a:lnTo>
                    <a:pt x="7813561" y="580186"/>
                  </a:lnTo>
                  <a:lnTo>
                    <a:pt x="7772794" y="555802"/>
                  </a:lnTo>
                  <a:lnTo>
                    <a:pt x="7729944" y="535559"/>
                  </a:lnTo>
                  <a:lnTo>
                    <a:pt x="7685329" y="519569"/>
                  </a:lnTo>
                  <a:lnTo>
                    <a:pt x="7639266" y="508000"/>
                  </a:lnTo>
                  <a:lnTo>
                    <a:pt x="7592060" y="500951"/>
                  </a:lnTo>
                  <a:lnTo>
                    <a:pt x="7544054" y="498576"/>
                  </a:lnTo>
                  <a:lnTo>
                    <a:pt x="1015644" y="498576"/>
                  </a:lnTo>
                  <a:lnTo>
                    <a:pt x="1015644" y="487946"/>
                  </a:lnTo>
                  <a:lnTo>
                    <a:pt x="1007071" y="405003"/>
                  </a:lnTo>
                  <a:lnTo>
                    <a:pt x="995934" y="359651"/>
                  </a:lnTo>
                  <a:lnTo>
                    <a:pt x="980719" y="316014"/>
                  </a:lnTo>
                  <a:lnTo>
                    <a:pt x="961631" y="274294"/>
                  </a:lnTo>
                  <a:lnTo>
                    <a:pt x="938885" y="234708"/>
                  </a:lnTo>
                  <a:lnTo>
                    <a:pt x="912685" y="197472"/>
                  </a:lnTo>
                  <a:lnTo>
                    <a:pt x="883259" y="162775"/>
                  </a:lnTo>
                  <a:lnTo>
                    <a:pt x="850823" y="130848"/>
                  </a:lnTo>
                  <a:lnTo>
                    <a:pt x="815568" y="101892"/>
                  </a:lnTo>
                  <a:lnTo>
                    <a:pt x="777722" y="76123"/>
                  </a:lnTo>
                  <a:lnTo>
                    <a:pt x="737501" y="53733"/>
                  </a:lnTo>
                  <a:lnTo>
                    <a:pt x="695109" y="34950"/>
                  </a:lnTo>
                  <a:lnTo>
                    <a:pt x="650760" y="19977"/>
                  </a:lnTo>
                  <a:lnTo>
                    <a:pt x="604672" y="9017"/>
                  </a:lnTo>
                  <a:lnTo>
                    <a:pt x="557047" y="2298"/>
                  </a:lnTo>
                  <a:lnTo>
                    <a:pt x="508114" y="0"/>
                  </a:lnTo>
                  <a:lnTo>
                    <a:pt x="459181" y="2298"/>
                  </a:lnTo>
                  <a:lnTo>
                    <a:pt x="411556" y="9017"/>
                  </a:lnTo>
                  <a:lnTo>
                    <a:pt x="365467" y="19977"/>
                  </a:lnTo>
                  <a:lnTo>
                    <a:pt x="321119" y="34950"/>
                  </a:lnTo>
                  <a:lnTo>
                    <a:pt x="278726" y="53733"/>
                  </a:lnTo>
                  <a:lnTo>
                    <a:pt x="238506" y="76123"/>
                  </a:lnTo>
                  <a:lnTo>
                    <a:pt x="200660" y="101892"/>
                  </a:lnTo>
                  <a:lnTo>
                    <a:pt x="165404" y="130848"/>
                  </a:lnTo>
                  <a:lnTo>
                    <a:pt x="132969" y="162775"/>
                  </a:lnTo>
                  <a:lnTo>
                    <a:pt x="103543" y="197472"/>
                  </a:lnTo>
                  <a:lnTo>
                    <a:pt x="77343" y="234708"/>
                  </a:lnTo>
                  <a:lnTo>
                    <a:pt x="54597" y="274294"/>
                  </a:lnTo>
                  <a:lnTo>
                    <a:pt x="35509" y="316014"/>
                  </a:lnTo>
                  <a:lnTo>
                    <a:pt x="20294" y="359651"/>
                  </a:lnTo>
                  <a:lnTo>
                    <a:pt x="9156" y="405003"/>
                  </a:lnTo>
                  <a:lnTo>
                    <a:pt x="2324" y="451866"/>
                  </a:lnTo>
                  <a:lnTo>
                    <a:pt x="0" y="500011"/>
                  </a:lnTo>
                  <a:lnTo>
                    <a:pt x="2324" y="548170"/>
                  </a:lnTo>
                  <a:lnTo>
                    <a:pt x="9156" y="595033"/>
                  </a:lnTo>
                  <a:lnTo>
                    <a:pt x="20294" y="640384"/>
                  </a:lnTo>
                  <a:lnTo>
                    <a:pt x="35509" y="684022"/>
                  </a:lnTo>
                  <a:lnTo>
                    <a:pt x="54597" y="725741"/>
                  </a:lnTo>
                  <a:lnTo>
                    <a:pt x="77343" y="765327"/>
                  </a:lnTo>
                  <a:lnTo>
                    <a:pt x="103543" y="802563"/>
                  </a:lnTo>
                  <a:lnTo>
                    <a:pt x="132969" y="837260"/>
                  </a:lnTo>
                  <a:lnTo>
                    <a:pt x="165404" y="869188"/>
                  </a:lnTo>
                  <a:lnTo>
                    <a:pt x="200660" y="898144"/>
                  </a:lnTo>
                  <a:lnTo>
                    <a:pt x="238506" y="923912"/>
                  </a:lnTo>
                  <a:lnTo>
                    <a:pt x="278726" y="946302"/>
                  </a:lnTo>
                  <a:lnTo>
                    <a:pt x="321119" y="965085"/>
                  </a:lnTo>
                  <a:lnTo>
                    <a:pt x="365467" y="980059"/>
                  </a:lnTo>
                  <a:lnTo>
                    <a:pt x="411556" y="991006"/>
                  </a:lnTo>
                  <a:lnTo>
                    <a:pt x="459181" y="997737"/>
                  </a:lnTo>
                  <a:lnTo>
                    <a:pt x="508114" y="1000023"/>
                  </a:lnTo>
                  <a:lnTo>
                    <a:pt x="508114" y="1621777"/>
                  </a:lnTo>
                  <a:lnTo>
                    <a:pt x="510489" y="1669796"/>
                  </a:lnTo>
                  <a:lnTo>
                    <a:pt x="517537" y="1716989"/>
                  </a:lnTo>
                  <a:lnTo>
                    <a:pt x="529107" y="1763064"/>
                  </a:lnTo>
                  <a:lnTo>
                    <a:pt x="545096" y="1807679"/>
                  </a:lnTo>
                  <a:lnTo>
                    <a:pt x="565340" y="1850529"/>
                  </a:lnTo>
                  <a:lnTo>
                    <a:pt x="589737" y="1891284"/>
                  </a:lnTo>
                  <a:lnTo>
                    <a:pt x="618121" y="1929650"/>
                  </a:lnTo>
                  <a:lnTo>
                    <a:pt x="650392" y="1965274"/>
                  </a:lnTo>
                  <a:lnTo>
                    <a:pt x="686028" y="1997544"/>
                  </a:lnTo>
                  <a:lnTo>
                    <a:pt x="724382" y="2025942"/>
                  </a:lnTo>
                  <a:lnTo>
                    <a:pt x="765149" y="2050326"/>
                  </a:lnTo>
                  <a:lnTo>
                    <a:pt x="807986" y="2070582"/>
                  </a:lnTo>
                  <a:lnTo>
                    <a:pt x="852614" y="2086559"/>
                  </a:lnTo>
                  <a:lnTo>
                    <a:pt x="898677" y="2098141"/>
                  </a:lnTo>
                  <a:lnTo>
                    <a:pt x="945883" y="2105177"/>
                  </a:lnTo>
                  <a:lnTo>
                    <a:pt x="993889" y="2107552"/>
                  </a:lnTo>
                  <a:lnTo>
                    <a:pt x="7544054" y="2107552"/>
                  </a:lnTo>
                  <a:lnTo>
                    <a:pt x="7592060" y="2105177"/>
                  </a:lnTo>
                  <a:lnTo>
                    <a:pt x="7639266" y="2098141"/>
                  </a:lnTo>
                  <a:lnTo>
                    <a:pt x="7685329" y="2086559"/>
                  </a:lnTo>
                  <a:lnTo>
                    <a:pt x="7729944" y="2070582"/>
                  </a:lnTo>
                  <a:lnTo>
                    <a:pt x="7772794" y="2050326"/>
                  </a:lnTo>
                  <a:lnTo>
                    <a:pt x="7813561" y="2025942"/>
                  </a:lnTo>
                  <a:lnTo>
                    <a:pt x="7851915" y="1997544"/>
                  </a:lnTo>
                  <a:lnTo>
                    <a:pt x="7887551" y="1965274"/>
                  </a:lnTo>
                  <a:lnTo>
                    <a:pt x="7919821" y="1929650"/>
                  </a:lnTo>
                  <a:lnTo>
                    <a:pt x="7948206" y="1891284"/>
                  </a:lnTo>
                  <a:lnTo>
                    <a:pt x="7972603" y="1850529"/>
                  </a:lnTo>
                  <a:lnTo>
                    <a:pt x="7992846" y="1807679"/>
                  </a:lnTo>
                  <a:lnTo>
                    <a:pt x="8008836" y="1763064"/>
                  </a:lnTo>
                  <a:lnTo>
                    <a:pt x="8020405" y="1716989"/>
                  </a:lnTo>
                  <a:lnTo>
                    <a:pt x="8027454" y="1669796"/>
                  </a:lnTo>
                  <a:lnTo>
                    <a:pt x="8029829" y="1621777"/>
                  </a:lnTo>
                  <a:lnTo>
                    <a:pt x="8029829" y="98435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254373" y="3182056"/>
            <a:ext cx="8125459" cy="2383155"/>
            <a:chOff x="9254373" y="3182056"/>
            <a:chExt cx="8125459" cy="2383155"/>
          </a:xfrm>
        </p:grpSpPr>
        <p:sp>
          <p:nvSpPr>
            <p:cNvPr id="6" name="object 6"/>
            <p:cNvSpPr/>
            <p:nvPr/>
          </p:nvSpPr>
          <p:spPr>
            <a:xfrm>
              <a:off x="9869807" y="3955808"/>
              <a:ext cx="7510145" cy="1609090"/>
            </a:xfrm>
            <a:custGeom>
              <a:avLst/>
              <a:gdLst/>
              <a:ahLst/>
              <a:cxnLst/>
              <a:rect l="l" t="t" r="r" b="b"/>
              <a:pathLst>
                <a:path w="7510144" h="1609089">
                  <a:moveTo>
                    <a:pt x="7024167" y="1608979"/>
                  </a:moveTo>
                  <a:lnTo>
                    <a:pt x="485775" y="1608979"/>
                  </a:lnTo>
                  <a:lnTo>
                    <a:pt x="437762" y="1606602"/>
                  </a:lnTo>
                  <a:lnTo>
                    <a:pt x="390562" y="1599559"/>
                  </a:lnTo>
                  <a:lnTo>
                    <a:pt x="344494" y="1587982"/>
                  </a:lnTo>
                  <a:lnTo>
                    <a:pt x="299876" y="1572002"/>
                  </a:lnTo>
                  <a:lnTo>
                    <a:pt x="257028" y="1551752"/>
                  </a:lnTo>
                  <a:lnTo>
                    <a:pt x="216266" y="1527363"/>
                  </a:lnTo>
                  <a:lnTo>
                    <a:pt x="177911" y="1498968"/>
                  </a:lnTo>
                  <a:lnTo>
                    <a:pt x="142280" y="1466699"/>
                  </a:lnTo>
                  <a:lnTo>
                    <a:pt x="110010" y="1431068"/>
                  </a:lnTo>
                  <a:lnTo>
                    <a:pt x="81615" y="1392712"/>
                  </a:lnTo>
                  <a:lnTo>
                    <a:pt x="57227" y="1351951"/>
                  </a:lnTo>
                  <a:lnTo>
                    <a:pt x="36977" y="1309102"/>
                  </a:lnTo>
                  <a:lnTo>
                    <a:pt x="20997" y="1264485"/>
                  </a:lnTo>
                  <a:lnTo>
                    <a:pt x="9420" y="1218417"/>
                  </a:lnTo>
                  <a:lnTo>
                    <a:pt x="2377" y="1171217"/>
                  </a:lnTo>
                  <a:lnTo>
                    <a:pt x="0" y="112320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024167" y="0"/>
                  </a:lnTo>
                  <a:lnTo>
                    <a:pt x="7072180" y="2377"/>
                  </a:lnTo>
                  <a:lnTo>
                    <a:pt x="7119380" y="9420"/>
                  </a:lnTo>
                  <a:lnTo>
                    <a:pt x="7165448" y="20997"/>
                  </a:lnTo>
                  <a:lnTo>
                    <a:pt x="7210065" y="36977"/>
                  </a:lnTo>
                  <a:lnTo>
                    <a:pt x="7252914" y="57227"/>
                  </a:lnTo>
                  <a:lnTo>
                    <a:pt x="7293675" y="81615"/>
                  </a:lnTo>
                  <a:lnTo>
                    <a:pt x="7332031" y="110010"/>
                  </a:lnTo>
                  <a:lnTo>
                    <a:pt x="7367662" y="142280"/>
                  </a:lnTo>
                  <a:lnTo>
                    <a:pt x="7399931" y="177911"/>
                  </a:lnTo>
                  <a:lnTo>
                    <a:pt x="7428326" y="216266"/>
                  </a:lnTo>
                  <a:lnTo>
                    <a:pt x="7452715" y="257028"/>
                  </a:lnTo>
                  <a:lnTo>
                    <a:pt x="7472965" y="299876"/>
                  </a:lnTo>
                  <a:lnTo>
                    <a:pt x="7488945" y="344494"/>
                  </a:lnTo>
                  <a:lnTo>
                    <a:pt x="7500522" y="390562"/>
                  </a:lnTo>
                  <a:lnTo>
                    <a:pt x="7507566" y="437762"/>
                  </a:lnTo>
                  <a:lnTo>
                    <a:pt x="7509943" y="485775"/>
                  </a:lnTo>
                  <a:lnTo>
                    <a:pt x="7509943" y="1123204"/>
                  </a:lnTo>
                  <a:lnTo>
                    <a:pt x="7507566" y="1171217"/>
                  </a:lnTo>
                  <a:lnTo>
                    <a:pt x="7500522" y="1218417"/>
                  </a:lnTo>
                  <a:lnTo>
                    <a:pt x="7488945" y="1264485"/>
                  </a:lnTo>
                  <a:lnTo>
                    <a:pt x="7472965" y="1309102"/>
                  </a:lnTo>
                  <a:lnTo>
                    <a:pt x="7452715" y="1351951"/>
                  </a:lnTo>
                  <a:lnTo>
                    <a:pt x="7428326" y="1392712"/>
                  </a:lnTo>
                  <a:lnTo>
                    <a:pt x="7399931" y="1431068"/>
                  </a:lnTo>
                  <a:lnTo>
                    <a:pt x="7367662" y="1466699"/>
                  </a:lnTo>
                  <a:lnTo>
                    <a:pt x="7332031" y="1498968"/>
                  </a:lnTo>
                  <a:lnTo>
                    <a:pt x="7293675" y="1527363"/>
                  </a:lnTo>
                  <a:lnTo>
                    <a:pt x="7252914" y="1551752"/>
                  </a:lnTo>
                  <a:lnTo>
                    <a:pt x="7210065" y="1572002"/>
                  </a:lnTo>
                  <a:lnTo>
                    <a:pt x="7165448" y="1587982"/>
                  </a:lnTo>
                  <a:lnTo>
                    <a:pt x="7119380" y="1599559"/>
                  </a:lnTo>
                  <a:lnTo>
                    <a:pt x="7072180" y="1606602"/>
                  </a:lnTo>
                  <a:lnTo>
                    <a:pt x="7024167" y="1608979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254363" y="3182060"/>
              <a:ext cx="8030209" cy="2107565"/>
            </a:xfrm>
            <a:custGeom>
              <a:avLst/>
              <a:gdLst/>
              <a:ahLst/>
              <a:cxnLst/>
              <a:rect l="l" t="t" r="r" b="b"/>
              <a:pathLst>
                <a:path w="8030209" h="2107565">
                  <a:moveTo>
                    <a:pt x="8029829" y="984351"/>
                  </a:moveTo>
                  <a:lnTo>
                    <a:pt x="8027454" y="936332"/>
                  </a:lnTo>
                  <a:lnTo>
                    <a:pt x="8020405" y="889139"/>
                  </a:lnTo>
                  <a:lnTo>
                    <a:pt x="8008836" y="843064"/>
                  </a:lnTo>
                  <a:lnTo>
                    <a:pt x="7992859" y="798449"/>
                  </a:lnTo>
                  <a:lnTo>
                    <a:pt x="7972603" y="755599"/>
                  </a:lnTo>
                  <a:lnTo>
                    <a:pt x="7948219" y="714844"/>
                  </a:lnTo>
                  <a:lnTo>
                    <a:pt x="7919821" y="676478"/>
                  </a:lnTo>
                  <a:lnTo>
                    <a:pt x="7887551" y="640854"/>
                  </a:lnTo>
                  <a:lnTo>
                    <a:pt x="7851915" y="608584"/>
                  </a:lnTo>
                  <a:lnTo>
                    <a:pt x="7813561" y="580186"/>
                  </a:lnTo>
                  <a:lnTo>
                    <a:pt x="7772806" y="555802"/>
                  </a:lnTo>
                  <a:lnTo>
                    <a:pt x="7729956" y="535546"/>
                  </a:lnTo>
                  <a:lnTo>
                    <a:pt x="7685341" y="519569"/>
                  </a:lnTo>
                  <a:lnTo>
                    <a:pt x="7639266" y="507987"/>
                  </a:lnTo>
                  <a:lnTo>
                    <a:pt x="7592073" y="500951"/>
                  </a:lnTo>
                  <a:lnTo>
                    <a:pt x="7544054" y="498576"/>
                  </a:lnTo>
                  <a:lnTo>
                    <a:pt x="1015657" y="498576"/>
                  </a:lnTo>
                  <a:lnTo>
                    <a:pt x="1015657" y="487946"/>
                  </a:lnTo>
                  <a:lnTo>
                    <a:pt x="1007071" y="405003"/>
                  </a:lnTo>
                  <a:lnTo>
                    <a:pt x="995934" y="359638"/>
                  </a:lnTo>
                  <a:lnTo>
                    <a:pt x="980719" y="316001"/>
                  </a:lnTo>
                  <a:lnTo>
                    <a:pt x="961631" y="274281"/>
                  </a:lnTo>
                  <a:lnTo>
                    <a:pt x="938885" y="234708"/>
                  </a:lnTo>
                  <a:lnTo>
                    <a:pt x="912698" y="197459"/>
                  </a:lnTo>
                  <a:lnTo>
                    <a:pt x="883272" y="162775"/>
                  </a:lnTo>
                  <a:lnTo>
                    <a:pt x="850823" y="130848"/>
                  </a:lnTo>
                  <a:lnTo>
                    <a:pt x="815568" y="101892"/>
                  </a:lnTo>
                  <a:lnTo>
                    <a:pt x="777722" y="76111"/>
                  </a:lnTo>
                  <a:lnTo>
                    <a:pt x="737501" y="53733"/>
                  </a:lnTo>
                  <a:lnTo>
                    <a:pt x="695109" y="34950"/>
                  </a:lnTo>
                  <a:lnTo>
                    <a:pt x="650760" y="19977"/>
                  </a:lnTo>
                  <a:lnTo>
                    <a:pt x="604672" y="9017"/>
                  </a:lnTo>
                  <a:lnTo>
                    <a:pt x="557060" y="2286"/>
                  </a:lnTo>
                  <a:lnTo>
                    <a:pt x="508114" y="0"/>
                  </a:lnTo>
                  <a:lnTo>
                    <a:pt x="459181" y="2286"/>
                  </a:lnTo>
                  <a:lnTo>
                    <a:pt x="411568" y="9017"/>
                  </a:lnTo>
                  <a:lnTo>
                    <a:pt x="365480" y="19977"/>
                  </a:lnTo>
                  <a:lnTo>
                    <a:pt x="321132" y="34950"/>
                  </a:lnTo>
                  <a:lnTo>
                    <a:pt x="278739" y="53733"/>
                  </a:lnTo>
                  <a:lnTo>
                    <a:pt x="238506" y="76111"/>
                  </a:lnTo>
                  <a:lnTo>
                    <a:pt x="200660" y="101892"/>
                  </a:lnTo>
                  <a:lnTo>
                    <a:pt x="165417" y="130848"/>
                  </a:lnTo>
                  <a:lnTo>
                    <a:pt x="132969" y="162775"/>
                  </a:lnTo>
                  <a:lnTo>
                    <a:pt x="103543" y="197459"/>
                  </a:lnTo>
                  <a:lnTo>
                    <a:pt x="77355" y="234708"/>
                  </a:lnTo>
                  <a:lnTo>
                    <a:pt x="54610" y="274281"/>
                  </a:lnTo>
                  <a:lnTo>
                    <a:pt x="35521" y="316001"/>
                  </a:lnTo>
                  <a:lnTo>
                    <a:pt x="20294" y="359638"/>
                  </a:lnTo>
                  <a:lnTo>
                    <a:pt x="9169" y="405003"/>
                  </a:lnTo>
                  <a:lnTo>
                    <a:pt x="2324" y="451853"/>
                  </a:lnTo>
                  <a:lnTo>
                    <a:pt x="0" y="500011"/>
                  </a:lnTo>
                  <a:lnTo>
                    <a:pt x="2324" y="548170"/>
                  </a:lnTo>
                  <a:lnTo>
                    <a:pt x="9169" y="595020"/>
                  </a:lnTo>
                  <a:lnTo>
                    <a:pt x="20294" y="640384"/>
                  </a:lnTo>
                  <a:lnTo>
                    <a:pt x="35521" y="684022"/>
                  </a:lnTo>
                  <a:lnTo>
                    <a:pt x="54610" y="725741"/>
                  </a:lnTo>
                  <a:lnTo>
                    <a:pt x="77355" y="765327"/>
                  </a:lnTo>
                  <a:lnTo>
                    <a:pt x="103543" y="802563"/>
                  </a:lnTo>
                  <a:lnTo>
                    <a:pt x="132969" y="837247"/>
                  </a:lnTo>
                  <a:lnTo>
                    <a:pt x="165417" y="869175"/>
                  </a:lnTo>
                  <a:lnTo>
                    <a:pt x="200660" y="898131"/>
                  </a:lnTo>
                  <a:lnTo>
                    <a:pt x="238506" y="923912"/>
                  </a:lnTo>
                  <a:lnTo>
                    <a:pt x="278739" y="946289"/>
                  </a:lnTo>
                  <a:lnTo>
                    <a:pt x="321132" y="965073"/>
                  </a:lnTo>
                  <a:lnTo>
                    <a:pt x="365480" y="980046"/>
                  </a:lnTo>
                  <a:lnTo>
                    <a:pt x="411568" y="991006"/>
                  </a:lnTo>
                  <a:lnTo>
                    <a:pt x="459181" y="997737"/>
                  </a:lnTo>
                  <a:lnTo>
                    <a:pt x="508114" y="1000023"/>
                  </a:lnTo>
                  <a:lnTo>
                    <a:pt x="508114" y="1621777"/>
                  </a:lnTo>
                  <a:lnTo>
                    <a:pt x="510501" y="1669796"/>
                  </a:lnTo>
                  <a:lnTo>
                    <a:pt x="517537" y="1716989"/>
                  </a:lnTo>
                  <a:lnTo>
                    <a:pt x="529120" y="1763052"/>
                  </a:lnTo>
                  <a:lnTo>
                    <a:pt x="545096" y="1807679"/>
                  </a:lnTo>
                  <a:lnTo>
                    <a:pt x="565340" y="1850529"/>
                  </a:lnTo>
                  <a:lnTo>
                    <a:pt x="589737" y="1891284"/>
                  </a:lnTo>
                  <a:lnTo>
                    <a:pt x="618134" y="1929638"/>
                  </a:lnTo>
                  <a:lnTo>
                    <a:pt x="650405" y="1965274"/>
                  </a:lnTo>
                  <a:lnTo>
                    <a:pt x="686028" y="1997544"/>
                  </a:lnTo>
                  <a:lnTo>
                    <a:pt x="724382" y="2025942"/>
                  </a:lnTo>
                  <a:lnTo>
                    <a:pt x="765149" y="2050326"/>
                  </a:lnTo>
                  <a:lnTo>
                    <a:pt x="807999" y="2070569"/>
                  </a:lnTo>
                  <a:lnTo>
                    <a:pt x="852614" y="2086559"/>
                  </a:lnTo>
                  <a:lnTo>
                    <a:pt x="898677" y="2098128"/>
                  </a:lnTo>
                  <a:lnTo>
                    <a:pt x="945883" y="2105177"/>
                  </a:lnTo>
                  <a:lnTo>
                    <a:pt x="993889" y="2107552"/>
                  </a:lnTo>
                  <a:lnTo>
                    <a:pt x="7544054" y="2107552"/>
                  </a:lnTo>
                  <a:lnTo>
                    <a:pt x="7592073" y="2105177"/>
                  </a:lnTo>
                  <a:lnTo>
                    <a:pt x="7639266" y="2098128"/>
                  </a:lnTo>
                  <a:lnTo>
                    <a:pt x="7685341" y="2086559"/>
                  </a:lnTo>
                  <a:lnTo>
                    <a:pt x="7729956" y="2070569"/>
                  </a:lnTo>
                  <a:lnTo>
                    <a:pt x="7772806" y="2050326"/>
                  </a:lnTo>
                  <a:lnTo>
                    <a:pt x="7813561" y="2025942"/>
                  </a:lnTo>
                  <a:lnTo>
                    <a:pt x="7851915" y="1997544"/>
                  </a:lnTo>
                  <a:lnTo>
                    <a:pt x="7887551" y="1965274"/>
                  </a:lnTo>
                  <a:lnTo>
                    <a:pt x="7919821" y="1929638"/>
                  </a:lnTo>
                  <a:lnTo>
                    <a:pt x="7948219" y="1891284"/>
                  </a:lnTo>
                  <a:lnTo>
                    <a:pt x="7972603" y="1850529"/>
                  </a:lnTo>
                  <a:lnTo>
                    <a:pt x="7992859" y="1807679"/>
                  </a:lnTo>
                  <a:lnTo>
                    <a:pt x="8008836" y="1763052"/>
                  </a:lnTo>
                  <a:lnTo>
                    <a:pt x="8020405" y="1716989"/>
                  </a:lnTo>
                  <a:lnTo>
                    <a:pt x="8027454" y="1669796"/>
                  </a:lnTo>
                  <a:lnTo>
                    <a:pt x="8029829" y="1621777"/>
                  </a:lnTo>
                  <a:lnTo>
                    <a:pt x="8029829" y="98435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508432" y="6129892"/>
            <a:ext cx="8125459" cy="2383155"/>
            <a:chOff x="9508432" y="6129892"/>
            <a:chExt cx="8125459" cy="2383155"/>
          </a:xfrm>
        </p:grpSpPr>
        <p:sp>
          <p:nvSpPr>
            <p:cNvPr id="9" name="object 9"/>
            <p:cNvSpPr/>
            <p:nvPr/>
          </p:nvSpPr>
          <p:spPr>
            <a:xfrm>
              <a:off x="10123866" y="6903644"/>
              <a:ext cx="7510145" cy="1609090"/>
            </a:xfrm>
            <a:custGeom>
              <a:avLst/>
              <a:gdLst/>
              <a:ahLst/>
              <a:cxnLst/>
              <a:rect l="l" t="t" r="r" b="b"/>
              <a:pathLst>
                <a:path w="7510144" h="1609090">
                  <a:moveTo>
                    <a:pt x="7024167" y="1608979"/>
                  </a:moveTo>
                  <a:lnTo>
                    <a:pt x="485775" y="1608979"/>
                  </a:lnTo>
                  <a:lnTo>
                    <a:pt x="437762" y="1606602"/>
                  </a:lnTo>
                  <a:lnTo>
                    <a:pt x="390562" y="1599559"/>
                  </a:lnTo>
                  <a:lnTo>
                    <a:pt x="344494" y="1587981"/>
                  </a:lnTo>
                  <a:lnTo>
                    <a:pt x="299876" y="1572002"/>
                  </a:lnTo>
                  <a:lnTo>
                    <a:pt x="257028" y="1551752"/>
                  </a:lnTo>
                  <a:lnTo>
                    <a:pt x="216266" y="1527363"/>
                  </a:lnTo>
                  <a:lnTo>
                    <a:pt x="177911" y="1498968"/>
                  </a:lnTo>
                  <a:lnTo>
                    <a:pt x="142280" y="1466699"/>
                  </a:lnTo>
                  <a:lnTo>
                    <a:pt x="110010" y="1431068"/>
                  </a:lnTo>
                  <a:lnTo>
                    <a:pt x="81615" y="1392712"/>
                  </a:lnTo>
                  <a:lnTo>
                    <a:pt x="57227" y="1351951"/>
                  </a:lnTo>
                  <a:lnTo>
                    <a:pt x="36977" y="1309102"/>
                  </a:lnTo>
                  <a:lnTo>
                    <a:pt x="20997" y="1264485"/>
                  </a:lnTo>
                  <a:lnTo>
                    <a:pt x="9420" y="1218417"/>
                  </a:lnTo>
                  <a:lnTo>
                    <a:pt x="2377" y="1171217"/>
                  </a:lnTo>
                  <a:lnTo>
                    <a:pt x="0" y="112320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024167" y="0"/>
                  </a:lnTo>
                  <a:lnTo>
                    <a:pt x="7072180" y="2377"/>
                  </a:lnTo>
                  <a:lnTo>
                    <a:pt x="7119380" y="9420"/>
                  </a:lnTo>
                  <a:lnTo>
                    <a:pt x="7165448" y="20997"/>
                  </a:lnTo>
                  <a:lnTo>
                    <a:pt x="7210065" y="36977"/>
                  </a:lnTo>
                  <a:lnTo>
                    <a:pt x="7252914" y="57227"/>
                  </a:lnTo>
                  <a:lnTo>
                    <a:pt x="7293675" y="81615"/>
                  </a:lnTo>
                  <a:lnTo>
                    <a:pt x="7332031" y="110010"/>
                  </a:lnTo>
                  <a:lnTo>
                    <a:pt x="7367662" y="142280"/>
                  </a:lnTo>
                  <a:lnTo>
                    <a:pt x="7399931" y="177911"/>
                  </a:lnTo>
                  <a:lnTo>
                    <a:pt x="7428326" y="216266"/>
                  </a:lnTo>
                  <a:lnTo>
                    <a:pt x="7452715" y="257028"/>
                  </a:lnTo>
                  <a:lnTo>
                    <a:pt x="7472965" y="299876"/>
                  </a:lnTo>
                  <a:lnTo>
                    <a:pt x="7488945" y="344494"/>
                  </a:lnTo>
                  <a:lnTo>
                    <a:pt x="7500522" y="390562"/>
                  </a:lnTo>
                  <a:lnTo>
                    <a:pt x="7507566" y="437762"/>
                  </a:lnTo>
                  <a:lnTo>
                    <a:pt x="7509943" y="485775"/>
                  </a:lnTo>
                  <a:lnTo>
                    <a:pt x="7509943" y="1123204"/>
                  </a:lnTo>
                  <a:lnTo>
                    <a:pt x="7507566" y="1171217"/>
                  </a:lnTo>
                  <a:lnTo>
                    <a:pt x="7500522" y="1218417"/>
                  </a:lnTo>
                  <a:lnTo>
                    <a:pt x="7488945" y="1264485"/>
                  </a:lnTo>
                  <a:lnTo>
                    <a:pt x="7472965" y="1309102"/>
                  </a:lnTo>
                  <a:lnTo>
                    <a:pt x="7452715" y="1351951"/>
                  </a:lnTo>
                  <a:lnTo>
                    <a:pt x="7428326" y="1392712"/>
                  </a:lnTo>
                  <a:lnTo>
                    <a:pt x="7399931" y="1431068"/>
                  </a:lnTo>
                  <a:lnTo>
                    <a:pt x="7367662" y="1466699"/>
                  </a:lnTo>
                  <a:lnTo>
                    <a:pt x="7332031" y="1498968"/>
                  </a:lnTo>
                  <a:lnTo>
                    <a:pt x="7293675" y="1527363"/>
                  </a:lnTo>
                  <a:lnTo>
                    <a:pt x="7252914" y="1551752"/>
                  </a:lnTo>
                  <a:lnTo>
                    <a:pt x="7210065" y="1572002"/>
                  </a:lnTo>
                  <a:lnTo>
                    <a:pt x="7165448" y="1587981"/>
                  </a:lnTo>
                  <a:lnTo>
                    <a:pt x="7119380" y="1599559"/>
                  </a:lnTo>
                  <a:lnTo>
                    <a:pt x="7072180" y="1606602"/>
                  </a:lnTo>
                  <a:lnTo>
                    <a:pt x="7024167" y="1608979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508427" y="6129895"/>
              <a:ext cx="8030209" cy="2107565"/>
            </a:xfrm>
            <a:custGeom>
              <a:avLst/>
              <a:gdLst/>
              <a:ahLst/>
              <a:cxnLst/>
              <a:rect l="l" t="t" r="r" b="b"/>
              <a:pathLst>
                <a:path w="8030209" h="2107565">
                  <a:moveTo>
                    <a:pt x="8029829" y="984351"/>
                  </a:moveTo>
                  <a:lnTo>
                    <a:pt x="8027454" y="936332"/>
                  </a:lnTo>
                  <a:lnTo>
                    <a:pt x="8020405" y="889139"/>
                  </a:lnTo>
                  <a:lnTo>
                    <a:pt x="8008823" y="843064"/>
                  </a:lnTo>
                  <a:lnTo>
                    <a:pt x="7992846" y="798449"/>
                  </a:lnTo>
                  <a:lnTo>
                    <a:pt x="7972603" y="755599"/>
                  </a:lnTo>
                  <a:lnTo>
                    <a:pt x="7948206" y="714844"/>
                  </a:lnTo>
                  <a:lnTo>
                    <a:pt x="7919809" y="676490"/>
                  </a:lnTo>
                  <a:lnTo>
                    <a:pt x="7887551" y="640854"/>
                  </a:lnTo>
                  <a:lnTo>
                    <a:pt x="7851915" y="608584"/>
                  </a:lnTo>
                  <a:lnTo>
                    <a:pt x="7813561" y="580186"/>
                  </a:lnTo>
                  <a:lnTo>
                    <a:pt x="7772794" y="555802"/>
                  </a:lnTo>
                  <a:lnTo>
                    <a:pt x="7729944" y="535546"/>
                  </a:lnTo>
                  <a:lnTo>
                    <a:pt x="7685329" y="519569"/>
                  </a:lnTo>
                  <a:lnTo>
                    <a:pt x="7639266" y="508000"/>
                  </a:lnTo>
                  <a:lnTo>
                    <a:pt x="7592060" y="500951"/>
                  </a:lnTo>
                  <a:lnTo>
                    <a:pt x="7544054" y="498576"/>
                  </a:lnTo>
                  <a:lnTo>
                    <a:pt x="1015644" y="498576"/>
                  </a:lnTo>
                  <a:lnTo>
                    <a:pt x="1015644" y="487946"/>
                  </a:lnTo>
                  <a:lnTo>
                    <a:pt x="1007071" y="405003"/>
                  </a:lnTo>
                  <a:lnTo>
                    <a:pt x="995934" y="359651"/>
                  </a:lnTo>
                  <a:lnTo>
                    <a:pt x="980719" y="316001"/>
                  </a:lnTo>
                  <a:lnTo>
                    <a:pt x="961631" y="274294"/>
                  </a:lnTo>
                  <a:lnTo>
                    <a:pt x="938885" y="234708"/>
                  </a:lnTo>
                  <a:lnTo>
                    <a:pt x="912685" y="197459"/>
                  </a:lnTo>
                  <a:lnTo>
                    <a:pt x="883259" y="162775"/>
                  </a:lnTo>
                  <a:lnTo>
                    <a:pt x="850823" y="130848"/>
                  </a:lnTo>
                  <a:lnTo>
                    <a:pt x="815568" y="101892"/>
                  </a:lnTo>
                  <a:lnTo>
                    <a:pt x="777722" y="76123"/>
                  </a:lnTo>
                  <a:lnTo>
                    <a:pt x="737501" y="53733"/>
                  </a:lnTo>
                  <a:lnTo>
                    <a:pt x="695109" y="34950"/>
                  </a:lnTo>
                  <a:lnTo>
                    <a:pt x="650760" y="19977"/>
                  </a:lnTo>
                  <a:lnTo>
                    <a:pt x="604672" y="9017"/>
                  </a:lnTo>
                  <a:lnTo>
                    <a:pt x="557047" y="2298"/>
                  </a:lnTo>
                  <a:lnTo>
                    <a:pt x="508114" y="0"/>
                  </a:lnTo>
                  <a:lnTo>
                    <a:pt x="459181" y="2298"/>
                  </a:lnTo>
                  <a:lnTo>
                    <a:pt x="411556" y="9017"/>
                  </a:lnTo>
                  <a:lnTo>
                    <a:pt x="365467" y="19977"/>
                  </a:lnTo>
                  <a:lnTo>
                    <a:pt x="321119" y="34950"/>
                  </a:lnTo>
                  <a:lnTo>
                    <a:pt x="278726" y="53733"/>
                  </a:lnTo>
                  <a:lnTo>
                    <a:pt x="238506" y="76123"/>
                  </a:lnTo>
                  <a:lnTo>
                    <a:pt x="200660" y="101892"/>
                  </a:lnTo>
                  <a:lnTo>
                    <a:pt x="165404" y="130848"/>
                  </a:lnTo>
                  <a:lnTo>
                    <a:pt x="132969" y="162775"/>
                  </a:lnTo>
                  <a:lnTo>
                    <a:pt x="103543" y="197459"/>
                  </a:lnTo>
                  <a:lnTo>
                    <a:pt x="77343" y="234708"/>
                  </a:lnTo>
                  <a:lnTo>
                    <a:pt x="54597" y="274294"/>
                  </a:lnTo>
                  <a:lnTo>
                    <a:pt x="35509" y="316001"/>
                  </a:lnTo>
                  <a:lnTo>
                    <a:pt x="20294" y="359651"/>
                  </a:lnTo>
                  <a:lnTo>
                    <a:pt x="9156" y="405003"/>
                  </a:lnTo>
                  <a:lnTo>
                    <a:pt x="2324" y="451866"/>
                  </a:lnTo>
                  <a:lnTo>
                    <a:pt x="0" y="500011"/>
                  </a:lnTo>
                  <a:lnTo>
                    <a:pt x="2324" y="548170"/>
                  </a:lnTo>
                  <a:lnTo>
                    <a:pt x="9156" y="595033"/>
                  </a:lnTo>
                  <a:lnTo>
                    <a:pt x="20294" y="640384"/>
                  </a:lnTo>
                  <a:lnTo>
                    <a:pt x="35509" y="684022"/>
                  </a:lnTo>
                  <a:lnTo>
                    <a:pt x="54597" y="725741"/>
                  </a:lnTo>
                  <a:lnTo>
                    <a:pt x="77343" y="765327"/>
                  </a:lnTo>
                  <a:lnTo>
                    <a:pt x="103543" y="802563"/>
                  </a:lnTo>
                  <a:lnTo>
                    <a:pt x="132969" y="837247"/>
                  </a:lnTo>
                  <a:lnTo>
                    <a:pt x="165404" y="869175"/>
                  </a:lnTo>
                  <a:lnTo>
                    <a:pt x="200660" y="898131"/>
                  </a:lnTo>
                  <a:lnTo>
                    <a:pt x="238506" y="923912"/>
                  </a:lnTo>
                  <a:lnTo>
                    <a:pt x="278726" y="946289"/>
                  </a:lnTo>
                  <a:lnTo>
                    <a:pt x="321119" y="965073"/>
                  </a:lnTo>
                  <a:lnTo>
                    <a:pt x="365467" y="980059"/>
                  </a:lnTo>
                  <a:lnTo>
                    <a:pt x="411556" y="991006"/>
                  </a:lnTo>
                  <a:lnTo>
                    <a:pt x="459181" y="997737"/>
                  </a:lnTo>
                  <a:lnTo>
                    <a:pt x="508114" y="1000023"/>
                  </a:lnTo>
                  <a:lnTo>
                    <a:pt x="508114" y="1621777"/>
                  </a:lnTo>
                  <a:lnTo>
                    <a:pt x="510489" y="1669796"/>
                  </a:lnTo>
                  <a:lnTo>
                    <a:pt x="517537" y="1716989"/>
                  </a:lnTo>
                  <a:lnTo>
                    <a:pt x="529107" y="1763064"/>
                  </a:lnTo>
                  <a:lnTo>
                    <a:pt x="545096" y="1807679"/>
                  </a:lnTo>
                  <a:lnTo>
                    <a:pt x="565340" y="1850529"/>
                  </a:lnTo>
                  <a:lnTo>
                    <a:pt x="589724" y="1891284"/>
                  </a:lnTo>
                  <a:lnTo>
                    <a:pt x="618121" y="1929638"/>
                  </a:lnTo>
                  <a:lnTo>
                    <a:pt x="650392" y="1965274"/>
                  </a:lnTo>
                  <a:lnTo>
                    <a:pt x="686028" y="1997544"/>
                  </a:lnTo>
                  <a:lnTo>
                    <a:pt x="724382" y="2025942"/>
                  </a:lnTo>
                  <a:lnTo>
                    <a:pt x="765136" y="2050326"/>
                  </a:lnTo>
                  <a:lnTo>
                    <a:pt x="807986" y="2070569"/>
                  </a:lnTo>
                  <a:lnTo>
                    <a:pt x="852601" y="2086559"/>
                  </a:lnTo>
                  <a:lnTo>
                    <a:pt x="898677" y="2098128"/>
                  </a:lnTo>
                  <a:lnTo>
                    <a:pt x="945870" y="2105177"/>
                  </a:lnTo>
                  <a:lnTo>
                    <a:pt x="993889" y="2107552"/>
                  </a:lnTo>
                  <a:lnTo>
                    <a:pt x="7544054" y="2107552"/>
                  </a:lnTo>
                  <a:lnTo>
                    <a:pt x="7592060" y="2105177"/>
                  </a:lnTo>
                  <a:lnTo>
                    <a:pt x="7639266" y="2098128"/>
                  </a:lnTo>
                  <a:lnTo>
                    <a:pt x="7685329" y="2086559"/>
                  </a:lnTo>
                  <a:lnTo>
                    <a:pt x="7729944" y="2070569"/>
                  </a:lnTo>
                  <a:lnTo>
                    <a:pt x="7772794" y="2050326"/>
                  </a:lnTo>
                  <a:lnTo>
                    <a:pt x="7813561" y="2025942"/>
                  </a:lnTo>
                  <a:lnTo>
                    <a:pt x="7851915" y="1997544"/>
                  </a:lnTo>
                  <a:lnTo>
                    <a:pt x="7887551" y="1965274"/>
                  </a:lnTo>
                  <a:lnTo>
                    <a:pt x="7919809" y="1929638"/>
                  </a:lnTo>
                  <a:lnTo>
                    <a:pt x="7948206" y="1891284"/>
                  </a:lnTo>
                  <a:lnTo>
                    <a:pt x="7972603" y="1850529"/>
                  </a:lnTo>
                  <a:lnTo>
                    <a:pt x="7992846" y="1807679"/>
                  </a:lnTo>
                  <a:lnTo>
                    <a:pt x="8008823" y="1763064"/>
                  </a:lnTo>
                  <a:lnTo>
                    <a:pt x="8020405" y="1716989"/>
                  </a:lnTo>
                  <a:lnTo>
                    <a:pt x="8027454" y="1669796"/>
                  </a:lnTo>
                  <a:lnTo>
                    <a:pt x="8029829" y="1621777"/>
                  </a:lnTo>
                  <a:lnTo>
                    <a:pt x="8029829" y="98435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407651" y="6129892"/>
            <a:ext cx="8125459" cy="2383155"/>
            <a:chOff x="407651" y="6129892"/>
            <a:chExt cx="8125459" cy="2383155"/>
          </a:xfrm>
        </p:grpSpPr>
        <p:sp>
          <p:nvSpPr>
            <p:cNvPr id="12" name="object 12"/>
            <p:cNvSpPr/>
            <p:nvPr/>
          </p:nvSpPr>
          <p:spPr>
            <a:xfrm>
              <a:off x="1023085" y="6903644"/>
              <a:ext cx="7510145" cy="1609090"/>
            </a:xfrm>
            <a:custGeom>
              <a:avLst/>
              <a:gdLst/>
              <a:ahLst/>
              <a:cxnLst/>
              <a:rect l="l" t="t" r="r" b="b"/>
              <a:pathLst>
                <a:path w="7510145" h="1609090">
                  <a:moveTo>
                    <a:pt x="7024167" y="1608979"/>
                  </a:moveTo>
                  <a:lnTo>
                    <a:pt x="485775" y="1608979"/>
                  </a:lnTo>
                  <a:lnTo>
                    <a:pt x="437762" y="1606602"/>
                  </a:lnTo>
                  <a:lnTo>
                    <a:pt x="390562" y="1599559"/>
                  </a:lnTo>
                  <a:lnTo>
                    <a:pt x="344494" y="1587981"/>
                  </a:lnTo>
                  <a:lnTo>
                    <a:pt x="299876" y="1572002"/>
                  </a:lnTo>
                  <a:lnTo>
                    <a:pt x="257028" y="1551752"/>
                  </a:lnTo>
                  <a:lnTo>
                    <a:pt x="216266" y="1527363"/>
                  </a:lnTo>
                  <a:lnTo>
                    <a:pt x="177911" y="1498968"/>
                  </a:lnTo>
                  <a:lnTo>
                    <a:pt x="142280" y="1466699"/>
                  </a:lnTo>
                  <a:lnTo>
                    <a:pt x="110010" y="1431068"/>
                  </a:lnTo>
                  <a:lnTo>
                    <a:pt x="81615" y="1392712"/>
                  </a:lnTo>
                  <a:lnTo>
                    <a:pt x="57227" y="1351951"/>
                  </a:lnTo>
                  <a:lnTo>
                    <a:pt x="36977" y="1309102"/>
                  </a:lnTo>
                  <a:lnTo>
                    <a:pt x="20997" y="1264485"/>
                  </a:lnTo>
                  <a:lnTo>
                    <a:pt x="9420" y="1218417"/>
                  </a:lnTo>
                  <a:lnTo>
                    <a:pt x="2377" y="1171217"/>
                  </a:lnTo>
                  <a:lnTo>
                    <a:pt x="0" y="112320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7024167" y="0"/>
                  </a:lnTo>
                  <a:lnTo>
                    <a:pt x="7072180" y="2377"/>
                  </a:lnTo>
                  <a:lnTo>
                    <a:pt x="7119380" y="9420"/>
                  </a:lnTo>
                  <a:lnTo>
                    <a:pt x="7165448" y="20997"/>
                  </a:lnTo>
                  <a:lnTo>
                    <a:pt x="7210065" y="36977"/>
                  </a:lnTo>
                  <a:lnTo>
                    <a:pt x="7252914" y="57227"/>
                  </a:lnTo>
                  <a:lnTo>
                    <a:pt x="7293676" y="81615"/>
                  </a:lnTo>
                  <a:lnTo>
                    <a:pt x="7332031" y="110010"/>
                  </a:lnTo>
                  <a:lnTo>
                    <a:pt x="7367662" y="142280"/>
                  </a:lnTo>
                  <a:lnTo>
                    <a:pt x="7399932" y="177911"/>
                  </a:lnTo>
                  <a:lnTo>
                    <a:pt x="7428327" y="216266"/>
                  </a:lnTo>
                  <a:lnTo>
                    <a:pt x="7452715" y="257028"/>
                  </a:lnTo>
                  <a:lnTo>
                    <a:pt x="7472965" y="299876"/>
                  </a:lnTo>
                  <a:lnTo>
                    <a:pt x="7488945" y="344494"/>
                  </a:lnTo>
                  <a:lnTo>
                    <a:pt x="7500522" y="390562"/>
                  </a:lnTo>
                  <a:lnTo>
                    <a:pt x="7507565" y="437762"/>
                  </a:lnTo>
                  <a:lnTo>
                    <a:pt x="7509942" y="485775"/>
                  </a:lnTo>
                  <a:lnTo>
                    <a:pt x="7509942" y="1123204"/>
                  </a:lnTo>
                  <a:lnTo>
                    <a:pt x="7507565" y="1171217"/>
                  </a:lnTo>
                  <a:lnTo>
                    <a:pt x="7500522" y="1218417"/>
                  </a:lnTo>
                  <a:lnTo>
                    <a:pt x="7488945" y="1264485"/>
                  </a:lnTo>
                  <a:lnTo>
                    <a:pt x="7472965" y="1309102"/>
                  </a:lnTo>
                  <a:lnTo>
                    <a:pt x="7452715" y="1351951"/>
                  </a:lnTo>
                  <a:lnTo>
                    <a:pt x="7428327" y="1392712"/>
                  </a:lnTo>
                  <a:lnTo>
                    <a:pt x="7399932" y="1431068"/>
                  </a:lnTo>
                  <a:lnTo>
                    <a:pt x="7367662" y="1466699"/>
                  </a:lnTo>
                  <a:lnTo>
                    <a:pt x="7332031" y="1498968"/>
                  </a:lnTo>
                  <a:lnTo>
                    <a:pt x="7293676" y="1527363"/>
                  </a:lnTo>
                  <a:lnTo>
                    <a:pt x="7252914" y="1551752"/>
                  </a:lnTo>
                  <a:lnTo>
                    <a:pt x="7210065" y="1572002"/>
                  </a:lnTo>
                  <a:lnTo>
                    <a:pt x="7165448" y="1587981"/>
                  </a:lnTo>
                  <a:lnTo>
                    <a:pt x="7119380" y="1599559"/>
                  </a:lnTo>
                  <a:lnTo>
                    <a:pt x="7072180" y="1606602"/>
                  </a:lnTo>
                  <a:lnTo>
                    <a:pt x="7024167" y="1608979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07644" y="6129895"/>
              <a:ext cx="8030209" cy="2107565"/>
            </a:xfrm>
            <a:custGeom>
              <a:avLst/>
              <a:gdLst/>
              <a:ahLst/>
              <a:cxnLst/>
              <a:rect l="l" t="t" r="r" b="b"/>
              <a:pathLst>
                <a:path w="8030209" h="2107565">
                  <a:moveTo>
                    <a:pt x="8029829" y="984351"/>
                  </a:moveTo>
                  <a:lnTo>
                    <a:pt x="8027454" y="936332"/>
                  </a:lnTo>
                  <a:lnTo>
                    <a:pt x="8020405" y="889139"/>
                  </a:lnTo>
                  <a:lnTo>
                    <a:pt x="8008836" y="843064"/>
                  </a:lnTo>
                  <a:lnTo>
                    <a:pt x="7992846" y="798449"/>
                  </a:lnTo>
                  <a:lnTo>
                    <a:pt x="7972603" y="755599"/>
                  </a:lnTo>
                  <a:lnTo>
                    <a:pt x="7948206" y="714844"/>
                  </a:lnTo>
                  <a:lnTo>
                    <a:pt x="7919821" y="676490"/>
                  </a:lnTo>
                  <a:lnTo>
                    <a:pt x="7887551" y="640854"/>
                  </a:lnTo>
                  <a:lnTo>
                    <a:pt x="7851915" y="608584"/>
                  </a:lnTo>
                  <a:lnTo>
                    <a:pt x="7813561" y="580186"/>
                  </a:lnTo>
                  <a:lnTo>
                    <a:pt x="7772794" y="555802"/>
                  </a:lnTo>
                  <a:lnTo>
                    <a:pt x="7729944" y="535546"/>
                  </a:lnTo>
                  <a:lnTo>
                    <a:pt x="7685329" y="519569"/>
                  </a:lnTo>
                  <a:lnTo>
                    <a:pt x="7639266" y="508000"/>
                  </a:lnTo>
                  <a:lnTo>
                    <a:pt x="7592060" y="500951"/>
                  </a:lnTo>
                  <a:lnTo>
                    <a:pt x="7544054" y="498576"/>
                  </a:lnTo>
                  <a:lnTo>
                    <a:pt x="1015644" y="498576"/>
                  </a:lnTo>
                  <a:lnTo>
                    <a:pt x="1015644" y="487946"/>
                  </a:lnTo>
                  <a:lnTo>
                    <a:pt x="1007071" y="405003"/>
                  </a:lnTo>
                  <a:lnTo>
                    <a:pt x="995934" y="359651"/>
                  </a:lnTo>
                  <a:lnTo>
                    <a:pt x="980719" y="316001"/>
                  </a:lnTo>
                  <a:lnTo>
                    <a:pt x="961631" y="274294"/>
                  </a:lnTo>
                  <a:lnTo>
                    <a:pt x="938885" y="234708"/>
                  </a:lnTo>
                  <a:lnTo>
                    <a:pt x="912685" y="197459"/>
                  </a:lnTo>
                  <a:lnTo>
                    <a:pt x="883259" y="162775"/>
                  </a:lnTo>
                  <a:lnTo>
                    <a:pt x="850823" y="130848"/>
                  </a:lnTo>
                  <a:lnTo>
                    <a:pt x="815568" y="101892"/>
                  </a:lnTo>
                  <a:lnTo>
                    <a:pt x="777722" y="76123"/>
                  </a:lnTo>
                  <a:lnTo>
                    <a:pt x="737501" y="53733"/>
                  </a:lnTo>
                  <a:lnTo>
                    <a:pt x="695109" y="34950"/>
                  </a:lnTo>
                  <a:lnTo>
                    <a:pt x="650760" y="19977"/>
                  </a:lnTo>
                  <a:lnTo>
                    <a:pt x="604672" y="9017"/>
                  </a:lnTo>
                  <a:lnTo>
                    <a:pt x="557047" y="2298"/>
                  </a:lnTo>
                  <a:lnTo>
                    <a:pt x="508114" y="0"/>
                  </a:lnTo>
                  <a:lnTo>
                    <a:pt x="459181" y="2298"/>
                  </a:lnTo>
                  <a:lnTo>
                    <a:pt x="411556" y="9017"/>
                  </a:lnTo>
                  <a:lnTo>
                    <a:pt x="365467" y="19977"/>
                  </a:lnTo>
                  <a:lnTo>
                    <a:pt x="321119" y="34950"/>
                  </a:lnTo>
                  <a:lnTo>
                    <a:pt x="278726" y="53733"/>
                  </a:lnTo>
                  <a:lnTo>
                    <a:pt x="238506" y="76123"/>
                  </a:lnTo>
                  <a:lnTo>
                    <a:pt x="200660" y="101892"/>
                  </a:lnTo>
                  <a:lnTo>
                    <a:pt x="165404" y="130848"/>
                  </a:lnTo>
                  <a:lnTo>
                    <a:pt x="132969" y="162775"/>
                  </a:lnTo>
                  <a:lnTo>
                    <a:pt x="103543" y="197459"/>
                  </a:lnTo>
                  <a:lnTo>
                    <a:pt x="77343" y="234708"/>
                  </a:lnTo>
                  <a:lnTo>
                    <a:pt x="54597" y="274294"/>
                  </a:lnTo>
                  <a:lnTo>
                    <a:pt x="35509" y="316001"/>
                  </a:lnTo>
                  <a:lnTo>
                    <a:pt x="20294" y="359651"/>
                  </a:lnTo>
                  <a:lnTo>
                    <a:pt x="9156" y="405003"/>
                  </a:lnTo>
                  <a:lnTo>
                    <a:pt x="2324" y="451866"/>
                  </a:lnTo>
                  <a:lnTo>
                    <a:pt x="0" y="500011"/>
                  </a:lnTo>
                  <a:lnTo>
                    <a:pt x="2324" y="548170"/>
                  </a:lnTo>
                  <a:lnTo>
                    <a:pt x="9156" y="595033"/>
                  </a:lnTo>
                  <a:lnTo>
                    <a:pt x="20294" y="640384"/>
                  </a:lnTo>
                  <a:lnTo>
                    <a:pt x="35509" y="684022"/>
                  </a:lnTo>
                  <a:lnTo>
                    <a:pt x="54597" y="725741"/>
                  </a:lnTo>
                  <a:lnTo>
                    <a:pt x="77343" y="765327"/>
                  </a:lnTo>
                  <a:lnTo>
                    <a:pt x="103543" y="802563"/>
                  </a:lnTo>
                  <a:lnTo>
                    <a:pt x="132969" y="837247"/>
                  </a:lnTo>
                  <a:lnTo>
                    <a:pt x="165404" y="869175"/>
                  </a:lnTo>
                  <a:lnTo>
                    <a:pt x="200660" y="898131"/>
                  </a:lnTo>
                  <a:lnTo>
                    <a:pt x="238506" y="923912"/>
                  </a:lnTo>
                  <a:lnTo>
                    <a:pt x="278726" y="946289"/>
                  </a:lnTo>
                  <a:lnTo>
                    <a:pt x="321119" y="965073"/>
                  </a:lnTo>
                  <a:lnTo>
                    <a:pt x="365467" y="980059"/>
                  </a:lnTo>
                  <a:lnTo>
                    <a:pt x="411556" y="991006"/>
                  </a:lnTo>
                  <a:lnTo>
                    <a:pt x="459181" y="997737"/>
                  </a:lnTo>
                  <a:lnTo>
                    <a:pt x="508114" y="1000023"/>
                  </a:lnTo>
                  <a:lnTo>
                    <a:pt x="508114" y="1621777"/>
                  </a:lnTo>
                  <a:lnTo>
                    <a:pt x="510489" y="1669796"/>
                  </a:lnTo>
                  <a:lnTo>
                    <a:pt x="517537" y="1716989"/>
                  </a:lnTo>
                  <a:lnTo>
                    <a:pt x="529107" y="1763064"/>
                  </a:lnTo>
                  <a:lnTo>
                    <a:pt x="545096" y="1807679"/>
                  </a:lnTo>
                  <a:lnTo>
                    <a:pt x="565340" y="1850529"/>
                  </a:lnTo>
                  <a:lnTo>
                    <a:pt x="589737" y="1891284"/>
                  </a:lnTo>
                  <a:lnTo>
                    <a:pt x="618121" y="1929638"/>
                  </a:lnTo>
                  <a:lnTo>
                    <a:pt x="650392" y="1965274"/>
                  </a:lnTo>
                  <a:lnTo>
                    <a:pt x="686028" y="1997544"/>
                  </a:lnTo>
                  <a:lnTo>
                    <a:pt x="724382" y="2025942"/>
                  </a:lnTo>
                  <a:lnTo>
                    <a:pt x="765149" y="2050326"/>
                  </a:lnTo>
                  <a:lnTo>
                    <a:pt x="807986" y="2070569"/>
                  </a:lnTo>
                  <a:lnTo>
                    <a:pt x="852614" y="2086559"/>
                  </a:lnTo>
                  <a:lnTo>
                    <a:pt x="898677" y="2098128"/>
                  </a:lnTo>
                  <a:lnTo>
                    <a:pt x="945883" y="2105177"/>
                  </a:lnTo>
                  <a:lnTo>
                    <a:pt x="993889" y="2107552"/>
                  </a:lnTo>
                  <a:lnTo>
                    <a:pt x="7544054" y="2107552"/>
                  </a:lnTo>
                  <a:lnTo>
                    <a:pt x="7592060" y="2105177"/>
                  </a:lnTo>
                  <a:lnTo>
                    <a:pt x="7639266" y="2098128"/>
                  </a:lnTo>
                  <a:lnTo>
                    <a:pt x="7685329" y="2086559"/>
                  </a:lnTo>
                  <a:lnTo>
                    <a:pt x="7729944" y="2070569"/>
                  </a:lnTo>
                  <a:lnTo>
                    <a:pt x="7772794" y="2050326"/>
                  </a:lnTo>
                  <a:lnTo>
                    <a:pt x="7813561" y="2025942"/>
                  </a:lnTo>
                  <a:lnTo>
                    <a:pt x="7851915" y="1997544"/>
                  </a:lnTo>
                  <a:lnTo>
                    <a:pt x="7887551" y="1965274"/>
                  </a:lnTo>
                  <a:lnTo>
                    <a:pt x="7919821" y="1929638"/>
                  </a:lnTo>
                  <a:lnTo>
                    <a:pt x="7948206" y="1891284"/>
                  </a:lnTo>
                  <a:lnTo>
                    <a:pt x="7972603" y="1850529"/>
                  </a:lnTo>
                  <a:lnTo>
                    <a:pt x="7992846" y="1807679"/>
                  </a:lnTo>
                  <a:lnTo>
                    <a:pt x="8008836" y="1763064"/>
                  </a:lnTo>
                  <a:lnTo>
                    <a:pt x="8020405" y="1716989"/>
                  </a:lnTo>
                  <a:lnTo>
                    <a:pt x="8027454" y="1669796"/>
                  </a:lnTo>
                  <a:lnTo>
                    <a:pt x="8029829" y="1621777"/>
                  </a:lnTo>
                  <a:lnTo>
                    <a:pt x="8029829" y="984351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14270062" y="300656"/>
            <a:ext cx="3736340" cy="2877820"/>
            <a:chOff x="14270062" y="300656"/>
            <a:chExt cx="3736340" cy="2877820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70062" y="320453"/>
              <a:ext cx="2619374" cy="28574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93995" y="300656"/>
              <a:ext cx="876299" cy="9620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72667" y="967818"/>
              <a:ext cx="533399" cy="59054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94951" y="285157"/>
            <a:ext cx="135509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Discussion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Discussion</a:t>
            </a:r>
            <a:r>
              <a:rPr dirty="0" spc="10"/>
              <a:t> </a:t>
            </a:r>
            <a:r>
              <a:rPr dirty="0"/>
              <a:t>Key</a:t>
            </a:r>
            <a:r>
              <a:rPr dirty="0" spc="10"/>
              <a:t> </a:t>
            </a:r>
            <a:r>
              <a:rPr dirty="0" spc="-10"/>
              <a:t>Insights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258420" y="3975280"/>
            <a:ext cx="6988175" cy="977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media </a:t>
            </a:r>
            <a:r>
              <a:rPr dirty="0" sz="2700" spc="-50">
                <a:solidFill>
                  <a:srgbClr val="FFFFFF"/>
                </a:solidFill>
                <a:latin typeface="Calibri"/>
                <a:cs typeface="Calibri"/>
              </a:rPr>
              <a:t>recommendations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40">
                <a:solidFill>
                  <a:srgbClr val="FFFFFF"/>
                </a:solidFill>
                <a:latin typeface="Calibri"/>
                <a:cs typeface="Calibri"/>
              </a:rPr>
              <a:t>often</a:t>
            </a:r>
            <a:r>
              <a:rPr dirty="0" sz="27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misrepresent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r>
              <a:rPr dirty="0" sz="27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usefulness.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4041" y="3456068"/>
            <a:ext cx="223520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173964" y="3944541"/>
            <a:ext cx="5806440" cy="977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60">
                <a:solidFill>
                  <a:srgbClr val="FFFFFF"/>
                </a:solidFill>
                <a:latin typeface="Calibri"/>
                <a:cs typeface="Calibri"/>
              </a:rPr>
              <a:t>ADHD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need</a:t>
            </a: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tailored,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adaptive technologies.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50763" y="3388959"/>
            <a:ext cx="223520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428021" y="6892377"/>
            <a:ext cx="6470650" cy="977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Adults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already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create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their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35">
                <a:solidFill>
                  <a:srgbClr val="FFFFFF"/>
                </a:solidFill>
                <a:latin typeface="Calibri"/>
                <a:cs typeface="Calibri"/>
              </a:rPr>
              <a:t>own</a:t>
            </a:r>
            <a:r>
              <a:rPr dirty="0" sz="27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support systems.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904821" y="6336795"/>
            <a:ext cx="223520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27241" y="6892377"/>
            <a:ext cx="6678930" cy="977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00"/>
              </a:spcBef>
            </a:pP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GenAI </a:t>
            </a:r>
            <a:r>
              <a:rPr dirty="0" sz="2700" spc="-20">
                <a:solidFill>
                  <a:srgbClr val="FFFFFF"/>
                </a:solidFill>
                <a:latin typeface="Calibri"/>
                <a:cs typeface="Calibri"/>
              </a:rPr>
              <a:t>currently</a:t>
            </a:r>
            <a:r>
              <a:rPr dirty="0" sz="27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50">
                <a:solidFill>
                  <a:srgbClr val="FFFFFF"/>
                </a:solidFill>
                <a:latin typeface="Calibri"/>
                <a:cs typeface="Calibri"/>
              </a:rPr>
              <a:t>fills</a:t>
            </a:r>
            <a:r>
              <a:rPr dirty="0" sz="27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gaps</a:t>
            </a:r>
            <a:r>
              <a:rPr dirty="0" sz="27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left</a:t>
            </a:r>
            <a:r>
              <a:rPr dirty="0" sz="27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27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existing</a:t>
            </a:r>
            <a:r>
              <a:rPr dirty="0" sz="27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mental </a:t>
            </a:r>
            <a:r>
              <a:rPr dirty="0" sz="2700">
                <a:solidFill>
                  <a:srgbClr val="FFFFFF"/>
                </a:solidFill>
                <a:latin typeface="Calibri"/>
                <a:cs typeface="Calibri"/>
              </a:rPr>
              <a:t>health</a:t>
            </a:r>
            <a:r>
              <a:rPr dirty="0" sz="2700" spc="-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FFFFFF"/>
                </a:solidFill>
                <a:latin typeface="Calibri"/>
                <a:cs typeface="Calibri"/>
              </a:rPr>
              <a:t>apps.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4041" y="6336795"/>
            <a:ext cx="223520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4951" y="1748494"/>
            <a:ext cx="9222105" cy="103251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900">
                <a:latin typeface="Calibri"/>
                <a:cs typeface="Calibri"/>
              </a:rPr>
              <a:t>Adults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with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 spc="65">
                <a:latin typeface="Calibri"/>
                <a:cs typeface="Calibri"/>
              </a:rPr>
              <a:t>ADHD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seek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 spc="-20">
                <a:latin typeface="Calibri"/>
                <a:cs typeface="Calibri"/>
              </a:rPr>
              <a:t>technologies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designed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for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 spc="-20">
                <a:latin typeface="Calibri"/>
                <a:cs typeface="Calibri"/>
              </a:rPr>
              <a:t>their</a:t>
            </a:r>
            <a:r>
              <a:rPr dirty="0" sz="2900" spc="-70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needs.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2900" b="1">
                <a:latin typeface="Calibri"/>
                <a:cs typeface="Calibri"/>
              </a:rPr>
              <a:t>Four</a:t>
            </a:r>
            <a:r>
              <a:rPr dirty="0" sz="2900" spc="-40" b="1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key</a:t>
            </a:r>
            <a:r>
              <a:rPr dirty="0" sz="2900" spc="-4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insights</a:t>
            </a:r>
            <a:r>
              <a:rPr dirty="0" sz="2900" spc="-40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emerged:</a:t>
            </a:r>
            <a:endParaRPr sz="2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5320" y="6756736"/>
            <a:ext cx="17517745" cy="1610995"/>
          </a:xfrm>
          <a:custGeom>
            <a:avLst/>
            <a:gdLst/>
            <a:ahLst/>
            <a:cxnLst/>
            <a:rect l="l" t="t" r="r" b="b"/>
            <a:pathLst>
              <a:path w="17517745" h="1610995">
                <a:moveTo>
                  <a:pt x="17031584" y="1610776"/>
                </a:moveTo>
                <a:lnTo>
                  <a:pt x="485774" y="1610776"/>
                </a:lnTo>
                <a:lnTo>
                  <a:pt x="438991" y="1608552"/>
                </a:lnTo>
                <a:lnTo>
                  <a:pt x="393466" y="1602017"/>
                </a:lnTo>
                <a:lnTo>
                  <a:pt x="349402" y="1591373"/>
                </a:lnTo>
                <a:lnTo>
                  <a:pt x="307004" y="1576825"/>
                </a:lnTo>
                <a:lnTo>
                  <a:pt x="266475" y="1558576"/>
                </a:lnTo>
                <a:lnTo>
                  <a:pt x="228018" y="1536829"/>
                </a:lnTo>
                <a:lnTo>
                  <a:pt x="191838" y="1511788"/>
                </a:lnTo>
                <a:lnTo>
                  <a:pt x="158137" y="1483657"/>
                </a:lnTo>
                <a:lnTo>
                  <a:pt x="127119" y="1452639"/>
                </a:lnTo>
                <a:lnTo>
                  <a:pt x="98988" y="1418938"/>
                </a:lnTo>
                <a:lnTo>
                  <a:pt x="73947" y="1382757"/>
                </a:lnTo>
                <a:lnTo>
                  <a:pt x="52200" y="1344301"/>
                </a:lnTo>
                <a:lnTo>
                  <a:pt x="33951" y="1303771"/>
                </a:lnTo>
                <a:lnTo>
                  <a:pt x="19402" y="1261373"/>
                </a:lnTo>
                <a:lnTo>
                  <a:pt x="8759" y="1217310"/>
                </a:lnTo>
                <a:lnTo>
                  <a:pt x="2223" y="1171785"/>
                </a:lnTo>
                <a:lnTo>
                  <a:pt x="0" y="1125001"/>
                </a:lnTo>
                <a:lnTo>
                  <a:pt x="0" y="485775"/>
                </a:lnTo>
                <a:lnTo>
                  <a:pt x="2223" y="438991"/>
                </a:lnTo>
                <a:lnTo>
                  <a:pt x="8759" y="393466"/>
                </a:lnTo>
                <a:lnTo>
                  <a:pt x="19402" y="349403"/>
                </a:lnTo>
                <a:lnTo>
                  <a:pt x="33951" y="307005"/>
                </a:lnTo>
                <a:lnTo>
                  <a:pt x="52200" y="266475"/>
                </a:lnTo>
                <a:lnTo>
                  <a:pt x="73947" y="228019"/>
                </a:lnTo>
                <a:lnTo>
                  <a:pt x="98988" y="191838"/>
                </a:lnTo>
                <a:lnTo>
                  <a:pt x="127119" y="158137"/>
                </a:lnTo>
                <a:lnTo>
                  <a:pt x="158137" y="127119"/>
                </a:lnTo>
                <a:lnTo>
                  <a:pt x="191838" y="98988"/>
                </a:lnTo>
                <a:lnTo>
                  <a:pt x="228018" y="73947"/>
                </a:lnTo>
                <a:lnTo>
                  <a:pt x="266475" y="52200"/>
                </a:lnTo>
                <a:lnTo>
                  <a:pt x="307004" y="33951"/>
                </a:lnTo>
                <a:lnTo>
                  <a:pt x="349402" y="19403"/>
                </a:lnTo>
                <a:lnTo>
                  <a:pt x="393466" y="8759"/>
                </a:lnTo>
                <a:lnTo>
                  <a:pt x="438991" y="2223"/>
                </a:lnTo>
                <a:lnTo>
                  <a:pt x="485774" y="0"/>
                </a:lnTo>
                <a:lnTo>
                  <a:pt x="17031584" y="0"/>
                </a:lnTo>
                <a:lnTo>
                  <a:pt x="17078367" y="2223"/>
                </a:lnTo>
                <a:lnTo>
                  <a:pt x="17123892" y="8759"/>
                </a:lnTo>
                <a:lnTo>
                  <a:pt x="17167955" y="19403"/>
                </a:lnTo>
                <a:lnTo>
                  <a:pt x="17210353" y="33951"/>
                </a:lnTo>
                <a:lnTo>
                  <a:pt x="17250882" y="52200"/>
                </a:lnTo>
                <a:lnTo>
                  <a:pt x="17289339" y="73947"/>
                </a:lnTo>
                <a:lnTo>
                  <a:pt x="17325520" y="98988"/>
                </a:lnTo>
                <a:lnTo>
                  <a:pt x="17359221" y="127119"/>
                </a:lnTo>
                <a:lnTo>
                  <a:pt x="17390239" y="158137"/>
                </a:lnTo>
                <a:lnTo>
                  <a:pt x="17418370" y="191838"/>
                </a:lnTo>
                <a:lnTo>
                  <a:pt x="17443411" y="228019"/>
                </a:lnTo>
                <a:lnTo>
                  <a:pt x="17465158" y="266475"/>
                </a:lnTo>
                <a:lnTo>
                  <a:pt x="17483407" y="307005"/>
                </a:lnTo>
                <a:lnTo>
                  <a:pt x="17497955" y="349403"/>
                </a:lnTo>
                <a:lnTo>
                  <a:pt x="17508599" y="393466"/>
                </a:lnTo>
                <a:lnTo>
                  <a:pt x="17515135" y="438991"/>
                </a:lnTo>
                <a:lnTo>
                  <a:pt x="17517193" y="482290"/>
                </a:lnTo>
                <a:lnTo>
                  <a:pt x="17517193" y="1128486"/>
                </a:lnTo>
                <a:lnTo>
                  <a:pt x="17515135" y="1171785"/>
                </a:lnTo>
                <a:lnTo>
                  <a:pt x="17508599" y="1217310"/>
                </a:lnTo>
                <a:lnTo>
                  <a:pt x="17497955" y="1261373"/>
                </a:lnTo>
                <a:lnTo>
                  <a:pt x="17483407" y="1303771"/>
                </a:lnTo>
                <a:lnTo>
                  <a:pt x="17465158" y="1344301"/>
                </a:lnTo>
                <a:lnTo>
                  <a:pt x="17443411" y="1382757"/>
                </a:lnTo>
                <a:lnTo>
                  <a:pt x="17418370" y="1418938"/>
                </a:lnTo>
                <a:lnTo>
                  <a:pt x="17390239" y="1452639"/>
                </a:lnTo>
                <a:lnTo>
                  <a:pt x="17359221" y="1483657"/>
                </a:lnTo>
                <a:lnTo>
                  <a:pt x="17325520" y="1511788"/>
                </a:lnTo>
                <a:lnTo>
                  <a:pt x="17289339" y="1536829"/>
                </a:lnTo>
                <a:lnTo>
                  <a:pt x="17250882" y="1558576"/>
                </a:lnTo>
                <a:lnTo>
                  <a:pt x="17210353" y="1576825"/>
                </a:lnTo>
                <a:lnTo>
                  <a:pt x="17167955" y="1591373"/>
                </a:lnTo>
                <a:lnTo>
                  <a:pt x="17123892" y="1602017"/>
                </a:lnTo>
                <a:lnTo>
                  <a:pt x="17078367" y="1608552"/>
                </a:lnTo>
                <a:lnTo>
                  <a:pt x="17031584" y="1610776"/>
                </a:lnTo>
                <a:close/>
              </a:path>
            </a:pathLst>
          </a:custGeom>
          <a:solidFill>
            <a:srgbClr val="3256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926642" y="0"/>
            <a:ext cx="4361815" cy="6166485"/>
          </a:xfrm>
          <a:custGeom>
            <a:avLst/>
            <a:gdLst/>
            <a:ahLst/>
            <a:cxnLst/>
            <a:rect l="l" t="t" r="r" b="b"/>
            <a:pathLst>
              <a:path w="4361815" h="6166485">
                <a:moveTo>
                  <a:pt x="2734957" y="2004034"/>
                </a:moveTo>
                <a:lnTo>
                  <a:pt x="2730652" y="1906752"/>
                </a:lnTo>
                <a:lnTo>
                  <a:pt x="2712097" y="1762125"/>
                </a:lnTo>
                <a:lnTo>
                  <a:pt x="2691028" y="1667649"/>
                </a:lnTo>
                <a:lnTo>
                  <a:pt x="2661793" y="1575549"/>
                </a:lnTo>
                <a:lnTo>
                  <a:pt x="2624632" y="1486573"/>
                </a:lnTo>
                <a:lnTo>
                  <a:pt x="2579751" y="1401432"/>
                </a:lnTo>
                <a:lnTo>
                  <a:pt x="2527363" y="1320888"/>
                </a:lnTo>
                <a:lnTo>
                  <a:pt x="2467711" y="1245679"/>
                </a:lnTo>
                <a:lnTo>
                  <a:pt x="2400985" y="1176515"/>
                </a:lnTo>
                <a:lnTo>
                  <a:pt x="2327059" y="1114691"/>
                </a:lnTo>
                <a:lnTo>
                  <a:pt x="2247785" y="1059954"/>
                </a:lnTo>
                <a:lnTo>
                  <a:pt x="2163927" y="1011732"/>
                </a:lnTo>
                <a:lnTo>
                  <a:pt x="2031250" y="950353"/>
                </a:lnTo>
                <a:lnTo>
                  <a:pt x="1892592" y="900391"/>
                </a:lnTo>
                <a:lnTo>
                  <a:pt x="1702523" y="848029"/>
                </a:lnTo>
                <a:lnTo>
                  <a:pt x="1064298" y="715441"/>
                </a:lnTo>
                <a:lnTo>
                  <a:pt x="976833" y="693508"/>
                </a:lnTo>
                <a:lnTo>
                  <a:pt x="942174" y="687336"/>
                </a:lnTo>
                <a:lnTo>
                  <a:pt x="911428" y="687082"/>
                </a:lnTo>
                <a:lnTo>
                  <a:pt x="885177" y="695109"/>
                </a:lnTo>
                <a:lnTo>
                  <a:pt x="860488" y="662597"/>
                </a:lnTo>
                <a:lnTo>
                  <a:pt x="819150" y="638860"/>
                </a:lnTo>
                <a:lnTo>
                  <a:pt x="632091" y="563079"/>
                </a:lnTo>
                <a:lnTo>
                  <a:pt x="540181" y="518922"/>
                </a:lnTo>
                <a:lnTo>
                  <a:pt x="452031" y="467868"/>
                </a:lnTo>
                <a:lnTo>
                  <a:pt x="410260" y="439000"/>
                </a:lnTo>
                <a:lnTo>
                  <a:pt x="370509" y="407504"/>
                </a:lnTo>
                <a:lnTo>
                  <a:pt x="333133" y="373075"/>
                </a:lnTo>
                <a:lnTo>
                  <a:pt x="263423" y="295922"/>
                </a:lnTo>
                <a:lnTo>
                  <a:pt x="188722" y="223774"/>
                </a:lnTo>
                <a:lnTo>
                  <a:pt x="157480" y="184746"/>
                </a:lnTo>
                <a:lnTo>
                  <a:pt x="130187" y="143116"/>
                </a:lnTo>
                <a:lnTo>
                  <a:pt x="106489" y="99275"/>
                </a:lnTo>
                <a:lnTo>
                  <a:pt x="86055" y="53594"/>
                </a:lnTo>
                <a:lnTo>
                  <a:pt x="66509" y="0"/>
                </a:lnTo>
                <a:lnTo>
                  <a:pt x="0" y="0"/>
                </a:lnTo>
                <a:lnTo>
                  <a:pt x="20345" y="54660"/>
                </a:lnTo>
                <a:lnTo>
                  <a:pt x="64592" y="146685"/>
                </a:lnTo>
                <a:lnTo>
                  <a:pt x="118503" y="232702"/>
                </a:lnTo>
                <a:lnTo>
                  <a:pt x="184086" y="313080"/>
                </a:lnTo>
                <a:lnTo>
                  <a:pt x="255917" y="385076"/>
                </a:lnTo>
                <a:lnTo>
                  <a:pt x="333146" y="449237"/>
                </a:lnTo>
                <a:lnTo>
                  <a:pt x="414909" y="506107"/>
                </a:lnTo>
                <a:lnTo>
                  <a:pt x="500367" y="556260"/>
                </a:lnTo>
                <a:lnTo>
                  <a:pt x="633615" y="620064"/>
                </a:lnTo>
                <a:lnTo>
                  <a:pt x="770356" y="671830"/>
                </a:lnTo>
                <a:lnTo>
                  <a:pt x="862037" y="700582"/>
                </a:lnTo>
                <a:lnTo>
                  <a:pt x="903770" y="723506"/>
                </a:lnTo>
                <a:lnTo>
                  <a:pt x="948182" y="739635"/>
                </a:lnTo>
                <a:lnTo>
                  <a:pt x="1135037" y="776439"/>
                </a:lnTo>
                <a:lnTo>
                  <a:pt x="1716112" y="899820"/>
                </a:lnTo>
                <a:lnTo>
                  <a:pt x="1899031" y="957910"/>
                </a:lnTo>
                <a:lnTo>
                  <a:pt x="1944903" y="968121"/>
                </a:lnTo>
                <a:lnTo>
                  <a:pt x="1991461" y="973645"/>
                </a:lnTo>
                <a:lnTo>
                  <a:pt x="2079447" y="1025601"/>
                </a:lnTo>
                <a:lnTo>
                  <a:pt x="2214156" y="1095489"/>
                </a:lnTo>
                <a:lnTo>
                  <a:pt x="2257107" y="1121143"/>
                </a:lnTo>
                <a:lnTo>
                  <a:pt x="2297950" y="1149858"/>
                </a:lnTo>
                <a:lnTo>
                  <a:pt x="2406789" y="1252715"/>
                </a:lnTo>
                <a:lnTo>
                  <a:pt x="2474023" y="1326083"/>
                </a:lnTo>
                <a:lnTo>
                  <a:pt x="2504440" y="1365046"/>
                </a:lnTo>
                <a:lnTo>
                  <a:pt x="2531719" y="1406055"/>
                </a:lnTo>
                <a:lnTo>
                  <a:pt x="2575941" y="1492923"/>
                </a:lnTo>
                <a:lnTo>
                  <a:pt x="2612428" y="1582572"/>
                </a:lnTo>
                <a:lnTo>
                  <a:pt x="2641574" y="1675345"/>
                </a:lnTo>
                <a:lnTo>
                  <a:pt x="2662834" y="1770405"/>
                </a:lnTo>
                <a:lnTo>
                  <a:pt x="2675636" y="1866976"/>
                </a:lnTo>
                <a:lnTo>
                  <a:pt x="2681960" y="2014334"/>
                </a:lnTo>
                <a:lnTo>
                  <a:pt x="2676194" y="2162860"/>
                </a:lnTo>
                <a:lnTo>
                  <a:pt x="2658072" y="2311082"/>
                </a:lnTo>
                <a:lnTo>
                  <a:pt x="2627312" y="2457551"/>
                </a:lnTo>
                <a:lnTo>
                  <a:pt x="2583650" y="2600782"/>
                </a:lnTo>
                <a:lnTo>
                  <a:pt x="2547239" y="2693746"/>
                </a:lnTo>
                <a:lnTo>
                  <a:pt x="2504452" y="2784475"/>
                </a:lnTo>
                <a:lnTo>
                  <a:pt x="2429357" y="2916491"/>
                </a:lnTo>
                <a:lnTo>
                  <a:pt x="2187702" y="3278416"/>
                </a:lnTo>
                <a:lnTo>
                  <a:pt x="2135644" y="3334753"/>
                </a:lnTo>
                <a:lnTo>
                  <a:pt x="2069579" y="3401466"/>
                </a:lnTo>
                <a:lnTo>
                  <a:pt x="1338541" y="4223016"/>
                </a:lnTo>
                <a:lnTo>
                  <a:pt x="1217955" y="4379569"/>
                </a:lnTo>
                <a:lnTo>
                  <a:pt x="1135748" y="4505045"/>
                </a:lnTo>
                <a:lnTo>
                  <a:pt x="1063777" y="4634039"/>
                </a:lnTo>
                <a:lnTo>
                  <a:pt x="1001229" y="4769459"/>
                </a:lnTo>
                <a:lnTo>
                  <a:pt x="966990" y="4863617"/>
                </a:lnTo>
                <a:lnTo>
                  <a:pt x="940282" y="4961039"/>
                </a:lnTo>
                <a:lnTo>
                  <a:pt x="922693" y="5061826"/>
                </a:lnTo>
                <a:lnTo>
                  <a:pt x="918425" y="5113286"/>
                </a:lnTo>
                <a:lnTo>
                  <a:pt x="917384" y="5165064"/>
                </a:lnTo>
                <a:lnTo>
                  <a:pt x="919695" y="5216855"/>
                </a:lnTo>
                <a:lnTo>
                  <a:pt x="925499" y="5268353"/>
                </a:lnTo>
                <a:lnTo>
                  <a:pt x="934961" y="5319268"/>
                </a:lnTo>
                <a:lnTo>
                  <a:pt x="948182" y="5369280"/>
                </a:lnTo>
                <a:lnTo>
                  <a:pt x="965339" y="5418099"/>
                </a:lnTo>
                <a:lnTo>
                  <a:pt x="986561" y="5465432"/>
                </a:lnTo>
                <a:lnTo>
                  <a:pt x="1013167" y="5512270"/>
                </a:lnTo>
                <a:lnTo>
                  <a:pt x="1074851" y="5599481"/>
                </a:lnTo>
                <a:lnTo>
                  <a:pt x="1179334" y="5717260"/>
                </a:lnTo>
                <a:lnTo>
                  <a:pt x="1216799" y="5751969"/>
                </a:lnTo>
                <a:lnTo>
                  <a:pt x="1256665" y="5781040"/>
                </a:lnTo>
                <a:lnTo>
                  <a:pt x="1298308" y="5805779"/>
                </a:lnTo>
                <a:lnTo>
                  <a:pt x="1487893" y="5893981"/>
                </a:lnTo>
                <a:lnTo>
                  <a:pt x="1504111" y="5895899"/>
                </a:lnTo>
                <a:lnTo>
                  <a:pt x="1516761" y="5893333"/>
                </a:lnTo>
                <a:lnTo>
                  <a:pt x="1523936" y="5886602"/>
                </a:lnTo>
                <a:lnTo>
                  <a:pt x="1522831" y="5876391"/>
                </a:lnTo>
                <a:lnTo>
                  <a:pt x="1512455" y="5867336"/>
                </a:lnTo>
                <a:lnTo>
                  <a:pt x="1390002" y="5809627"/>
                </a:lnTo>
                <a:lnTo>
                  <a:pt x="1305153" y="5759589"/>
                </a:lnTo>
                <a:lnTo>
                  <a:pt x="1225816" y="5701474"/>
                </a:lnTo>
                <a:lnTo>
                  <a:pt x="1153579" y="5635536"/>
                </a:lnTo>
                <a:lnTo>
                  <a:pt x="1090002" y="5562041"/>
                </a:lnTo>
                <a:lnTo>
                  <a:pt x="1035469" y="5480545"/>
                </a:lnTo>
                <a:lnTo>
                  <a:pt x="1012786" y="5436133"/>
                </a:lnTo>
                <a:lnTo>
                  <a:pt x="993927" y="5389677"/>
                </a:lnTo>
                <a:lnTo>
                  <a:pt x="978916" y="5341556"/>
                </a:lnTo>
                <a:lnTo>
                  <a:pt x="967752" y="5292179"/>
                </a:lnTo>
                <a:lnTo>
                  <a:pt x="960462" y="5241912"/>
                </a:lnTo>
                <a:lnTo>
                  <a:pt x="957046" y="5191176"/>
                </a:lnTo>
                <a:lnTo>
                  <a:pt x="957529" y="5140337"/>
                </a:lnTo>
                <a:lnTo>
                  <a:pt x="968044" y="5039715"/>
                </a:lnTo>
                <a:lnTo>
                  <a:pt x="988047" y="4941405"/>
                </a:lnTo>
                <a:lnTo>
                  <a:pt x="1016736" y="4845507"/>
                </a:lnTo>
                <a:lnTo>
                  <a:pt x="1071626" y="4706023"/>
                </a:lnTo>
                <a:lnTo>
                  <a:pt x="1113701" y="4615586"/>
                </a:lnTo>
                <a:lnTo>
                  <a:pt x="1161643" y="4528274"/>
                </a:lnTo>
                <a:lnTo>
                  <a:pt x="1243520" y="4403649"/>
                </a:lnTo>
                <a:lnTo>
                  <a:pt x="1366354" y="4247337"/>
                </a:lnTo>
                <a:lnTo>
                  <a:pt x="2112949" y="3428809"/>
                </a:lnTo>
                <a:lnTo>
                  <a:pt x="2271001" y="3232023"/>
                </a:lnTo>
                <a:lnTo>
                  <a:pt x="2414892" y="3026118"/>
                </a:lnTo>
                <a:lnTo>
                  <a:pt x="2516441" y="2853715"/>
                </a:lnTo>
                <a:lnTo>
                  <a:pt x="2582214" y="2719463"/>
                </a:lnTo>
                <a:lnTo>
                  <a:pt x="2637307" y="2580614"/>
                </a:lnTo>
                <a:lnTo>
                  <a:pt x="2679662" y="2439225"/>
                </a:lnTo>
                <a:lnTo>
                  <a:pt x="2710535" y="2295690"/>
                </a:lnTo>
                <a:lnTo>
                  <a:pt x="2729395" y="2150237"/>
                </a:lnTo>
                <a:lnTo>
                  <a:pt x="2734957" y="2004034"/>
                </a:lnTo>
                <a:close/>
              </a:path>
              <a:path w="4361815" h="6166485">
                <a:moveTo>
                  <a:pt x="3832923" y="1718818"/>
                </a:moveTo>
                <a:lnTo>
                  <a:pt x="3828618" y="1621536"/>
                </a:lnTo>
                <a:lnTo>
                  <a:pt x="3810063" y="1476908"/>
                </a:lnTo>
                <a:lnTo>
                  <a:pt x="3788994" y="1382433"/>
                </a:lnTo>
                <a:lnTo>
                  <a:pt x="3759771" y="1290332"/>
                </a:lnTo>
                <a:lnTo>
                  <a:pt x="3722598" y="1201356"/>
                </a:lnTo>
                <a:lnTo>
                  <a:pt x="3677716" y="1116228"/>
                </a:lnTo>
                <a:lnTo>
                  <a:pt x="3625342" y="1035685"/>
                </a:lnTo>
                <a:lnTo>
                  <a:pt x="3565677" y="960462"/>
                </a:lnTo>
                <a:lnTo>
                  <a:pt x="3498964" y="891298"/>
                </a:lnTo>
                <a:lnTo>
                  <a:pt x="3425025" y="829475"/>
                </a:lnTo>
                <a:lnTo>
                  <a:pt x="3345751" y="774738"/>
                </a:lnTo>
                <a:lnTo>
                  <a:pt x="3261906" y="726516"/>
                </a:lnTo>
                <a:lnTo>
                  <a:pt x="3129229" y="665137"/>
                </a:lnTo>
                <a:lnTo>
                  <a:pt x="2990570" y="615175"/>
                </a:lnTo>
                <a:lnTo>
                  <a:pt x="2800489" y="562813"/>
                </a:lnTo>
                <a:lnTo>
                  <a:pt x="2162276" y="430225"/>
                </a:lnTo>
                <a:lnTo>
                  <a:pt x="2074799" y="408292"/>
                </a:lnTo>
                <a:lnTo>
                  <a:pt x="2040153" y="402120"/>
                </a:lnTo>
                <a:lnTo>
                  <a:pt x="2009406" y="401866"/>
                </a:lnTo>
                <a:lnTo>
                  <a:pt x="1983155" y="409905"/>
                </a:lnTo>
                <a:lnTo>
                  <a:pt x="1958454" y="377380"/>
                </a:lnTo>
                <a:lnTo>
                  <a:pt x="1917128" y="353644"/>
                </a:lnTo>
                <a:lnTo>
                  <a:pt x="1730070" y="277863"/>
                </a:lnTo>
                <a:lnTo>
                  <a:pt x="1638147" y="233718"/>
                </a:lnTo>
                <a:lnTo>
                  <a:pt x="1549996" y="182651"/>
                </a:lnTo>
                <a:lnTo>
                  <a:pt x="1508239" y="153784"/>
                </a:lnTo>
                <a:lnTo>
                  <a:pt x="1468488" y="122288"/>
                </a:lnTo>
                <a:lnTo>
                  <a:pt x="1431112" y="87871"/>
                </a:lnTo>
                <a:lnTo>
                  <a:pt x="1349908" y="0"/>
                </a:lnTo>
                <a:lnTo>
                  <a:pt x="1258100" y="0"/>
                </a:lnTo>
                <a:lnTo>
                  <a:pt x="1317244" y="64884"/>
                </a:lnTo>
                <a:lnTo>
                  <a:pt x="1391881" y="132892"/>
                </a:lnTo>
                <a:lnTo>
                  <a:pt x="1471485" y="193332"/>
                </a:lnTo>
                <a:lnTo>
                  <a:pt x="1555203" y="246773"/>
                </a:lnTo>
                <a:lnTo>
                  <a:pt x="1642186" y="293763"/>
                </a:lnTo>
                <a:lnTo>
                  <a:pt x="1776920" y="353352"/>
                </a:lnTo>
                <a:lnTo>
                  <a:pt x="1914194" y="401523"/>
                </a:lnTo>
                <a:lnTo>
                  <a:pt x="1960016" y="415366"/>
                </a:lnTo>
                <a:lnTo>
                  <a:pt x="2001748" y="438302"/>
                </a:lnTo>
                <a:lnTo>
                  <a:pt x="2046160" y="454418"/>
                </a:lnTo>
                <a:lnTo>
                  <a:pt x="2233003" y="491223"/>
                </a:lnTo>
                <a:lnTo>
                  <a:pt x="2814091" y="614603"/>
                </a:lnTo>
                <a:lnTo>
                  <a:pt x="2996996" y="672693"/>
                </a:lnTo>
                <a:lnTo>
                  <a:pt x="3042882" y="682904"/>
                </a:lnTo>
                <a:lnTo>
                  <a:pt x="3089427" y="688441"/>
                </a:lnTo>
                <a:lnTo>
                  <a:pt x="3177413" y="740384"/>
                </a:lnTo>
                <a:lnTo>
                  <a:pt x="3312134" y="810272"/>
                </a:lnTo>
                <a:lnTo>
                  <a:pt x="3355073" y="835939"/>
                </a:lnTo>
                <a:lnTo>
                  <a:pt x="3395916" y="864641"/>
                </a:lnTo>
                <a:lnTo>
                  <a:pt x="3504768" y="967498"/>
                </a:lnTo>
                <a:lnTo>
                  <a:pt x="3572002" y="1040866"/>
                </a:lnTo>
                <a:lnTo>
                  <a:pt x="3602405" y="1079830"/>
                </a:lnTo>
                <a:lnTo>
                  <a:pt x="3629685" y="1120851"/>
                </a:lnTo>
                <a:lnTo>
                  <a:pt x="3673906" y="1207719"/>
                </a:lnTo>
                <a:lnTo>
                  <a:pt x="3710394" y="1297355"/>
                </a:lnTo>
                <a:lnTo>
                  <a:pt x="3739553" y="1390129"/>
                </a:lnTo>
                <a:lnTo>
                  <a:pt x="3760800" y="1485201"/>
                </a:lnTo>
                <a:lnTo>
                  <a:pt x="3773601" y="1581759"/>
                </a:lnTo>
                <a:lnTo>
                  <a:pt x="3779926" y="1729117"/>
                </a:lnTo>
                <a:lnTo>
                  <a:pt x="3774160" y="1877644"/>
                </a:lnTo>
                <a:lnTo>
                  <a:pt x="3756037" y="2025865"/>
                </a:lnTo>
                <a:lnTo>
                  <a:pt x="3725291" y="2172335"/>
                </a:lnTo>
                <a:lnTo>
                  <a:pt x="3681628" y="2315565"/>
                </a:lnTo>
                <a:lnTo>
                  <a:pt x="3645217" y="2408542"/>
                </a:lnTo>
                <a:lnTo>
                  <a:pt x="3602431" y="2499258"/>
                </a:lnTo>
                <a:lnTo>
                  <a:pt x="3527323" y="2631275"/>
                </a:lnTo>
                <a:lnTo>
                  <a:pt x="3285667" y="2993212"/>
                </a:lnTo>
                <a:lnTo>
                  <a:pt x="3233623" y="3049536"/>
                </a:lnTo>
                <a:lnTo>
                  <a:pt x="3167545" y="3116249"/>
                </a:lnTo>
                <a:lnTo>
                  <a:pt x="2436507" y="3937800"/>
                </a:lnTo>
                <a:lnTo>
                  <a:pt x="2315921" y="4094353"/>
                </a:lnTo>
                <a:lnTo>
                  <a:pt x="2233714" y="4219841"/>
                </a:lnTo>
                <a:lnTo>
                  <a:pt x="2161743" y="4348823"/>
                </a:lnTo>
                <a:lnTo>
                  <a:pt x="2099195" y="4484255"/>
                </a:lnTo>
                <a:lnTo>
                  <a:pt x="2064956" y="4578401"/>
                </a:lnTo>
                <a:lnTo>
                  <a:pt x="2038261" y="4675835"/>
                </a:lnTo>
                <a:lnTo>
                  <a:pt x="2020658" y="4776609"/>
                </a:lnTo>
                <a:lnTo>
                  <a:pt x="2016404" y="4828083"/>
                </a:lnTo>
                <a:lnTo>
                  <a:pt x="2015350" y="4879860"/>
                </a:lnTo>
                <a:lnTo>
                  <a:pt x="2017661" y="4931638"/>
                </a:lnTo>
                <a:lnTo>
                  <a:pt x="2023478" y="4983137"/>
                </a:lnTo>
                <a:lnTo>
                  <a:pt x="2032927" y="5034051"/>
                </a:lnTo>
                <a:lnTo>
                  <a:pt x="2046160" y="5084064"/>
                </a:lnTo>
                <a:lnTo>
                  <a:pt x="2063318" y="5132883"/>
                </a:lnTo>
                <a:lnTo>
                  <a:pt x="2084539" y="5180215"/>
                </a:lnTo>
                <a:lnTo>
                  <a:pt x="2111133" y="5227066"/>
                </a:lnTo>
                <a:lnTo>
                  <a:pt x="2172830" y="5314277"/>
                </a:lnTo>
                <a:lnTo>
                  <a:pt x="2277300" y="5432044"/>
                </a:lnTo>
                <a:lnTo>
                  <a:pt x="2314765" y="5466753"/>
                </a:lnTo>
                <a:lnTo>
                  <a:pt x="2354643" y="5495823"/>
                </a:lnTo>
                <a:lnTo>
                  <a:pt x="2396274" y="5520563"/>
                </a:lnTo>
                <a:lnTo>
                  <a:pt x="2585859" y="5608777"/>
                </a:lnTo>
                <a:lnTo>
                  <a:pt x="2602077" y="5610682"/>
                </a:lnTo>
                <a:lnTo>
                  <a:pt x="2614726" y="5608129"/>
                </a:lnTo>
                <a:lnTo>
                  <a:pt x="2621915" y="5601398"/>
                </a:lnTo>
                <a:lnTo>
                  <a:pt x="2620797" y="5591187"/>
                </a:lnTo>
                <a:lnTo>
                  <a:pt x="2610434" y="5582120"/>
                </a:lnTo>
                <a:lnTo>
                  <a:pt x="2487980" y="5524411"/>
                </a:lnTo>
                <a:lnTo>
                  <a:pt x="2403132" y="5474373"/>
                </a:lnTo>
                <a:lnTo>
                  <a:pt x="2323795" y="5416258"/>
                </a:lnTo>
                <a:lnTo>
                  <a:pt x="2251557" y="5350332"/>
                </a:lnTo>
                <a:lnTo>
                  <a:pt x="2187968" y="5276824"/>
                </a:lnTo>
                <a:lnTo>
                  <a:pt x="2133435" y="5195328"/>
                </a:lnTo>
                <a:lnTo>
                  <a:pt x="2110752" y="5150917"/>
                </a:lnTo>
                <a:lnTo>
                  <a:pt x="2091905" y="5104460"/>
                </a:lnTo>
                <a:lnTo>
                  <a:pt x="2076881" y="5056340"/>
                </a:lnTo>
                <a:lnTo>
                  <a:pt x="2065718" y="5006962"/>
                </a:lnTo>
                <a:lnTo>
                  <a:pt x="2058428" y="4956708"/>
                </a:lnTo>
                <a:lnTo>
                  <a:pt x="2055012" y="4905959"/>
                </a:lnTo>
                <a:lnTo>
                  <a:pt x="2055507" y="4855134"/>
                </a:lnTo>
                <a:lnTo>
                  <a:pt x="2066023" y="4754499"/>
                </a:lnTo>
                <a:lnTo>
                  <a:pt x="2086025" y="4656188"/>
                </a:lnTo>
                <a:lnTo>
                  <a:pt x="2114702" y="4560290"/>
                </a:lnTo>
                <a:lnTo>
                  <a:pt x="2169591" y="4420819"/>
                </a:lnTo>
                <a:lnTo>
                  <a:pt x="2211679" y="4330382"/>
                </a:lnTo>
                <a:lnTo>
                  <a:pt x="2259609" y="4243070"/>
                </a:lnTo>
                <a:lnTo>
                  <a:pt x="2341486" y="4118432"/>
                </a:lnTo>
                <a:lnTo>
                  <a:pt x="2464333" y="3962120"/>
                </a:lnTo>
                <a:lnTo>
                  <a:pt x="3210915" y="3143593"/>
                </a:lnTo>
                <a:lnTo>
                  <a:pt x="3368967" y="2946819"/>
                </a:lnTo>
                <a:lnTo>
                  <a:pt x="3512858" y="2740901"/>
                </a:lnTo>
                <a:lnTo>
                  <a:pt x="3614407" y="2568498"/>
                </a:lnTo>
                <a:lnTo>
                  <a:pt x="3680180" y="2434247"/>
                </a:lnTo>
                <a:lnTo>
                  <a:pt x="3735273" y="2295398"/>
                </a:lnTo>
                <a:lnTo>
                  <a:pt x="3777627" y="2154009"/>
                </a:lnTo>
                <a:lnTo>
                  <a:pt x="3808514" y="2010473"/>
                </a:lnTo>
                <a:lnTo>
                  <a:pt x="3827361" y="1865020"/>
                </a:lnTo>
                <a:lnTo>
                  <a:pt x="3832923" y="1718818"/>
                </a:lnTo>
                <a:close/>
              </a:path>
              <a:path w="4361815" h="6166485">
                <a:moveTo>
                  <a:pt x="4361345" y="6033871"/>
                </a:moveTo>
                <a:lnTo>
                  <a:pt x="4261015" y="6037745"/>
                </a:lnTo>
                <a:lnTo>
                  <a:pt x="3905097" y="6093434"/>
                </a:lnTo>
                <a:lnTo>
                  <a:pt x="3647160" y="6115710"/>
                </a:lnTo>
                <a:lnTo>
                  <a:pt x="3386417" y="6121374"/>
                </a:lnTo>
                <a:lnTo>
                  <a:pt x="2604224" y="6084862"/>
                </a:lnTo>
                <a:lnTo>
                  <a:pt x="2300236" y="6050686"/>
                </a:lnTo>
                <a:lnTo>
                  <a:pt x="1997811" y="5996254"/>
                </a:lnTo>
                <a:lnTo>
                  <a:pt x="1698320" y="5922911"/>
                </a:lnTo>
                <a:lnTo>
                  <a:pt x="1635988" y="5903277"/>
                </a:lnTo>
                <a:lnTo>
                  <a:pt x="1603514" y="5898324"/>
                </a:lnTo>
                <a:lnTo>
                  <a:pt x="1639290" y="5944273"/>
                </a:lnTo>
                <a:lnTo>
                  <a:pt x="1677403" y="5957608"/>
                </a:lnTo>
                <a:lnTo>
                  <a:pt x="2239568" y="6079083"/>
                </a:lnTo>
                <a:lnTo>
                  <a:pt x="2728798" y="6142672"/>
                </a:lnTo>
                <a:lnTo>
                  <a:pt x="3406267" y="6166434"/>
                </a:lnTo>
                <a:lnTo>
                  <a:pt x="3718572" y="6155829"/>
                </a:lnTo>
                <a:lnTo>
                  <a:pt x="4237304" y="6112243"/>
                </a:lnTo>
                <a:lnTo>
                  <a:pt x="4361345" y="6090221"/>
                </a:lnTo>
                <a:lnTo>
                  <a:pt x="4361345" y="6033871"/>
                </a:lnTo>
                <a:close/>
              </a:path>
              <a:path w="4361815" h="6166485">
                <a:moveTo>
                  <a:pt x="4361345" y="5832868"/>
                </a:moveTo>
                <a:lnTo>
                  <a:pt x="3651478" y="5795416"/>
                </a:lnTo>
                <a:lnTo>
                  <a:pt x="3347656" y="5757773"/>
                </a:lnTo>
                <a:lnTo>
                  <a:pt x="3045625" y="5700103"/>
                </a:lnTo>
                <a:lnTo>
                  <a:pt x="2796298" y="5637695"/>
                </a:lnTo>
                <a:lnTo>
                  <a:pt x="2733954" y="5618061"/>
                </a:lnTo>
                <a:lnTo>
                  <a:pt x="2701480" y="5613108"/>
                </a:lnTo>
                <a:lnTo>
                  <a:pt x="2737256" y="5659056"/>
                </a:lnTo>
                <a:lnTo>
                  <a:pt x="2775381" y="5672391"/>
                </a:lnTo>
                <a:lnTo>
                  <a:pt x="3337547" y="5793879"/>
                </a:lnTo>
                <a:lnTo>
                  <a:pt x="3826764" y="5857468"/>
                </a:lnTo>
                <a:lnTo>
                  <a:pt x="4361345" y="5877458"/>
                </a:lnTo>
                <a:lnTo>
                  <a:pt x="4361345" y="5832868"/>
                </a:lnTo>
                <a:close/>
              </a:path>
              <a:path w="4361815" h="6166485">
                <a:moveTo>
                  <a:pt x="4361345" y="3771493"/>
                </a:moveTo>
                <a:lnTo>
                  <a:pt x="4357687" y="3778389"/>
                </a:lnTo>
                <a:lnTo>
                  <a:pt x="4335577" y="3822789"/>
                </a:lnTo>
                <a:lnTo>
                  <a:pt x="4314672" y="3867924"/>
                </a:lnTo>
                <a:lnTo>
                  <a:pt x="4309389" y="3880345"/>
                </a:lnTo>
                <a:lnTo>
                  <a:pt x="4295140" y="3913822"/>
                </a:lnTo>
                <a:lnTo>
                  <a:pt x="4277169" y="3960495"/>
                </a:lnTo>
                <a:lnTo>
                  <a:pt x="4260913" y="4007967"/>
                </a:lnTo>
                <a:lnTo>
                  <a:pt x="4246524" y="4056265"/>
                </a:lnTo>
                <a:lnTo>
                  <a:pt x="4234205" y="4105402"/>
                </a:lnTo>
                <a:lnTo>
                  <a:pt x="4223944" y="4155338"/>
                </a:lnTo>
                <a:lnTo>
                  <a:pt x="4216603" y="4206189"/>
                </a:lnTo>
                <a:lnTo>
                  <a:pt x="4212348" y="4257649"/>
                </a:lnTo>
                <a:lnTo>
                  <a:pt x="4211307" y="4309427"/>
                </a:lnTo>
                <a:lnTo>
                  <a:pt x="4213618" y="4361218"/>
                </a:lnTo>
                <a:lnTo>
                  <a:pt x="4219422" y="4412716"/>
                </a:lnTo>
                <a:lnTo>
                  <a:pt x="4228871" y="4463618"/>
                </a:lnTo>
                <a:lnTo>
                  <a:pt x="4242105" y="4513631"/>
                </a:lnTo>
                <a:lnTo>
                  <a:pt x="4259262" y="4562462"/>
                </a:lnTo>
                <a:lnTo>
                  <a:pt x="4280484" y="4609782"/>
                </a:lnTo>
                <a:lnTo>
                  <a:pt x="4307078" y="4656633"/>
                </a:lnTo>
                <a:lnTo>
                  <a:pt x="4336720" y="4701248"/>
                </a:lnTo>
                <a:lnTo>
                  <a:pt x="4361345" y="4733976"/>
                </a:lnTo>
                <a:lnTo>
                  <a:pt x="4361345" y="4674603"/>
                </a:lnTo>
                <a:lnTo>
                  <a:pt x="4355871" y="4666881"/>
                </a:lnTo>
                <a:lnTo>
                  <a:pt x="4329379" y="4624908"/>
                </a:lnTo>
                <a:lnTo>
                  <a:pt x="4306709" y="4580483"/>
                </a:lnTo>
                <a:lnTo>
                  <a:pt x="4287850" y="4534027"/>
                </a:lnTo>
                <a:lnTo>
                  <a:pt x="4272826" y="4485906"/>
                </a:lnTo>
                <a:lnTo>
                  <a:pt x="4261675" y="4436529"/>
                </a:lnTo>
                <a:lnTo>
                  <a:pt x="4254373" y="4386275"/>
                </a:lnTo>
                <a:lnTo>
                  <a:pt x="4250969" y="4335526"/>
                </a:lnTo>
                <a:lnTo>
                  <a:pt x="4251452" y="4284700"/>
                </a:lnTo>
                <a:lnTo>
                  <a:pt x="4255846" y="4234167"/>
                </a:lnTo>
                <a:lnTo>
                  <a:pt x="4261967" y="4184078"/>
                </a:lnTo>
                <a:lnTo>
                  <a:pt x="4270756" y="4134612"/>
                </a:lnTo>
                <a:lnTo>
                  <a:pt x="4281970" y="4085755"/>
                </a:lnTo>
                <a:lnTo>
                  <a:pt x="4295343" y="4037520"/>
                </a:lnTo>
                <a:lnTo>
                  <a:pt x="4310646" y="3989870"/>
                </a:lnTo>
                <a:lnTo>
                  <a:pt x="4327614" y="3942804"/>
                </a:lnTo>
                <a:lnTo>
                  <a:pt x="4345991" y="3896309"/>
                </a:lnTo>
                <a:lnTo>
                  <a:pt x="4351274" y="3883901"/>
                </a:lnTo>
                <a:lnTo>
                  <a:pt x="4361345" y="3860228"/>
                </a:lnTo>
                <a:lnTo>
                  <a:pt x="4361345" y="3771493"/>
                </a:lnTo>
                <a:close/>
              </a:path>
              <a:path w="4361815" h="6166485">
                <a:moveTo>
                  <a:pt x="4361358" y="5458396"/>
                </a:moveTo>
                <a:lnTo>
                  <a:pt x="4243997" y="5436247"/>
                </a:lnTo>
                <a:lnTo>
                  <a:pt x="4093540" y="5403418"/>
                </a:lnTo>
                <a:lnTo>
                  <a:pt x="3943921" y="5365966"/>
                </a:lnTo>
                <a:lnTo>
                  <a:pt x="3894264" y="5352478"/>
                </a:lnTo>
                <a:lnTo>
                  <a:pt x="3831933" y="5332844"/>
                </a:lnTo>
                <a:lnTo>
                  <a:pt x="3799459" y="5327891"/>
                </a:lnTo>
                <a:lnTo>
                  <a:pt x="3835235" y="5373840"/>
                </a:lnTo>
                <a:lnTo>
                  <a:pt x="3873347" y="5387175"/>
                </a:lnTo>
                <a:lnTo>
                  <a:pt x="3914381" y="5397563"/>
                </a:lnTo>
                <a:lnTo>
                  <a:pt x="4197566" y="5456898"/>
                </a:lnTo>
                <a:lnTo>
                  <a:pt x="4361358" y="5494274"/>
                </a:lnTo>
                <a:lnTo>
                  <a:pt x="4361358" y="5458396"/>
                </a:lnTo>
                <a:close/>
              </a:path>
              <a:path w="4361815" h="6166485">
                <a:moveTo>
                  <a:pt x="4361358" y="2734030"/>
                </a:moveTo>
                <a:lnTo>
                  <a:pt x="4349534" y="2746667"/>
                </a:lnTo>
                <a:lnTo>
                  <a:pt x="4331589" y="2764320"/>
                </a:lnTo>
                <a:lnTo>
                  <a:pt x="4297438" y="2796705"/>
                </a:lnTo>
                <a:lnTo>
                  <a:pt x="4265523" y="2831033"/>
                </a:lnTo>
                <a:lnTo>
                  <a:pt x="4234726" y="2866517"/>
                </a:lnTo>
                <a:lnTo>
                  <a:pt x="4203954" y="2902318"/>
                </a:lnTo>
                <a:lnTo>
                  <a:pt x="4170908" y="2940939"/>
                </a:lnTo>
                <a:lnTo>
                  <a:pt x="4137495" y="2979369"/>
                </a:lnTo>
                <a:lnTo>
                  <a:pt x="4103789" y="3017634"/>
                </a:lnTo>
                <a:lnTo>
                  <a:pt x="4069791" y="3055747"/>
                </a:lnTo>
                <a:lnTo>
                  <a:pt x="4035564" y="3093770"/>
                </a:lnTo>
                <a:lnTo>
                  <a:pt x="4001147" y="3131705"/>
                </a:lnTo>
                <a:lnTo>
                  <a:pt x="3966565" y="3169589"/>
                </a:lnTo>
                <a:lnTo>
                  <a:pt x="3827399" y="3321304"/>
                </a:lnTo>
                <a:lnTo>
                  <a:pt x="3792601" y="3359429"/>
                </a:lnTo>
                <a:lnTo>
                  <a:pt x="3757866" y="3397694"/>
                </a:lnTo>
                <a:lnTo>
                  <a:pt x="3693922" y="3468916"/>
                </a:lnTo>
                <a:lnTo>
                  <a:pt x="3661791" y="3504895"/>
                </a:lnTo>
                <a:lnTo>
                  <a:pt x="3629685" y="3541191"/>
                </a:lnTo>
                <a:lnTo>
                  <a:pt x="3597694" y="3577869"/>
                </a:lnTo>
                <a:lnTo>
                  <a:pt x="3565931" y="3614978"/>
                </a:lnTo>
                <a:lnTo>
                  <a:pt x="3534486" y="3652583"/>
                </a:lnTo>
                <a:lnTo>
                  <a:pt x="3503460" y="3690747"/>
                </a:lnTo>
                <a:lnTo>
                  <a:pt x="3472954" y="3729520"/>
                </a:lnTo>
                <a:lnTo>
                  <a:pt x="3443071" y="3768966"/>
                </a:lnTo>
                <a:lnTo>
                  <a:pt x="3413899" y="3809136"/>
                </a:lnTo>
                <a:lnTo>
                  <a:pt x="3385540" y="3850106"/>
                </a:lnTo>
                <a:lnTo>
                  <a:pt x="3358108" y="3891915"/>
                </a:lnTo>
                <a:lnTo>
                  <a:pt x="3331692" y="3934625"/>
                </a:lnTo>
                <a:lnTo>
                  <a:pt x="3306927" y="3976928"/>
                </a:lnTo>
                <a:lnTo>
                  <a:pt x="3282886" y="4019918"/>
                </a:lnTo>
                <a:lnTo>
                  <a:pt x="3259721" y="4063606"/>
                </a:lnTo>
                <a:lnTo>
                  <a:pt x="3237598" y="4108005"/>
                </a:lnTo>
                <a:lnTo>
                  <a:pt x="3216694" y="4153141"/>
                </a:lnTo>
                <a:lnTo>
                  <a:pt x="3197174" y="4199039"/>
                </a:lnTo>
                <a:lnTo>
                  <a:pt x="3179191" y="4245711"/>
                </a:lnTo>
                <a:lnTo>
                  <a:pt x="3162935" y="4293184"/>
                </a:lnTo>
                <a:lnTo>
                  <a:pt x="3148558" y="4341482"/>
                </a:lnTo>
                <a:lnTo>
                  <a:pt x="3136227" y="4390618"/>
                </a:lnTo>
                <a:lnTo>
                  <a:pt x="3125965" y="4440555"/>
                </a:lnTo>
                <a:lnTo>
                  <a:pt x="3118637" y="4491393"/>
                </a:lnTo>
                <a:lnTo>
                  <a:pt x="3114370" y="4542866"/>
                </a:lnTo>
                <a:lnTo>
                  <a:pt x="3113328" y="4594644"/>
                </a:lnTo>
                <a:lnTo>
                  <a:pt x="3115640" y="4646422"/>
                </a:lnTo>
                <a:lnTo>
                  <a:pt x="3121456" y="4697920"/>
                </a:lnTo>
                <a:lnTo>
                  <a:pt x="3130905" y="4748835"/>
                </a:lnTo>
                <a:lnTo>
                  <a:pt x="3144139" y="4798847"/>
                </a:lnTo>
                <a:lnTo>
                  <a:pt x="3161284" y="4847666"/>
                </a:lnTo>
                <a:lnTo>
                  <a:pt x="3182505" y="4894999"/>
                </a:lnTo>
                <a:lnTo>
                  <a:pt x="3209112" y="4941849"/>
                </a:lnTo>
                <a:lnTo>
                  <a:pt x="3238754" y="4986464"/>
                </a:lnTo>
                <a:lnTo>
                  <a:pt x="3270808" y="5029060"/>
                </a:lnTo>
                <a:lnTo>
                  <a:pt x="3304654" y="5069840"/>
                </a:lnTo>
                <a:lnTo>
                  <a:pt x="3339693" y="5109032"/>
                </a:lnTo>
                <a:lnTo>
                  <a:pt x="3375279" y="5146827"/>
                </a:lnTo>
                <a:lnTo>
                  <a:pt x="3412744" y="5181536"/>
                </a:lnTo>
                <a:lnTo>
                  <a:pt x="3452609" y="5210607"/>
                </a:lnTo>
                <a:lnTo>
                  <a:pt x="3494252" y="5235346"/>
                </a:lnTo>
                <a:lnTo>
                  <a:pt x="3537026" y="5257038"/>
                </a:lnTo>
                <a:lnTo>
                  <a:pt x="3623526" y="5296497"/>
                </a:lnTo>
                <a:lnTo>
                  <a:pt x="3665982" y="5316867"/>
                </a:lnTo>
                <a:lnTo>
                  <a:pt x="3683838" y="5323560"/>
                </a:lnTo>
                <a:lnTo>
                  <a:pt x="3700056" y="5325465"/>
                </a:lnTo>
                <a:lnTo>
                  <a:pt x="3712705" y="5322913"/>
                </a:lnTo>
                <a:lnTo>
                  <a:pt x="3719880" y="5316182"/>
                </a:lnTo>
                <a:lnTo>
                  <a:pt x="3718776" y="5305971"/>
                </a:lnTo>
                <a:lnTo>
                  <a:pt x="3708412" y="5296903"/>
                </a:lnTo>
                <a:lnTo>
                  <a:pt x="3692487" y="5288661"/>
                </a:lnTo>
                <a:lnTo>
                  <a:pt x="3674745" y="5280926"/>
                </a:lnTo>
                <a:lnTo>
                  <a:pt x="3629952" y="5261114"/>
                </a:lnTo>
                <a:lnTo>
                  <a:pt x="3585946" y="5239194"/>
                </a:lnTo>
                <a:lnTo>
                  <a:pt x="3542931" y="5215204"/>
                </a:lnTo>
                <a:lnTo>
                  <a:pt x="3501098" y="5189156"/>
                </a:lnTo>
                <a:lnTo>
                  <a:pt x="3460648" y="5161089"/>
                </a:lnTo>
                <a:lnTo>
                  <a:pt x="3421773" y="5131041"/>
                </a:lnTo>
                <a:lnTo>
                  <a:pt x="3384664" y="5099037"/>
                </a:lnTo>
                <a:lnTo>
                  <a:pt x="3349523" y="5065115"/>
                </a:lnTo>
                <a:lnTo>
                  <a:pt x="3316554" y="5029289"/>
                </a:lnTo>
                <a:lnTo>
                  <a:pt x="3285947" y="4991608"/>
                </a:lnTo>
                <a:lnTo>
                  <a:pt x="3257905" y="4952098"/>
                </a:lnTo>
                <a:lnTo>
                  <a:pt x="3231413" y="4910112"/>
                </a:lnTo>
                <a:lnTo>
                  <a:pt x="3208731" y="4865700"/>
                </a:lnTo>
                <a:lnTo>
                  <a:pt x="3189871" y="4819243"/>
                </a:lnTo>
                <a:lnTo>
                  <a:pt x="3174860" y="4771123"/>
                </a:lnTo>
                <a:lnTo>
                  <a:pt x="3163697" y="4721745"/>
                </a:lnTo>
                <a:lnTo>
                  <a:pt x="3156407" y="4671492"/>
                </a:lnTo>
                <a:lnTo>
                  <a:pt x="3152991" y="4620742"/>
                </a:lnTo>
                <a:lnTo>
                  <a:pt x="3153473" y="4569917"/>
                </a:lnTo>
                <a:lnTo>
                  <a:pt x="3157880" y="4519384"/>
                </a:lnTo>
                <a:lnTo>
                  <a:pt x="3163989" y="4469282"/>
                </a:lnTo>
                <a:lnTo>
                  <a:pt x="3172790" y="4419828"/>
                </a:lnTo>
                <a:lnTo>
                  <a:pt x="3183991" y="4370971"/>
                </a:lnTo>
                <a:lnTo>
                  <a:pt x="3197377" y="4322724"/>
                </a:lnTo>
                <a:lnTo>
                  <a:pt x="3212681" y="4275086"/>
                </a:lnTo>
                <a:lnTo>
                  <a:pt x="3229648" y="4228020"/>
                </a:lnTo>
                <a:lnTo>
                  <a:pt x="3248025" y="4181525"/>
                </a:lnTo>
                <a:lnTo>
                  <a:pt x="3267570" y="4135602"/>
                </a:lnTo>
                <a:lnTo>
                  <a:pt x="3288017" y="4090225"/>
                </a:lnTo>
                <a:lnTo>
                  <a:pt x="3309645" y="4045166"/>
                </a:lnTo>
                <a:lnTo>
                  <a:pt x="3332873" y="4001058"/>
                </a:lnTo>
                <a:lnTo>
                  <a:pt x="3357588" y="3957853"/>
                </a:lnTo>
                <a:lnTo>
                  <a:pt x="3383673" y="3915511"/>
                </a:lnTo>
                <a:lnTo>
                  <a:pt x="3411004" y="3873982"/>
                </a:lnTo>
                <a:lnTo>
                  <a:pt x="3439464" y="3833215"/>
                </a:lnTo>
                <a:lnTo>
                  <a:pt x="3468941" y="3793172"/>
                </a:lnTo>
                <a:lnTo>
                  <a:pt x="3499320" y="3753802"/>
                </a:lnTo>
                <a:lnTo>
                  <a:pt x="3530485" y="3715067"/>
                </a:lnTo>
                <a:lnTo>
                  <a:pt x="3562312" y="3676904"/>
                </a:lnTo>
                <a:lnTo>
                  <a:pt x="3594684" y="3639274"/>
                </a:lnTo>
                <a:lnTo>
                  <a:pt x="3627488" y="3602126"/>
                </a:lnTo>
                <a:lnTo>
                  <a:pt x="3660610" y="3565423"/>
                </a:lnTo>
                <a:lnTo>
                  <a:pt x="3693934" y="3529114"/>
                </a:lnTo>
                <a:lnTo>
                  <a:pt x="3727335" y="3493147"/>
                </a:lnTo>
                <a:lnTo>
                  <a:pt x="3760698" y="3457486"/>
                </a:lnTo>
                <a:lnTo>
                  <a:pt x="3793921" y="3422065"/>
                </a:lnTo>
                <a:lnTo>
                  <a:pt x="3828770" y="3384575"/>
                </a:lnTo>
                <a:lnTo>
                  <a:pt x="3863683" y="3347186"/>
                </a:lnTo>
                <a:lnTo>
                  <a:pt x="4003179" y="3198114"/>
                </a:lnTo>
                <a:lnTo>
                  <a:pt x="4037888" y="3160839"/>
                </a:lnTo>
                <a:lnTo>
                  <a:pt x="4072483" y="3123501"/>
                </a:lnTo>
                <a:lnTo>
                  <a:pt x="4106926" y="3086087"/>
                </a:lnTo>
                <a:lnTo>
                  <a:pt x="4141190" y="3048558"/>
                </a:lnTo>
                <a:lnTo>
                  <a:pt x="4175252" y="3010903"/>
                </a:lnTo>
                <a:lnTo>
                  <a:pt x="4209072" y="2973082"/>
                </a:lnTo>
                <a:lnTo>
                  <a:pt x="4242651" y="2935071"/>
                </a:lnTo>
                <a:lnTo>
                  <a:pt x="4275925" y="2896844"/>
                </a:lnTo>
                <a:lnTo>
                  <a:pt x="4308894" y="2858376"/>
                </a:lnTo>
                <a:lnTo>
                  <a:pt x="4341520" y="2819654"/>
                </a:lnTo>
                <a:lnTo>
                  <a:pt x="4361358" y="2795651"/>
                </a:lnTo>
                <a:lnTo>
                  <a:pt x="4361358" y="2734030"/>
                </a:lnTo>
                <a:close/>
              </a:path>
              <a:path w="4361815" h="6166485">
                <a:moveTo>
                  <a:pt x="4361358" y="442112"/>
                </a:moveTo>
                <a:lnTo>
                  <a:pt x="4316476" y="419455"/>
                </a:lnTo>
                <a:lnTo>
                  <a:pt x="4272216" y="399021"/>
                </a:lnTo>
                <a:lnTo>
                  <a:pt x="4227195" y="379920"/>
                </a:lnTo>
                <a:lnTo>
                  <a:pt x="4181513" y="362102"/>
                </a:lnTo>
                <a:lnTo>
                  <a:pt x="4135259" y="345465"/>
                </a:lnTo>
                <a:lnTo>
                  <a:pt x="4088536" y="329971"/>
                </a:lnTo>
                <a:lnTo>
                  <a:pt x="4041444" y="315518"/>
                </a:lnTo>
                <a:lnTo>
                  <a:pt x="3994061" y="302044"/>
                </a:lnTo>
                <a:lnTo>
                  <a:pt x="3946499" y="289483"/>
                </a:lnTo>
                <a:lnTo>
                  <a:pt x="3900690" y="278155"/>
                </a:lnTo>
                <a:lnTo>
                  <a:pt x="3898468" y="277596"/>
                </a:lnTo>
                <a:lnTo>
                  <a:pt x="3850208" y="266369"/>
                </a:lnTo>
                <a:lnTo>
                  <a:pt x="3801745" y="255701"/>
                </a:lnTo>
                <a:lnTo>
                  <a:pt x="3753091" y="245491"/>
                </a:lnTo>
                <a:lnTo>
                  <a:pt x="3408781" y="177800"/>
                </a:lnTo>
                <a:lnTo>
                  <a:pt x="3309772" y="156514"/>
                </a:lnTo>
                <a:lnTo>
                  <a:pt x="3260242" y="145008"/>
                </a:lnTo>
                <a:lnTo>
                  <a:pt x="3172777" y="123075"/>
                </a:lnTo>
                <a:lnTo>
                  <a:pt x="3138119" y="116916"/>
                </a:lnTo>
                <a:lnTo>
                  <a:pt x="3107385" y="116662"/>
                </a:lnTo>
                <a:lnTo>
                  <a:pt x="3081121" y="124688"/>
                </a:lnTo>
                <a:lnTo>
                  <a:pt x="3056547" y="92329"/>
                </a:lnTo>
                <a:lnTo>
                  <a:pt x="3057156" y="92583"/>
                </a:lnTo>
                <a:lnTo>
                  <a:pt x="3015094" y="68427"/>
                </a:lnTo>
                <a:lnTo>
                  <a:pt x="2920835" y="32283"/>
                </a:lnTo>
                <a:lnTo>
                  <a:pt x="2873121" y="12293"/>
                </a:lnTo>
                <a:lnTo>
                  <a:pt x="3038894" y="84620"/>
                </a:lnTo>
                <a:lnTo>
                  <a:pt x="2844952" y="12"/>
                </a:lnTo>
                <a:lnTo>
                  <a:pt x="2795320" y="12"/>
                </a:lnTo>
                <a:lnTo>
                  <a:pt x="2759646" y="12"/>
                </a:lnTo>
                <a:lnTo>
                  <a:pt x="2723680" y="12"/>
                </a:lnTo>
                <a:lnTo>
                  <a:pt x="2740164" y="8547"/>
                </a:lnTo>
                <a:lnTo>
                  <a:pt x="2784614" y="29794"/>
                </a:lnTo>
                <a:lnTo>
                  <a:pt x="2829560" y="49631"/>
                </a:lnTo>
                <a:lnTo>
                  <a:pt x="2874886" y="68135"/>
                </a:lnTo>
                <a:lnTo>
                  <a:pt x="2920504" y="85369"/>
                </a:lnTo>
                <a:lnTo>
                  <a:pt x="2966301" y="101409"/>
                </a:lnTo>
                <a:lnTo>
                  <a:pt x="3012160" y="116306"/>
                </a:lnTo>
                <a:lnTo>
                  <a:pt x="3057995" y="130149"/>
                </a:lnTo>
                <a:lnTo>
                  <a:pt x="3099727" y="153085"/>
                </a:lnTo>
                <a:lnTo>
                  <a:pt x="3144139" y="169202"/>
                </a:lnTo>
                <a:lnTo>
                  <a:pt x="3190341" y="180543"/>
                </a:lnTo>
                <a:lnTo>
                  <a:pt x="3237484" y="189115"/>
                </a:lnTo>
                <a:lnTo>
                  <a:pt x="3284651" y="196926"/>
                </a:lnTo>
                <a:lnTo>
                  <a:pt x="3330981" y="206006"/>
                </a:lnTo>
                <a:lnTo>
                  <a:pt x="3864940" y="317893"/>
                </a:lnTo>
                <a:lnTo>
                  <a:pt x="3912057" y="329387"/>
                </a:lnTo>
                <a:lnTo>
                  <a:pt x="3958323" y="343573"/>
                </a:lnTo>
                <a:lnTo>
                  <a:pt x="4049471" y="374091"/>
                </a:lnTo>
                <a:lnTo>
                  <a:pt x="4094975" y="387489"/>
                </a:lnTo>
                <a:lnTo>
                  <a:pt x="4140847" y="397687"/>
                </a:lnTo>
                <a:lnTo>
                  <a:pt x="4187406" y="403225"/>
                </a:lnTo>
                <a:lnTo>
                  <a:pt x="4230763" y="430479"/>
                </a:lnTo>
                <a:lnTo>
                  <a:pt x="4275391" y="455168"/>
                </a:lnTo>
                <a:lnTo>
                  <a:pt x="4361358" y="499110"/>
                </a:lnTo>
                <a:lnTo>
                  <a:pt x="4361358" y="442112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5526609"/>
            <a:ext cx="17626330" cy="2802255"/>
            <a:chOff x="0" y="5526609"/>
            <a:chExt cx="17626330" cy="2802255"/>
          </a:xfrm>
        </p:grpSpPr>
        <p:sp>
          <p:nvSpPr>
            <p:cNvPr id="5" name="object 5"/>
            <p:cNvSpPr/>
            <p:nvPr/>
          </p:nvSpPr>
          <p:spPr>
            <a:xfrm>
              <a:off x="0" y="5526620"/>
              <a:ext cx="924560" cy="2802255"/>
            </a:xfrm>
            <a:custGeom>
              <a:avLst/>
              <a:gdLst/>
              <a:ahLst/>
              <a:cxnLst/>
              <a:rect l="l" t="t" r="r" b="b"/>
              <a:pathLst>
                <a:path w="924560" h="2802254">
                  <a:moveTo>
                    <a:pt x="477926" y="1267853"/>
                  </a:moveTo>
                  <a:lnTo>
                    <a:pt x="476262" y="1219200"/>
                  </a:lnTo>
                  <a:lnTo>
                    <a:pt x="472833" y="1170609"/>
                  </a:lnTo>
                  <a:lnTo>
                    <a:pt x="468426" y="1122349"/>
                  </a:lnTo>
                  <a:lnTo>
                    <a:pt x="461899" y="1074356"/>
                  </a:lnTo>
                  <a:lnTo>
                    <a:pt x="453288" y="1026731"/>
                  </a:lnTo>
                  <a:lnTo>
                    <a:pt x="442595" y="979589"/>
                  </a:lnTo>
                  <a:lnTo>
                    <a:pt x="429856" y="932992"/>
                  </a:lnTo>
                  <a:lnTo>
                    <a:pt x="415086" y="887056"/>
                  </a:lnTo>
                  <a:lnTo>
                    <a:pt x="398310" y="841870"/>
                  </a:lnTo>
                  <a:lnTo>
                    <a:pt x="379552" y="797521"/>
                  </a:lnTo>
                  <a:lnTo>
                    <a:pt x="358825" y="754100"/>
                  </a:lnTo>
                  <a:lnTo>
                    <a:pt x="336156" y="711720"/>
                  </a:lnTo>
                  <a:lnTo>
                    <a:pt x="311569" y="670458"/>
                  </a:lnTo>
                  <a:lnTo>
                    <a:pt x="285076" y="630402"/>
                  </a:lnTo>
                  <a:lnTo>
                    <a:pt x="256717" y="591654"/>
                  </a:lnTo>
                  <a:lnTo>
                    <a:pt x="226491" y="554316"/>
                  </a:lnTo>
                  <a:lnTo>
                    <a:pt x="194437" y="518477"/>
                  </a:lnTo>
                  <a:lnTo>
                    <a:pt x="160235" y="484441"/>
                  </a:lnTo>
                  <a:lnTo>
                    <a:pt x="124498" y="452158"/>
                  </a:lnTo>
                  <a:lnTo>
                    <a:pt x="87325" y="421563"/>
                  </a:lnTo>
                  <a:lnTo>
                    <a:pt x="48793" y="392582"/>
                  </a:lnTo>
                  <a:lnTo>
                    <a:pt x="9029" y="365163"/>
                  </a:lnTo>
                  <a:lnTo>
                    <a:pt x="0" y="359435"/>
                  </a:lnTo>
                  <a:lnTo>
                    <a:pt x="0" y="417906"/>
                  </a:lnTo>
                  <a:lnTo>
                    <a:pt x="13017" y="425958"/>
                  </a:lnTo>
                  <a:lnTo>
                    <a:pt x="54279" y="454240"/>
                  </a:lnTo>
                  <a:lnTo>
                    <a:pt x="93256" y="485444"/>
                  </a:lnTo>
                  <a:lnTo>
                    <a:pt x="129197" y="520649"/>
                  </a:lnTo>
                  <a:lnTo>
                    <a:pt x="195478" y="594880"/>
                  </a:lnTo>
                  <a:lnTo>
                    <a:pt x="227596" y="633018"/>
                  </a:lnTo>
                  <a:lnTo>
                    <a:pt x="258000" y="672299"/>
                  </a:lnTo>
                  <a:lnTo>
                    <a:pt x="285927" y="713092"/>
                  </a:lnTo>
                  <a:lnTo>
                    <a:pt x="310603" y="755726"/>
                  </a:lnTo>
                  <a:lnTo>
                    <a:pt x="331241" y="800569"/>
                  </a:lnTo>
                  <a:lnTo>
                    <a:pt x="349313" y="845185"/>
                  </a:lnTo>
                  <a:lnTo>
                    <a:pt x="365633" y="890676"/>
                  </a:lnTo>
                  <a:lnTo>
                    <a:pt x="380149" y="936929"/>
                  </a:lnTo>
                  <a:lnTo>
                    <a:pt x="392772" y="983856"/>
                  </a:lnTo>
                  <a:lnTo>
                    <a:pt x="403453" y="1031328"/>
                  </a:lnTo>
                  <a:lnTo>
                    <a:pt x="412127" y="1079258"/>
                  </a:lnTo>
                  <a:lnTo>
                    <a:pt x="418744" y="1127544"/>
                  </a:lnTo>
                  <a:lnTo>
                    <a:pt x="423214" y="1176058"/>
                  </a:lnTo>
                  <a:lnTo>
                    <a:pt x="425500" y="1224724"/>
                  </a:lnTo>
                  <a:lnTo>
                    <a:pt x="425869" y="1273733"/>
                  </a:lnTo>
                  <a:lnTo>
                    <a:pt x="424916" y="1322908"/>
                  </a:lnTo>
                  <a:lnTo>
                    <a:pt x="422617" y="1372184"/>
                  </a:lnTo>
                  <a:lnTo>
                    <a:pt x="418973" y="1421511"/>
                  </a:lnTo>
                  <a:lnTo>
                    <a:pt x="413969" y="1470812"/>
                  </a:lnTo>
                  <a:lnTo>
                    <a:pt x="407606" y="1520063"/>
                  </a:lnTo>
                  <a:lnTo>
                    <a:pt x="399872" y="1569186"/>
                  </a:lnTo>
                  <a:lnTo>
                    <a:pt x="390766" y="1618145"/>
                  </a:lnTo>
                  <a:lnTo>
                    <a:pt x="380276" y="1666875"/>
                  </a:lnTo>
                  <a:lnTo>
                    <a:pt x="368401" y="1715312"/>
                  </a:lnTo>
                  <a:lnTo>
                    <a:pt x="355117" y="1763420"/>
                  </a:lnTo>
                  <a:lnTo>
                    <a:pt x="340448" y="1811134"/>
                  </a:lnTo>
                  <a:lnTo>
                    <a:pt x="324358" y="1858391"/>
                  </a:lnTo>
                  <a:lnTo>
                    <a:pt x="306870" y="1905152"/>
                  </a:lnTo>
                  <a:lnTo>
                    <a:pt x="287947" y="1951355"/>
                  </a:lnTo>
                  <a:lnTo>
                    <a:pt x="267589" y="1996948"/>
                  </a:lnTo>
                  <a:lnTo>
                    <a:pt x="245808" y="2041880"/>
                  </a:lnTo>
                  <a:lnTo>
                    <a:pt x="222567" y="2086089"/>
                  </a:lnTo>
                  <a:lnTo>
                    <a:pt x="197434" y="2129752"/>
                  </a:lnTo>
                  <a:lnTo>
                    <a:pt x="170891" y="2172703"/>
                  </a:lnTo>
                  <a:lnTo>
                    <a:pt x="143103" y="2215032"/>
                  </a:lnTo>
                  <a:lnTo>
                    <a:pt x="114261" y="2256828"/>
                  </a:lnTo>
                  <a:lnTo>
                    <a:pt x="84518" y="2298192"/>
                  </a:lnTo>
                  <a:lnTo>
                    <a:pt x="54051" y="2339225"/>
                  </a:lnTo>
                  <a:lnTo>
                    <a:pt x="23050" y="2380018"/>
                  </a:lnTo>
                  <a:lnTo>
                    <a:pt x="0" y="2409875"/>
                  </a:lnTo>
                  <a:lnTo>
                    <a:pt x="0" y="2485656"/>
                  </a:lnTo>
                  <a:lnTo>
                    <a:pt x="32232" y="2445283"/>
                  </a:lnTo>
                  <a:lnTo>
                    <a:pt x="62953" y="2405545"/>
                  </a:lnTo>
                  <a:lnTo>
                    <a:pt x="92989" y="2365349"/>
                  </a:lnTo>
                  <a:lnTo>
                    <a:pt x="122275" y="2324658"/>
                  </a:lnTo>
                  <a:lnTo>
                    <a:pt x="150761" y="2283498"/>
                  </a:lnTo>
                  <a:lnTo>
                    <a:pt x="178384" y="2241816"/>
                  </a:lnTo>
                  <a:lnTo>
                    <a:pt x="205079" y="2199614"/>
                  </a:lnTo>
                  <a:lnTo>
                    <a:pt x="230809" y="2156879"/>
                  </a:lnTo>
                  <a:lnTo>
                    <a:pt x="255498" y="2113584"/>
                  </a:lnTo>
                  <a:lnTo>
                    <a:pt x="279095" y="2069719"/>
                  </a:lnTo>
                  <a:lnTo>
                    <a:pt x="301548" y="2025281"/>
                  </a:lnTo>
                  <a:lnTo>
                    <a:pt x="322783" y="1980234"/>
                  </a:lnTo>
                  <a:lnTo>
                    <a:pt x="342747" y="1934578"/>
                  </a:lnTo>
                  <a:lnTo>
                    <a:pt x="361378" y="1888286"/>
                  </a:lnTo>
                  <a:lnTo>
                    <a:pt x="378167" y="1842427"/>
                  </a:lnTo>
                  <a:lnTo>
                    <a:pt x="393839" y="1796110"/>
                  </a:lnTo>
                  <a:lnTo>
                    <a:pt x="408330" y="1749361"/>
                  </a:lnTo>
                  <a:lnTo>
                    <a:pt x="421601" y="1702231"/>
                  </a:lnTo>
                  <a:lnTo>
                    <a:pt x="433603" y="1654771"/>
                  </a:lnTo>
                  <a:lnTo>
                    <a:pt x="444284" y="1607019"/>
                  </a:lnTo>
                  <a:lnTo>
                    <a:pt x="453593" y="1559001"/>
                  </a:lnTo>
                  <a:lnTo>
                    <a:pt x="461492" y="1510779"/>
                  </a:lnTo>
                  <a:lnTo>
                    <a:pt x="467906" y="1462366"/>
                  </a:lnTo>
                  <a:lnTo>
                    <a:pt x="472821" y="1413840"/>
                  </a:lnTo>
                  <a:lnTo>
                    <a:pt x="476148" y="1365211"/>
                  </a:lnTo>
                  <a:lnTo>
                    <a:pt x="477875" y="1316532"/>
                  </a:lnTo>
                  <a:lnTo>
                    <a:pt x="477926" y="1267853"/>
                  </a:lnTo>
                  <a:close/>
                </a:path>
                <a:path w="924560" h="2802254">
                  <a:moveTo>
                    <a:pt x="924394" y="1109522"/>
                  </a:moveTo>
                  <a:lnTo>
                    <a:pt x="922731" y="1060869"/>
                  </a:lnTo>
                  <a:lnTo>
                    <a:pt x="919302" y="1012291"/>
                  </a:lnTo>
                  <a:lnTo>
                    <a:pt x="914895" y="964018"/>
                  </a:lnTo>
                  <a:lnTo>
                    <a:pt x="908367" y="916025"/>
                  </a:lnTo>
                  <a:lnTo>
                    <a:pt x="899756" y="868413"/>
                  </a:lnTo>
                  <a:lnTo>
                    <a:pt x="889063" y="821258"/>
                  </a:lnTo>
                  <a:lnTo>
                    <a:pt x="876325" y="774674"/>
                  </a:lnTo>
                  <a:lnTo>
                    <a:pt x="861555" y="728726"/>
                  </a:lnTo>
                  <a:lnTo>
                    <a:pt x="844778" y="683539"/>
                  </a:lnTo>
                  <a:lnTo>
                    <a:pt x="826020" y="639191"/>
                  </a:lnTo>
                  <a:lnTo>
                    <a:pt x="805294" y="595782"/>
                  </a:lnTo>
                  <a:lnTo>
                    <a:pt x="782624" y="553389"/>
                  </a:lnTo>
                  <a:lnTo>
                    <a:pt x="758037" y="512127"/>
                  </a:lnTo>
                  <a:lnTo>
                    <a:pt x="731545" y="472071"/>
                  </a:lnTo>
                  <a:lnTo>
                    <a:pt x="703186" y="433336"/>
                  </a:lnTo>
                  <a:lnTo>
                    <a:pt x="672960" y="395998"/>
                  </a:lnTo>
                  <a:lnTo>
                    <a:pt x="640905" y="360146"/>
                  </a:lnTo>
                  <a:lnTo>
                    <a:pt x="606717" y="326110"/>
                  </a:lnTo>
                  <a:lnTo>
                    <a:pt x="570966" y="293827"/>
                  </a:lnTo>
                  <a:lnTo>
                    <a:pt x="533793" y="263232"/>
                  </a:lnTo>
                  <a:lnTo>
                    <a:pt x="495261" y="234264"/>
                  </a:lnTo>
                  <a:lnTo>
                    <a:pt x="455498" y="206844"/>
                  </a:lnTo>
                  <a:lnTo>
                    <a:pt x="414578" y="180898"/>
                  </a:lnTo>
                  <a:lnTo>
                    <a:pt x="372630" y="156387"/>
                  </a:lnTo>
                  <a:lnTo>
                    <a:pt x="329730" y="133235"/>
                  </a:lnTo>
                  <a:lnTo>
                    <a:pt x="285991" y="111379"/>
                  </a:lnTo>
                  <a:lnTo>
                    <a:pt x="241503" y="90728"/>
                  </a:lnTo>
                  <a:lnTo>
                    <a:pt x="196380" y="71259"/>
                  </a:lnTo>
                  <a:lnTo>
                    <a:pt x="150723" y="52870"/>
                  </a:lnTo>
                  <a:lnTo>
                    <a:pt x="104609" y="35509"/>
                  </a:lnTo>
                  <a:lnTo>
                    <a:pt x="58166" y="19113"/>
                  </a:lnTo>
                  <a:lnTo>
                    <a:pt x="11480" y="3606"/>
                  </a:lnTo>
                  <a:lnTo>
                    <a:pt x="0" y="0"/>
                  </a:lnTo>
                  <a:lnTo>
                    <a:pt x="0" y="6629"/>
                  </a:lnTo>
                  <a:lnTo>
                    <a:pt x="0" y="50838"/>
                  </a:lnTo>
                  <a:lnTo>
                    <a:pt x="19900" y="58331"/>
                  </a:lnTo>
                  <a:lnTo>
                    <a:pt x="108966" y="94462"/>
                  </a:lnTo>
                  <a:lnTo>
                    <a:pt x="152819" y="110413"/>
                  </a:lnTo>
                  <a:lnTo>
                    <a:pt x="153060" y="110528"/>
                  </a:lnTo>
                  <a:lnTo>
                    <a:pt x="198704" y="123723"/>
                  </a:lnTo>
                  <a:lnTo>
                    <a:pt x="244817" y="132143"/>
                  </a:lnTo>
                  <a:lnTo>
                    <a:pt x="286397" y="162052"/>
                  </a:lnTo>
                  <a:lnTo>
                    <a:pt x="329399" y="189471"/>
                  </a:lnTo>
                  <a:lnTo>
                    <a:pt x="416687" y="241185"/>
                  </a:lnTo>
                  <a:lnTo>
                    <a:pt x="459498" y="267627"/>
                  </a:lnTo>
                  <a:lnTo>
                    <a:pt x="500761" y="295922"/>
                  </a:lnTo>
                  <a:lnTo>
                    <a:pt x="539724" y="327126"/>
                  </a:lnTo>
                  <a:lnTo>
                    <a:pt x="575665" y="362318"/>
                  </a:lnTo>
                  <a:lnTo>
                    <a:pt x="641946" y="436562"/>
                  </a:lnTo>
                  <a:lnTo>
                    <a:pt x="674065" y="474687"/>
                  </a:lnTo>
                  <a:lnTo>
                    <a:pt x="704469" y="513981"/>
                  </a:lnTo>
                  <a:lnTo>
                    <a:pt x="732396" y="554761"/>
                  </a:lnTo>
                  <a:lnTo>
                    <a:pt x="757072" y="597395"/>
                  </a:lnTo>
                  <a:lnTo>
                    <a:pt x="777709" y="642239"/>
                  </a:lnTo>
                  <a:lnTo>
                    <a:pt x="795782" y="686854"/>
                  </a:lnTo>
                  <a:lnTo>
                    <a:pt x="812114" y="732345"/>
                  </a:lnTo>
                  <a:lnTo>
                    <a:pt x="826617" y="778598"/>
                  </a:lnTo>
                  <a:lnTo>
                    <a:pt x="839241" y="825525"/>
                  </a:lnTo>
                  <a:lnTo>
                    <a:pt x="849922" y="873010"/>
                  </a:lnTo>
                  <a:lnTo>
                    <a:pt x="858596" y="920940"/>
                  </a:lnTo>
                  <a:lnTo>
                    <a:pt x="865212" y="969213"/>
                  </a:lnTo>
                  <a:lnTo>
                    <a:pt x="869683" y="1017739"/>
                  </a:lnTo>
                  <a:lnTo>
                    <a:pt x="871969" y="1066393"/>
                  </a:lnTo>
                  <a:lnTo>
                    <a:pt x="872337" y="1115415"/>
                  </a:lnTo>
                  <a:lnTo>
                    <a:pt x="871385" y="1164590"/>
                  </a:lnTo>
                  <a:lnTo>
                    <a:pt x="869086" y="1213866"/>
                  </a:lnTo>
                  <a:lnTo>
                    <a:pt x="865441" y="1263180"/>
                  </a:lnTo>
                  <a:lnTo>
                    <a:pt x="860437" y="1312494"/>
                  </a:lnTo>
                  <a:lnTo>
                    <a:pt x="854075" y="1361732"/>
                  </a:lnTo>
                  <a:lnTo>
                    <a:pt x="846340" y="1410868"/>
                  </a:lnTo>
                  <a:lnTo>
                    <a:pt x="837234" y="1459814"/>
                  </a:lnTo>
                  <a:lnTo>
                    <a:pt x="826744" y="1508544"/>
                  </a:lnTo>
                  <a:lnTo>
                    <a:pt x="814870" y="1556981"/>
                  </a:lnTo>
                  <a:lnTo>
                    <a:pt x="801598" y="1605089"/>
                  </a:lnTo>
                  <a:lnTo>
                    <a:pt x="786917" y="1652803"/>
                  </a:lnTo>
                  <a:lnTo>
                    <a:pt x="770839" y="1700060"/>
                  </a:lnTo>
                  <a:lnTo>
                    <a:pt x="753338" y="1746834"/>
                  </a:lnTo>
                  <a:lnTo>
                    <a:pt x="734415" y="1793036"/>
                  </a:lnTo>
                  <a:lnTo>
                    <a:pt x="714057" y="1838629"/>
                  </a:lnTo>
                  <a:lnTo>
                    <a:pt x="692277" y="1883549"/>
                  </a:lnTo>
                  <a:lnTo>
                    <a:pt x="687819" y="1892033"/>
                  </a:lnTo>
                  <a:lnTo>
                    <a:pt x="669048" y="1927758"/>
                  </a:lnTo>
                  <a:lnTo>
                    <a:pt x="643915" y="1971433"/>
                  </a:lnTo>
                  <a:lnTo>
                    <a:pt x="617359" y="2014372"/>
                  </a:lnTo>
                  <a:lnTo>
                    <a:pt x="589572" y="2056701"/>
                  </a:lnTo>
                  <a:lnTo>
                    <a:pt x="560730" y="2098509"/>
                  </a:lnTo>
                  <a:lnTo>
                    <a:pt x="530987" y="2139873"/>
                  </a:lnTo>
                  <a:lnTo>
                    <a:pt x="500519" y="2180907"/>
                  </a:lnTo>
                  <a:lnTo>
                    <a:pt x="469519" y="2221687"/>
                  </a:lnTo>
                  <a:lnTo>
                    <a:pt x="438150" y="2262327"/>
                  </a:lnTo>
                  <a:lnTo>
                    <a:pt x="374980" y="2343556"/>
                  </a:lnTo>
                  <a:lnTo>
                    <a:pt x="343535" y="2384336"/>
                  </a:lnTo>
                  <a:lnTo>
                    <a:pt x="312420" y="2425344"/>
                  </a:lnTo>
                  <a:lnTo>
                    <a:pt x="279336" y="2463368"/>
                  </a:lnTo>
                  <a:lnTo>
                    <a:pt x="241515" y="2497632"/>
                  </a:lnTo>
                  <a:lnTo>
                    <a:pt x="205409" y="2527833"/>
                  </a:lnTo>
                  <a:lnTo>
                    <a:pt x="171411" y="2560104"/>
                  </a:lnTo>
                  <a:lnTo>
                    <a:pt x="138468" y="2593594"/>
                  </a:lnTo>
                  <a:lnTo>
                    <a:pt x="105511" y="2627414"/>
                  </a:lnTo>
                  <a:lnTo>
                    <a:pt x="70116" y="2663901"/>
                  </a:lnTo>
                  <a:lnTo>
                    <a:pt x="34391" y="2700172"/>
                  </a:lnTo>
                  <a:lnTo>
                    <a:pt x="0" y="2734614"/>
                  </a:lnTo>
                  <a:lnTo>
                    <a:pt x="0" y="2802090"/>
                  </a:lnTo>
                  <a:lnTo>
                    <a:pt x="33756" y="2769463"/>
                  </a:lnTo>
                  <a:lnTo>
                    <a:pt x="70091" y="2733992"/>
                  </a:lnTo>
                  <a:lnTo>
                    <a:pt x="106222" y="2698356"/>
                  </a:lnTo>
                  <a:lnTo>
                    <a:pt x="142087" y="2662517"/>
                  </a:lnTo>
                  <a:lnTo>
                    <a:pt x="177685" y="2626436"/>
                  </a:lnTo>
                  <a:lnTo>
                    <a:pt x="212991" y="2590101"/>
                  </a:lnTo>
                  <a:lnTo>
                    <a:pt x="247967" y="2553474"/>
                  </a:lnTo>
                  <a:lnTo>
                    <a:pt x="282587" y="2516543"/>
                  </a:lnTo>
                  <a:lnTo>
                    <a:pt x="316839" y="2479256"/>
                  </a:lnTo>
                  <a:lnTo>
                    <a:pt x="350113" y="2441600"/>
                  </a:lnTo>
                  <a:lnTo>
                    <a:pt x="383006" y="2403564"/>
                  </a:lnTo>
                  <a:lnTo>
                    <a:pt x="415429" y="2365108"/>
                  </a:lnTo>
                  <a:lnTo>
                    <a:pt x="447357" y="2326246"/>
                  </a:lnTo>
                  <a:lnTo>
                    <a:pt x="478701" y="2286965"/>
                  </a:lnTo>
                  <a:lnTo>
                    <a:pt x="509422" y="2247214"/>
                  </a:lnTo>
                  <a:lnTo>
                    <a:pt x="539457" y="2207018"/>
                  </a:lnTo>
                  <a:lnTo>
                    <a:pt x="568744" y="2166340"/>
                  </a:lnTo>
                  <a:lnTo>
                    <a:pt x="597230" y="2125167"/>
                  </a:lnTo>
                  <a:lnTo>
                    <a:pt x="624852" y="2083485"/>
                  </a:lnTo>
                  <a:lnTo>
                    <a:pt x="651560" y="2041283"/>
                  </a:lnTo>
                  <a:lnTo>
                    <a:pt x="677278" y="1998548"/>
                  </a:lnTo>
                  <a:lnTo>
                    <a:pt x="701967" y="1955253"/>
                  </a:lnTo>
                  <a:lnTo>
                    <a:pt x="725563" y="1911388"/>
                  </a:lnTo>
                  <a:lnTo>
                    <a:pt x="748017" y="1866950"/>
                  </a:lnTo>
                  <a:lnTo>
                    <a:pt x="769251" y="1821903"/>
                  </a:lnTo>
                  <a:lnTo>
                    <a:pt x="789216" y="1776247"/>
                  </a:lnTo>
                  <a:lnTo>
                    <a:pt x="807847" y="1729968"/>
                  </a:lnTo>
                  <a:lnTo>
                    <a:pt x="824636" y="1684108"/>
                  </a:lnTo>
                  <a:lnTo>
                    <a:pt x="840308" y="1637779"/>
                  </a:lnTo>
                  <a:lnTo>
                    <a:pt x="854798" y="1591030"/>
                  </a:lnTo>
                  <a:lnTo>
                    <a:pt x="868070" y="1543913"/>
                  </a:lnTo>
                  <a:lnTo>
                    <a:pt x="880071" y="1496453"/>
                  </a:lnTo>
                  <a:lnTo>
                    <a:pt x="890752" y="1448689"/>
                  </a:lnTo>
                  <a:lnTo>
                    <a:pt x="900061" y="1400683"/>
                  </a:lnTo>
                  <a:lnTo>
                    <a:pt x="907961" y="1352448"/>
                  </a:lnTo>
                  <a:lnTo>
                    <a:pt x="914374" y="1304048"/>
                  </a:lnTo>
                  <a:lnTo>
                    <a:pt x="919289" y="1255509"/>
                  </a:lnTo>
                  <a:lnTo>
                    <a:pt x="922616" y="1206881"/>
                  </a:lnTo>
                  <a:lnTo>
                    <a:pt x="924344" y="1158214"/>
                  </a:lnTo>
                  <a:lnTo>
                    <a:pt x="924394" y="1109522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71880" y="6807447"/>
              <a:ext cx="16954500" cy="1497330"/>
            </a:xfrm>
            <a:custGeom>
              <a:avLst/>
              <a:gdLst/>
              <a:ahLst/>
              <a:cxnLst/>
              <a:rect l="l" t="t" r="r" b="b"/>
              <a:pathLst>
                <a:path w="16954500" h="1497329">
                  <a:moveTo>
                    <a:pt x="16468530" y="1497230"/>
                  </a:moveTo>
                  <a:lnTo>
                    <a:pt x="485775" y="1497230"/>
                  </a:lnTo>
                  <a:lnTo>
                    <a:pt x="438991" y="1495007"/>
                  </a:lnTo>
                  <a:lnTo>
                    <a:pt x="393466" y="1488471"/>
                  </a:lnTo>
                  <a:lnTo>
                    <a:pt x="349403" y="1477827"/>
                  </a:lnTo>
                  <a:lnTo>
                    <a:pt x="307004" y="1463279"/>
                  </a:lnTo>
                  <a:lnTo>
                    <a:pt x="266475" y="1445030"/>
                  </a:lnTo>
                  <a:lnTo>
                    <a:pt x="228019" y="1423283"/>
                  </a:lnTo>
                  <a:lnTo>
                    <a:pt x="191838" y="1398242"/>
                  </a:lnTo>
                  <a:lnTo>
                    <a:pt x="158137" y="1370111"/>
                  </a:lnTo>
                  <a:lnTo>
                    <a:pt x="127119" y="1339093"/>
                  </a:lnTo>
                  <a:lnTo>
                    <a:pt x="98988" y="1305392"/>
                  </a:lnTo>
                  <a:lnTo>
                    <a:pt x="73947" y="1269211"/>
                  </a:lnTo>
                  <a:lnTo>
                    <a:pt x="52200" y="1230754"/>
                  </a:lnTo>
                  <a:lnTo>
                    <a:pt x="33951" y="1190225"/>
                  </a:lnTo>
                  <a:lnTo>
                    <a:pt x="19402" y="1147827"/>
                  </a:lnTo>
                  <a:lnTo>
                    <a:pt x="8759" y="1103764"/>
                  </a:lnTo>
                  <a:lnTo>
                    <a:pt x="2223" y="1058239"/>
                  </a:lnTo>
                  <a:lnTo>
                    <a:pt x="0" y="1011455"/>
                  </a:lnTo>
                  <a:lnTo>
                    <a:pt x="0" y="485774"/>
                  </a:lnTo>
                  <a:lnTo>
                    <a:pt x="2223" y="438991"/>
                  </a:lnTo>
                  <a:lnTo>
                    <a:pt x="8759" y="393466"/>
                  </a:lnTo>
                  <a:lnTo>
                    <a:pt x="19402" y="349403"/>
                  </a:lnTo>
                  <a:lnTo>
                    <a:pt x="33951" y="307004"/>
                  </a:lnTo>
                  <a:lnTo>
                    <a:pt x="52200" y="266475"/>
                  </a:lnTo>
                  <a:lnTo>
                    <a:pt x="73947" y="228019"/>
                  </a:lnTo>
                  <a:lnTo>
                    <a:pt x="98988" y="191838"/>
                  </a:lnTo>
                  <a:lnTo>
                    <a:pt x="127119" y="158137"/>
                  </a:lnTo>
                  <a:lnTo>
                    <a:pt x="158137" y="127119"/>
                  </a:lnTo>
                  <a:lnTo>
                    <a:pt x="191838" y="98988"/>
                  </a:lnTo>
                  <a:lnTo>
                    <a:pt x="228019" y="73947"/>
                  </a:lnTo>
                  <a:lnTo>
                    <a:pt x="266475" y="52200"/>
                  </a:lnTo>
                  <a:lnTo>
                    <a:pt x="307004" y="33951"/>
                  </a:lnTo>
                  <a:lnTo>
                    <a:pt x="349403" y="19402"/>
                  </a:lnTo>
                  <a:lnTo>
                    <a:pt x="393466" y="8759"/>
                  </a:lnTo>
                  <a:lnTo>
                    <a:pt x="438991" y="2223"/>
                  </a:lnTo>
                  <a:lnTo>
                    <a:pt x="485775" y="0"/>
                  </a:lnTo>
                  <a:lnTo>
                    <a:pt x="16468530" y="0"/>
                  </a:lnTo>
                  <a:lnTo>
                    <a:pt x="16515313" y="2223"/>
                  </a:lnTo>
                  <a:lnTo>
                    <a:pt x="16560838" y="8759"/>
                  </a:lnTo>
                  <a:lnTo>
                    <a:pt x="16604902" y="19402"/>
                  </a:lnTo>
                  <a:lnTo>
                    <a:pt x="16647300" y="33951"/>
                  </a:lnTo>
                  <a:lnTo>
                    <a:pt x="16687829" y="52200"/>
                  </a:lnTo>
                  <a:lnTo>
                    <a:pt x="16726286" y="73947"/>
                  </a:lnTo>
                  <a:lnTo>
                    <a:pt x="16762467" y="98988"/>
                  </a:lnTo>
                  <a:lnTo>
                    <a:pt x="16796168" y="127119"/>
                  </a:lnTo>
                  <a:lnTo>
                    <a:pt x="16827186" y="158137"/>
                  </a:lnTo>
                  <a:lnTo>
                    <a:pt x="16855317" y="191838"/>
                  </a:lnTo>
                  <a:lnTo>
                    <a:pt x="16880358" y="228019"/>
                  </a:lnTo>
                  <a:lnTo>
                    <a:pt x="16902105" y="266475"/>
                  </a:lnTo>
                  <a:lnTo>
                    <a:pt x="16920355" y="307004"/>
                  </a:lnTo>
                  <a:lnTo>
                    <a:pt x="16934903" y="349403"/>
                  </a:lnTo>
                  <a:lnTo>
                    <a:pt x="16945547" y="393466"/>
                  </a:lnTo>
                  <a:lnTo>
                    <a:pt x="16952082" y="438991"/>
                  </a:lnTo>
                  <a:lnTo>
                    <a:pt x="16954306" y="485774"/>
                  </a:lnTo>
                  <a:lnTo>
                    <a:pt x="16954306" y="1011455"/>
                  </a:lnTo>
                  <a:lnTo>
                    <a:pt x="16952082" y="1058239"/>
                  </a:lnTo>
                  <a:lnTo>
                    <a:pt x="16945547" y="1103764"/>
                  </a:lnTo>
                  <a:lnTo>
                    <a:pt x="16934903" y="1147827"/>
                  </a:lnTo>
                  <a:lnTo>
                    <a:pt x="16920355" y="1190225"/>
                  </a:lnTo>
                  <a:lnTo>
                    <a:pt x="16902105" y="1230754"/>
                  </a:lnTo>
                  <a:lnTo>
                    <a:pt x="16880358" y="1269211"/>
                  </a:lnTo>
                  <a:lnTo>
                    <a:pt x="16855317" y="1305392"/>
                  </a:lnTo>
                  <a:lnTo>
                    <a:pt x="16827186" y="1339093"/>
                  </a:lnTo>
                  <a:lnTo>
                    <a:pt x="16796168" y="1370111"/>
                  </a:lnTo>
                  <a:lnTo>
                    <a:pt x="16762467" y="1398242"/>
                  </a:lnTo>
                  <a:lnTo>
                    <a:pt x="16726286" y="1423283"/>
                  </a:lnTo>
                  <a:lnTo>
                    <a:pt x="16687829" y="1445030"/>
                  </a:lnTo>
                  <a:lnTo>
                    <a:pt x="16647300" y="1463279"/>
                  </a:lnTo>
                  <a:lnTo>
                    <a:pt x="16604902" y="1477827"/>
                  </a:lnTo>
                  <a:lnTo>
                    <a:pt x="16560838" y="1488471"/>
                  </a:lnTo>
                  <a:lnTo>
                    <a:pt x="16515313" y="1495007"/>
                  </a:lnTo>
                  <a:lnTo>
                    <a:pt x="16468530" y="1497230"/>
                  </a:lnTo>
                  <a:close/>
                </a:path>
              </a:pathLst>
            </a:custGeom>
            <a:solidFill>
              <a:srgbClr val="E6F0FE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1828254" y="1346802"/>
            <a:ext cx="5552440" cy="4018915"/>
            <a:chOff x="11828254" y="1346802"/>
            <a:chExt cx="5552440" cy="40189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18015" y="2084672"/>
              <a:ext cx="1962149" cy="19621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828254" y="1346802"/>
              <a:ext cx="3907615" cy="40185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671882" y="3467728"/>
              <a:ext cx="1581149" cy="1581149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026" y="2935605"/>
            <a:ext cx="123824" cy="1238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026" y="3469005"/>
            <a:ext cx="123824" cy="123824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94951" y="2122805"/>
            <a:ext cx="11637010" cy="3330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59765" marR="4189095" indent="-64770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Calibri"/>
                <a:cs typeface="Calibri"/>
              </a:rPr>
              <a:t>Participants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frequently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 spc="-35">
                <a:latin typeface="Calibri"/>
                <a:cs typeface="Calibri"/>
              </a:rPr>
              <a:t>discovered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apps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 spc="-25">
                <a:latin typeface="Calibri"/>
                <a:cs typeface="Calibri"/>
              </a:rPr>
              <a:t>through: </a:t>
            </a:r>
            <a:r>
              <a:rPr dirty="0" sz="3000">
                <a:latin typeface="Calibri"/>
                <a:cs typeface="Calibri"/>
              </a:rPr>
              <a:t>Social</a:t>
            </a:r>
            <a:r>
              <a:rPr dirty="0" sz="3000" spc="145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media</a:t>
            </a:r>
            <a:endParaRPr sz="3000">
              <a:latin typeface="Calibri"/>
              <a:cs typeface="Calibri"/>
            </a:endParaRPr>
          </a:p>
          <a:p>
            <a:pPr marL="659765">
              <a:lnSpc>
                <a:spcPct val="100000"/>
              </a:lnSpc>
              <a:spcBef>
                <a:spcPts val="600"/>
              </a:spcBef>
            </a:pPr>
            <a:r>
              <a:rPr dirty="0" sz="3000">
                <a:latin typeface="Calibri"/>
                <a:cs typeface="Calibri"/>
              </a:rPr>
              <a:t>Search</a:t>
            </a:r>
            <a:r>
              <a:rPr dirty="0" sz="3000" spc="-3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engines</a:t>
            </a:r>
            <a:endParaRPr sz="3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15"/>
              </a:spcBef>
            </a:pP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3600" spc="-10" b="1">
                <a:latin typeface="Calibri"/>
                <a:cs typeface="Calibri"/>
              </a:rPr>
              <a:t>However!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3000" spc="-105">
                <a:latin typeface="Calibri"/>
                <a:cs typeface="Calibri"/>
              </a:rPr>
              <a:t>Many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reported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these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60">
                <a:latin typeface="Calibri"/>
                <a:cs typeface="Calibri"/>
              </a:rPr>
              <a:t>recommendations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failed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>
                <a:latin typeface="Calibri"/>
                <a:cs typeface="Calibri"/>
              </a:rPr>
              <a:t>to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45">
                <a:latin typeface="Calibri"/>
                <a:cs typeface="Calibri"/>
              </a:rPr>
              <a:t>meet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80">
                <a:latin typeface="Calibri"/>
                <a:cs typeface="Calibri"/>
              </a:rPr>
              <a:t>ADHD-</a:t>
            </a:r>
            <a:r>
              <a:rPr dirty="0" sz="3000">
                <a:latin typeface="Calibri"/>
                <a:cs typeface="Calibri"/>
              </a:rPr>
              <a:t>specific</a:t>
            </a:r>
            <a:r>
              <a:rPr dirty="0" sz="3000" spc="-8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needs.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94951" y="285157"/>
            <a:ext cx="135509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Discussion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Falsification</a:t>
            </a:r>
            <a:r>
              <a:rPr dirty="0" spc="110"/>
              <a:t> </a:t>
            </a:r>
            <a:r>
              <a:rPr dirty="0"/>
              <a:t>of</a:t>
            </a:r>
            <a:r>
              <a:rPr dirty="0" spc="114"/>
              <a:t> </a:t>
            </a:r>
            <a:r>
              <a:rPr dirty="0"/>
              <a:t>Social</a:t>
            </a:r>
            <a:r>
              <a:rPr dirty="0" spc="114"/>
              <a:t> </a:t>
            </a:r>
            <a:r>
              <a:rPr dirty="0" spc="-114"/>
              <a:t>Media</a:t>
            </a:r>
            <a:r>
              <a:rPr dirty="0" spc="114"/>
              <a:t> </a:t>
            </a:r>
            <a:r>
              <a:rPr dirty="0" spc="-35"/>
              <a:t>Recommendations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880190" y="6765092"/>
            <a:ext cx="12567920" cy="1323975"/>
          </a:xfrm>
          <a:prstGeom prst="rect">
            <a:avLst/>
          </a:prstGeom>
        </p:spPr>
        <p:txBody>
          <a:bodyPr wrap="square" lIns="0" tIns="2425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910"/>
              </a:spcBef>
            </a:pPr>
            <a:r>
              <a:rPr dirty="0" sz="3050" b="1">
                <a:latin typeface="Calibri"/>
                <a:cs typeface="Calibri"/>
              </a:rPr>
              <a:t>Falsification</a:t>
            </a:r>
            <a:r>
              <a:rPr dirty="0" sz="3050" spc="185" b="1">
                <a:latin typeface="Calibri"/>
                <a:cs typeface="Calibri"/>
              </a:rPr>
              <a:t> </a:t>
            </a:r>
            <a:r>
              <a:rPr dirty="0" sz="3050" b="1">
                <a:latin typeface="Calibri"/>
                <a:cs typeface="Calibri"/>
              </a:rPr>
              <a:t>of</a:t>
            </a:r>
            <a:r>
              <a:rPr dirty="0" sz="3050" spc="195" b="1">
                <a:latin typeface="Calibri"/>
                <a:cs typeface="Calibri"/>
              </a:rPr>
              <a:t> </a:t>
            </a:r>
            <a:r>
              <a:rPr dirty="0" sz="3050" spc="-10" b="1">
                <a:latin typeface="Calibri"/>
                <a:cs typeface="Calibri"/>
              </a:rPr>
              <a:t>Recommendations</a:t>
            </a:r>
            <a:endParaRPr sz="30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565"/>
              </a:spcBef>
            </a:pPr>
            <a:r>
              <a:rPr dirty="0" sz="2650" spc="120">
                <a:latin typeface="Calibri"/>
                <a:cs typeface="Calibri"/>
              </a:rPr>
              <a:t>A</a:t>
            </a:r>
            <a:r>
              <a:rPr dirty="0" sz="2650" spc="-60">
                <a:latin typeface="Calibri"/>
                <a:cs typeface="Calibri"/>
              </a:rPr>
              <a:t> </a:t>
            </a:r>
            <a:r>
              <a:rPr dirty="0" sz="2650" spc="-10">
                <a:latin typeface="Calibri"/>
                <a:cs typeface="Calibri"/>
              </a:rPr>
              <a:t>mismatch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 spc="-25">
                <a:latin typeface="Calibri"/>
                <a:cs typeface="Calibri"/>
              </a:rPr>
              <a:t>between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 spc="-20">
                <a:latin typeface="Calibri"/>
                <a:cs typeface="Calibri"/>
              </a:rPr>
              <a:t>how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apps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are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 spc="-45">
                <a:latin typeface="Calibri"/>
                <a:cs typeface="Calibri"/>
              </a:rPr>
              <a:t>promoted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and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 spc="-20">
                <a:latin typeface="Calibri"/>
                <a:cs typeface="Calibri"/>
              </a:rPr>
              <a:t>how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useful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they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are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for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adults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>
                <a:latin typeface="Calibri"/>
                <a:cs typeface="Calibri"/>
              </a:rPr>
              <a:t>with</a:t>
            </a:r>
            <a:r>
              <a:rPr dirty="0" sz="2650" spc="-55">
                <a:latin typeface="Calibri"/>
                <a:cs typeface="Calibri"/>
              </a:rPr>
              <a:t> </a:t>
            </a:r>
            <a:r>
              <a:rPr dirty="0" sz="2650" spc="55">
                <a:latin typeface="Calibri"/>
                <a:cs typeface="Calibri"/>
              </a:rPr>
              <a:t>ADHD</a:t>
            </a:r>
            <a:endParaRPr sz="2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10463" y="8118781"/>
            <a:ext cx="4667250" cy="1029969"/>
            <a:chOff x="6810463" y="8118781"/>
            <a:chExt cx="4667250" cy="1029969"/>
          </a:xfrm>
        </p:grpSpPr>
        <p:sp>
          <p:nvSpPr>
            <p:cNvPr id="3" name="object 3"/>
            <p:cNvSpPr/>
            <p:nvPr/>
          </p:nvSpPr>
          <p:spPr>
            <a:xfrm>
              <a:off x="6876217" y="8269128"/>
              <a:ext cx="4601845" cy="879475"/>
            </a:xfrm>
            <a:custGeom>
              <a:avLst/>
              <a:gdLst/>
              <a:ahLst/>
              <a:cxnLst/>
              <a:rect l="l" t="t" r="r" b="b"/>
              <a:pathLst>
                <a:path w="4601845" h="879475">
                  <a:moveTo>
                    <a:pt x="4161781" y="879073"/>
                  </a:moveTo>
                  <a:lnTo>
                    <a:pt x="439536" y="879073"/>
                  </a:lnTo>
                  <a:lnTo>
                    <a:pt x="389941" y="876267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2"/>
                  </a:lnTo>
                  <a:lnTo>
                    <a:pt x="67167" y="673063"/>
                  </a:lnTo>
                  <a:lnTo>
                    <a:pt x="43462" y="630108"/>
                  </a:lnTo>
                  <a:lnTo>
                    <a:pt x="24714" y="584848"/>
                  </a:lnTo>
                  <a:lnTo>
                    <a:pt x="11103" y="537712"/>
                  </a:lnTo>
                  <a:lnTo>
                    <a:pt x="2805" y="489132"/>
                  </a:lnTo>
                  <a:lnTo>
                    <a:pt x="0" y="439536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7"/>
                  </a:lnTo>
                  <a:lnTo>
                    <a:pt x="165790" y="95651"/>
                  </a:lnTo>
                  <a:lnTo>
                    <a:pt x="206009" y="67167"/>
                  </a:lnTo>
                  <a:lnTo>
                    <a:pt x="248964" y="43462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6" y="0"/>
                  </a:lnTo>
                  <a:lnTo>
                    <a:pt x="4161781" y="0"/>
                  </a:lnTo>
                  <a:lnTo>
                    <a:pt x="4211377" y="2805"/>
                  </a:lnTo>
                  <a:lnTo>
                    <a:pt x="4259958" y="11103"/>
                  </a:lnTo>
                  <a:lnTo>
                    <a:pt x="4307093" y="24714"/>
                  </a:lnTo>
                  <a:lnTo>
                    <a:pt x="4352354" y="43462"/>
                  </a:lnTo>
                  <a:lnTo>
                    <a:pt x="4395308" y="67167"/>
                  </a:lnTo>
                  <a:lnTo>
                    <a:pt x="4435528" y="95651"/>
                  </a:lnTo>
                  <a:lnTo>
                    <a:pt x="4472581" y="128737"/>
                  </a:lnTo>
                  <a:lnTo>
                    <a:pt x="4505666" y="165790"/>
                  </a:lnTo>
                  <a:lnTo>
                    <a:pt x="4534151" y="206009"/>
                  </a:lnTo>
                  <a:lnTo>
                    <a:pt x="4557856" y="248964"/>
                  </a:lnTo>
                  <a:lnTo>
                    <a:pt x="4576603" y="294224"/>
                  </a:lnTo>
                  <a:lnTo>
                    <a:pt x="4590215" y="341360"/>
                  </a:lnTo>
                  <a:lnTo>
                    <a:pt x="4598512" y="389941"/>
                  </a:lnTo>
                  <a:lnTo>
                    <a:pt x="4601318" y="439536"/>
                  </a:lnTo>
                  <a:lnTo>
                    <a:pt x="4598512" y="489132"/>
                  </a:lnTo>
                  <a:lnTo>
                    <a:pt x="4590215" y="537712"/>
                  </a:lnTo>
                  <a:lnTo>
                    <a:pt x="4576603" y="584848"/>
                  </a:lnTo>
                  <a:lnTo>
                    <a:pt x="4557856" y="630108"/>
                  </a:lnTo>
                  <a:lnTo>
                    <a:pt x="4534151" y="673063"/>
                  </a:lnTo>
                  <a:lnTo>
                    <a:pt x="4505666" y="713282"/>
                  </a:lnTo>
                  <a:lnTo>
                    <a:pt x="4472581" y="750336"/>
                  </a:lnTo>
                  <a:lnTo>
                    <a:pt x="4435528" y="783421"/>
                  </a:lnTo>
                  <a:lnTo>
                    <a:pt x="4395308" y="811906"/>
                  </a:lnTo>
                  <a:lnTo>
                    <a:pt x="4352354" y="835611"/>
                  </a:lnTo>
                  <a:lnTo>
                    <a:pt x="4307093" y="854358"/>
                  </a:lnTo>
                  <a:lnTo>
                    <a:pt x="4259958" y="867970"/>
                  </a:lnTo>
                  <a:lnTo>
                    <a:pt x="4211377" y="876267"/>
                  </a:lnTo>
                  <a:lnTo>
                    <a:pt x="4161781" y="87907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6810463" y="8118781"/>
              <a:ext cx="4608830" cy="879475"/>
            </a:xfrm>
            <a:custGeom>
              <a:avLst/>
              <a:gdLst/>
              <a:ahLst/>
              <a:cxnLst/>
              <a:rect l="l" t="t" r="r" b="b"/>
              <a:pathLst>
                <a:path w="4608830" h="879475">
                  <a:moveTo>
                    <a:pt x="4168992" y="879073"/>
                  </a:moveTo>
                  <a:lnTo>
                    <a:pt x="439536" y="879073"/>
                  </a:lnTo>
                  <a:lnTo>
                    <a:pt x="389941" y="876267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2"/>
                  </a:lnTo>
                  <a:lnTo>
                    <a:pt x="67167" y="673063"/>
                  </a:lnTo>
                  <a:lnTo>
                    <a:pt x="43462" y="630108"/>
                  </a:lnTo>
                  <a:lnTo>
                    <a:pt x="24714" y="584848"/>
                  </a:lnTo>
                  <a:lnTo>
                    <a:pt x="11103" y="537712"/>
                  </a:lnTo>
                  <a:lnTo>
                    <a:pt x="2805" y="489132"/>
                  </a:lnTo>
                  <a:lnTo>
                    <a:pt x="0" y="439536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7"/>
                  </a:lnTo>
                  <a:lnTo>
                    <a:pt x="165790" y="95651"/>
                  </a:lnTo>
                  <a:lnTo>
                    <a:pt x="206009" y="67167"/>
                  </a:lnTo>
                  <a:lnTo>
                    <a:pt x="248964" y="43462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6" y="0"/>
                  </a:lnTo>
                  <a:lnTo>
                    <a:pt x="4168992" y="0"/>
                  </a:lnTo>
                  <a:lnTo>
                    <a:pt x="4218588" y="2805"/>
                  </a:lnTo>
                  <a:lnTo>
                    <a:pt x="4267169" y="11103"/>
                  </a:lnTo>
                  <a:lnTo>
                    <a:pt x="4314304" y="24714"/>
                  </a:lnTo>
                  <a:lnTo>
                    <a:pt x="4359565" y="43462"/>
                  </a:lnTo>
                  <a:lnTo>
                    <a:pt x="4402519" y="67167"/>
                  </a:lnTo>
                  <a:lnTo>
                    <a:pt x="4442738" y="95651"/>
                  </a:lnTo>
                  <a:lnTo>
                    <a:pt x="4479791" y="128737"/>
                  </a:lnTo>
                  <a:lnTo>
                    <a:pt x="4512877" y="165790"/>
                  </a:lnTo>
                  <a:lnTo>
                    <a:pt x="4541361" y="206009"/>
                  </a:lnTo>
                  <a:lnTo>
                    <a:pt x="4565067" y="248964"/>
                  </a:lnTo>
                  <a:lnTo>
                    <a:pt x="4583814" y="294224"/>
                  </a:lnTo>
                  <a:lnTo>
                    <a:pt x="4597426" y="341360"/>
                  </a:lnTo>
                  <a:lnTo>
                    <a:pt x="4605723" y="389941"/>
                  </a:lnTo>
                  <a:lnTo>
                    <a:pt x="4608267" y="434906"/>
                  </a:lnTo>
                  <a:lnTo>
                    <a:pt x="4608267" y="444166"/>
                  </a:lnTo>
                  <a:lnTo>
                    <a:pt x="4605723" y="489132"/>
                  </a:lnTo>
                  <a:lnTo>
                    <a:pt x="4597426" y="537712"/>
                  </a:lnTo>
                  <a:lnTo>
                    <a:pt x="4583814" y="584848"/>
                  </a:lnTo>
                  <a:lnTo>
                    <a:pt x="4565067" y="630108"/>
                  </a:lnTo>
                  <a:lnTo>
                    <a:pt x="4541361" y="673063"/>
                  </a:lnTo>
                  <a:lnTo>
                    <a:pt x="4512877" y="713282"/>
                  </a:lnTo>
                  <a:lnTo>
                    <a:pt x="4479791" y="750336"/>
                  </a:lnTo>
                  <a:lnTo>
                    <a:pt x="4442738" y="783421"/>
                  </a:lnTo>
                  <a:lnTo>
                    <a:pt x="4402519" y="811906"/>
                  </a:lnTo>
                  <a:lnTo>
                    <a:pt x="4359565" y="835611"/>
                  </a:lnTo>
                  <a:lnTo>
                    <a:pt x="4314304" y="854358"/>
                  </a:lnTo>
                  <a:lnTo>
                    <a:pt x="4267169" y="867970"/>
                  </a:lnTo>
                  <a:lnTo>
                    <a:pt x="4218588" y="876267"/>
                  </a:lnTo>
                  <a:lnTo>
                    <a:pt x="4168992" y="87907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1754612" y="6388397"/>
            <a:ext cx="9723120" cy="2041525"/>
            <a:chOff x="1754612" y="6388397"/>
            <a:chExt cx="9723120" cy="2041525"/>
          </a:xfrm>
        </p:grpSpPr>
        <p:sp>
          <p:nvSpPr>
            <p:cNvPr id="6" name="object 6"/>
            <p:cNvSpPr/>
            <p:nvPr/>
          </p:nvSpPr>
          <p:spPr>
            <a:xfrm>
              <a:off x="1820366" y="6601628"/>
              <a:ext cx="4601845" cy="879475"/>
            </a:xfrm>
            <a:custGeom>
              <a:avLst/>
              <a:gdLst/>
              <a:ahLst/>
              <a:cxnLst/>
              <a:rect l="l" t="t" r="r" b="b"/>
              <a:pathLst>
                <a:path w="4601845" h="879475">
                  <a:moveTo>
                    <a:pt x="4161782" y="879073"/>
                  </a:moveTo>
                  <a:lnTo>
                    <a:pt x="439536" y="879073"/>
                  </a:lnTo>
                  <a:lnTo>
                    <a:pt x="389941" y="876267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3"/>
                  </a:lnTo>
                  <a:lnTo>
                    <a:pt x="67167" y="673063"/>
                  </a:lnTo>
                  <a:lnTo>
                    <a:pt x="43462" y="630109"/>
                  </a:lnTo>
                  <a:lnTo>
                    <a:pt x="24714" y="584848"/>
                  </a:lnTo>
                  <a:lnTo>
                    <a:pt x="11103" y="537713"/>
                  </a:lnTo>
                  <a:lnTo>
                    <a:pt x="2805" y="489132"/>
                  </a:lnTo>
                  <a:lnTo>
                    <a:pt x="0" y="439537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6"/>
                  </a:lnTo>
                  <a:lnTo>
                    <a:pt x="165790" y="95651"/>
                  </a:lnTo>
                  <a:lnTo>
                    <a:pt x="206009" y="67166"/>
                  </a:lnTo>
                  <a:lnTo>
                    <a:pt x="248964" y="43461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6" y="0"/>
                  </a:lnTo>
                  <a:lnTo>
                    <a:pt x="4161782" y="0"/>
                  </a:lnTo>
                  <a:lnTo>
                    <a:pt x="4211378" y="2805"/>
                  </a:lnTo>
                  <a:lnTo>
                    <a:pt x="4259958" y="11103"/>
                  </a:lnTo>
                  <a:lnTo>
                    <a:pt x="4307094" y="24714"/>
                  </a:lnTo>
                  <a:lnTo>
                    <a:pt x="4352354" y="43461"/>
                  </a:lnTo>
                  <a:lnTo>
                    <a:pt x="4395309" y="67166"/>
                  </a:lnTo>
                  <a:lnTo>
                    <a:pt x="4435528" y="95651"/>
                  </a:lnTo>
                  <a:lnTo>
                    <a:pt x="4472581" y="128736"/>
                  </a:lnTo>
                  <a:lnTo>
                    <a:pt x="4505667" y="165790"/>
                  </a:lnTo>
                  <a:lnTo>
                    <a:pt x="4534151" y="206009"/>
                  </a:lnTo>
                  <a:lnTo>
                    <a:pt x="4557856" y="248964"/>
                  </a:lnTo>
                  <a:lnTo>
                    <a:pt x="4576604" y="294224"/>
                  </a:lnTo>
                  <a:lnTo>
                    <a:pt x="4590215" y="341360"/>
                  </a:lnTo>
                  <a:lnTo>
                    <a:pt x="4598513" y="389941"/>
                  </a:lnTo>
                  <a:lnTo>
                    <a:pt x="4601319" y="439537"/>
                  </a:lnTo>
                  <a:lnTo>
                    <a:pt x="4598513" y="489132"/>
                  </a:lnTo>
                  <a:lnTo>
                    <a:pt x="4590215" y="537713"/>
                  </a:lnTo>
                  <a:lnTo>
                    <a:pt x="4576604" y="584848"/>
                  </a:lnTo>
                  <a:lnTo>
                    <a:pt x="4557856" y="630109"/>
                  </a:lnTo>
                  <a:lnTo>
                    <a:pt x="4534151" y="673063"/>
                  </a:lnTo>
                  <a:lnTo>
                    <a:pt x="4505667" y="713283"/>
                  </a:lnTo>
                  <a:lnTo>
                    <a:pt x="4472581" y="750336"/>
                  </a:lnTo>
                  <a:lnTo>
                    <a:pt x="4435528" y="783421"/>
                  </a:lnTo>
                  <a:lnTo>
                    <a:pt x="4395309" y="811906"/>
                  </a:lnTo>
                  <a:lnTo>
                    <a:pt x="4352354" y="835611"/>
                  </a:lnTo>
                  <a:lnTo>
                    <a:pt x="4307094" y="854358"/>
                  </a:lnTo>
                  <a:lnTo>
                    <a:pt x="4259958" y="867970"/>
                  </a:lnTo>
                  <a:lnTo>
                    <a:pt x="4211378" y="876267"/>
                  </a:lnTo>
                  <a:lnTo>
                    <a:pt x="4161782" y="87907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89740" y="6941835"/>
              <a:ext cx="1299845" cy="1487805"/>
            </a:xfrm>
            <a:custGeom>
              <a:avLst/>
              <a:gdLst/>
              <a:ahLst/>
              <a:cxnLst/>
              <a:rect l="l" t="t" r="r" b="b"/>
              <a:pathLst>
                <a:path w="1299845" h="1487804">
                  <a:moveTo>
                    <a:pt x="1292830" y="1076432"/>
                  </a:moveTo>
                  <a:lnTo>
                    <a:pt x="1281822" y="1487528"/>
                  </a:lnTo>
                  <a:lnTo>
                    <a:pt x="621167" y="1386605"/>
                  </a:lnTo>
                  <a:lnTo>
                    <a:pt x="899717" y="1289631"/>
                  </a:lnTo>
                  <a:lnTo>
                    <a:pt x="0" y="213214"/>
                  </a:lnTo>
                  <a:lnTo>
                    <a:pt x="255088" y="0"/>
                  </a:lnTo>
                  <a:lnTo>
                    <a:pt x="1154819" y="1076432"/>
                  </a:lnTo>
                  <a:lnTo>
                    <a:pt x="1292830" y="1076432"/>
                  </a:lnTo>
                  <a:close/>
                </a:path>
                <a:path w="1299845" h="1487804">
                  <a:moveTo>
                    <a:pt x="1299711" y="819448"/>
                  </a:moveTo>
                  <a:lnTo>
                    <a:pt x="1292830" y="1076432"/>
                  </a:lnTo>
                  <a:lnTo>
                    <a:pt x="1154819" y="1076432"/>
                  </a:lnTo>
                  <a:lnTo>
                    <a:pt x="1299711" y="819448"/>
                  </a:lnTo>
                  <a:close/>
                </a:path>
              </a:pathLst>
            </a:custGeom>
            <a:solidFill>
              <a:srgbClr val="171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54612" y="6451282"/>
              <a:ext cx="4608830" cy="879475"/>
            </a:xfrm>
            <a:custGeom>
              <a:avLst/>
              <a:gdLst/>
              <a:ahLst/>
              <a:cxnLst/>
              <a:rect l="l" t="t" r="r" b="b"/>
              <a:pathLst>
                <a:path w="4608830" h="879475">
                  <a:moveTo>
                    <a:pt x="4168993" y="879073"/>
                  </a:moveTo>
                  <a:lnTo>
                    <a:pt x="439536" y="879073"/>
                  </a:lnTo>
                  <a:lnTo>
                    <a:pt x="389941" y="876268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3"/>
                  </a:lnTo>
                  <a:lnTo>
                    <a:pt x="67167" y="673063"/>
                  </a:lnTo>
                  <a:lnTo>
                    <a:pt x="43462" y="630109"/>
                  </a:lnTo>
                  <a:lnTo>
                    <a:pt x="24714" y="584848"/>
                  </a:lnTo>
                  <a:lnTo>
                    <a:pt x="11103" y="537713"/>
                  </a:lnTo>
                  <a:lnTo>
                    <a:pt x="2805" y="489132"/>
                  </a:lnTo>
                  <a:lnTo>
                    <a:pt x="0" y="439537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5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7"/>
                  </a:lnTo>
                  <a:lnTo>
                    <a:pt x="165790" y="95651"/>
                  </a:lnTo>
                  <a:lnTo>
                    <a:pt x="206009" y="67167"/>
                  </a:lnTo>
                  <a:lnTo>
                    <a:pt x="248964" y="43462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6" y="0"/>
                  </a:lnTo>
                  <a:lnTo>
                    <a:pt x="4168993" y="0"/>
                  </a:lnTo>
                  <a:lnTo>
                    <a:pt x="4218589" y="2805"/>
                  </a:lnTo>
                  <a:lnTo>
                    <a:pt x="4267169" y="11103"/>
                  </a:lnTo>
                  <a:lnTo>
                    <a:pt x="4314305" y="24714"/>
                  </a:lnTo>
                  <a:lnTo>
                    <a:pt x="4359565" y="43462"/>
                  </a:lnTo>
                  <a:lnTo>
                    <a:pt x="4402520" y="67167"/>
                  </a:lnTo>
                  <a:lnTo>
                    <a:pt x="4442739" y="95651"/>
                  </a:lnTo>
                  <a:lnTo>
                    <a:pt x="4479792" y="128737"/>
                  </a:lnTo>
                  <a:lnTo>
                    <a:pt x="4512878" y="165790"/>
                  </a:lnTo>
                  <a:lnTo>
                    <a:pt x="4541362" y="206009"/>
                  </a:lnTo>
                  <a:lnTo>
                    <a:pt x="4565067" y="248964"/>
                  </a:lnTo>
                  <a:lnTo>
                    <a:pt x="4583815" y="294225"/>
                  </a:lnTo>
                  <a:lnTo>
                    <a:pt x="4597427" y="341360"/>
                  </a:lnTo>
                  <a:lnTo>
                    <a:pt x="4605724" y="389941"/>
                  </a:lnTo>
                  <a:lnTo>
                    <a:pt x="4608268" y="434900"/>
                  </a:lnTo>
                  <a:lnTo>
                    <a:pt x="4608268" y="444174"/>
                  </a:lnTo>
                  <a:lnTo>
                    <a:pt x="4605724" y="489132"/>
                  </a:lnTo>
                  <a:lnTo>
                    <a:pt x="4597427" y="537713"/>
                  </a:lnTo>
                  <a:lnTo>
                    <a:pt x="4583815" y="584848"/>
                  </a:lnTo>
                  <a:lnTo>
                    <a:pt x="4565067" y="630109"/>
                  </a:lnTo>
                  <a:lnTo>
                    <a:pt x="4541362" y="673063"/>
                  </a:lnTo>
                  <a:lnTo>
                    <a:pt x="4512878" y="713283"/>
                  </a:lnTo>
                  <a:lnTo>
                    <a:pt x="4479792" y="750336"/>
                  </a:lnTo>
                  <a:lnTo>
                    <a:pt x="4442739" y="783421"/>
                  </a:lnTo>
                  <a:lnTo>
                    <a:pt x="4402520" y="811906"/>
                  </a:lnTo>
                  <a:lnTo>
                    <a:pt x="4359565" y="835611"/>
                  </a:lnTo>
                  <a:lnTo>
                    <a:pt x="4314305" y="854358"/>
                  </a:lnTo>
                  <a:lnTo>
                    <a:pt x="4267169" y="867970"/>
                  </a:lnTo>
                  <a:lnTo>
                    <a:pt x="4218589" y="876268"/>
                  </a:lnTo>
                  <a:lnTo>
                    <a:pt x="4168993" y="87907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76216" y="6538744"/>
              <a:ext cx="4601845" cy="879475"/>
            </a:xfrm>
            <a:custGeom>
              <a:avLst/>
              <a:gdLst/>
              <a:ahLst/>
              <a:cxnLst/>
              <a:rect l="l" t="t" r="r" b="b"/>
              <a:pathLst>
                <a:path w="4601845" h="879475">
                  <a:moveTo>
                    <a:pt x="4161781" y="879073"/>
                  </a:moveTo>
                  <a:lnTo>
                    <a:pt x="439536" y="879073"/>
                  </a:lnTo>
                  <a:lnTo>
                    <a:pt x="389941" y="876267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2"/>
                  </a:lnTo>
                  <a:lnTo>
                    <a:pt x="67167" y="673063"/>
                  </a:lnTo>
                  <a:lnTo>
                    <a:pt x="43462" y="630108"/>
                  </a:lnTo>
                  <a:lnTo>
                    <a:pt x="24714" y="584848"/>
                  </a:lnTo>
                  <a:lnTo>
                    <a:pt x="11103" y="537712"/>
                  </a:lnTo>
                  <a:lnTo>
                    <a:pt x="2805" y="489132"/>
                  </a:lnTo>
                  <a:lnTo>
                    <a:pt x="0" y="439536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7"/>
                  </a:lnTo>
                  <a:lnTo>
                    <a:pt x="165790" y="95651"/>
                  </a:lnTo>
                  <a:lnTo>
                    <a:pt x="206009" y="67167"/>
                  </a:lnTo>
                  <a:lnTo>
                    <a:pt x="248964" y="43462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6" y="0"/>
                  </a:lnTo>
                  <a:lnTo>
                    <a:pt x="4161781" y="0"/>
                  </a:lnTo>
                  <a:lnTo>
                    <a:pt x="4211377" y="2805"/>
                  </a:lnTo>
                  <a:lnTo>
                    <a:pt x="4259958" y="11103"/>
                  </a:lnTo>
                  <a:lnTo>
                    <a:pt x="4307093" y="24714"/>
                  </a:lnTo>
                  <a:lnTo>
                    <a:pt x="4352354" y="43462"/>
                  </a:lnTo>
                  <a:lnTo>
                    <a:pt x="4395308" y="67167"/>
                  </a:lnTo>
                  <a:lnTo>
                    <a:pt x="4435528" y="95651"/>
                  </a:lnTo>
                  <a:lnTo>
                    <a:pt x="4472581" y="128737"/>
                  </a:lnTo>
                  <a:lnTo>
                    <a:pt x="4505666" y="165790"/>
                  </a:lnTo>
                  <a:lnTo>
                    <a:pt x="4534151" y="206009"/>
                  </a:lnTo>
                  <a:lnTo>
                    <a:pt x="4557856" y="248964"/>
                  </a:lnTo>
                  <a:lnTo>
                    <a:pt x="4576603" y="294224"/>
                  </a:lnTo>
                  <a:lnTo>
                    <a:pt x="4590215" y="341360"/>
                  </a:lnTo>
                  <a:lnTo>
                    <a:pt x="4598512" y="389941"/>
                  </a:lnTo>
                  <a:lnTo>
                    <a:pt x="4601318" y="439536"/>
                  </a:lnTo>
                  <a:lnTo>
                    <a:pt x="4598512" y="489132"/>
                  </a:lnTo>
                  <a:lnTo>
                    <a:pt x="4590215" y="537712"/>
                  </a:lnTo>
                  <a:lnTo>
                    <a:pt x="4576603" y="584848"/>
                  </a:lnTo>
                  <a:lnTo>
                    <a:pt x="4557856" y="630108"/>
                  </a:lnTo>
                  <a:lnTo>
                    <a:pt x="4534151" y="673063"/>
                  </a:lnTo>
                  <a:lnTo>
                    <a:pt x="4505666" y="713282"/>
                  </a:lnTo>
                  <a:lnTo>
                    <a:pt x="4472581" y="750336"/>
                  </a:lnTo>
                  <a:lnTo>
                    <a:pt x="4435528" y="783421"/>
                  </a:lnTo>
                  <a:lnTo>
                    <a:pt x="4395308" y="811906"/>
                  </a:lnTo>
                  <a:lnTo>
                    <a:pt x="4352354" y="835611"/>
                  </a:lnTo>
                  <a:lnTo>
                    <a:pt x="4307093" y="854358"/>
                  </a:lnTo>
                  <a:lnTo>
                    <a:pt x="4259958" y="867970"/>
                  </a:lnTo>
                  <a:lnTo>
                    <a:pt x="4211377" y="876267"/>
                  </a:lnTo>
                  <a:lnTo>
                    <a:pt x="4161781" y="87907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810463" y="6388397"/>
              <a:ext cx="4608830" cy="879475"/>
            </a:xfrm>
            <a:custGeom>
              <a:avLst/>
              <a:gdLst/>
              <a:ahLst/>
              <a:cxnLst/>
              <a:rect l="l" t="t" r="r" b="b"/>
              <a:pathLst>
                <a:path w="4608830" h="879475">
                  <a:moveTo>
                    <a:pt x="4168992" y="879073"/>
                  </a:moveTo>
                  <a:lnTo>
                    <a:pt x="439536" y="879073"/>
                  </a:lnTo>
                  <a:lnTo>
                    <a:pt x="389941" y="876267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2"/>
                  </a:lnTo>
                  <a:lnTo>
                    <a:pt x="67167" y="673063"/>
                  </a:lnTo>
                  <a:lnTo>
                    <a:pt x="43462" y="630108"/>
                  </a:lnTo>
                  <a:lnTo>
                    <a:pt x="24714" y="584848"/>
                  </a:lnTo>
                  <a:lnTo>
                    <a:pt x="11103" y="537712"/>
                  </a:lnTo>
                  <a:lnTo>
                    <a:pt x="2805" y="489132"/>
                  </a:lnTo>
                  <a:lnTo>
                    <a:pt x="0" y="439536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7"/>
                  </a:lnTo>
                  <a:lnTo>
                    <a:pt x="165790" y="95651"/>
                  </a:lnTo>
                  <a:lnTo>
                    <a:pt x="206009" y="67167"/>
                  </a:lnTo>
                  <a:lnTo>
                    <a:pt x="248964" y="43462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6" y="0"/>
                  </a:lnTo>
                  <a:lnTo>
                    <a:pt x="4168992" y="0"/>
                  </a:lnTo>
                  <a:lnTo>
                    <a:pt x="4218588" y="2805"/>
                  </a:lnTo>
                  <a:lnTo>
                    <a:pt x="4267169" y="11103"/>
                  </a:lnTo>
                  <a:lnTo>
                    <a:pt x="4314304" y="24714"/>
                  </a:lnTo>
                  <a:lnTo>
                    <a:pt x="4359565" y="43462"/>
                  </a:lnTo>
                  <a:lnTo>
                    <a:pt x="4402519" y="67167"/>
                  </a:lnTo>
                  <a:lnTo>
                    <a:pt x="4442738" y="95651"/>
                  </a:lnTo>
                  <a:lnTo>
                    <a:pt x="4479791" y="128737"/>
                  </a:lnTo>
                  <a:lnTo>
                    <a:pt x="4512877" y="165790"/>
                  </a:lnTo>
                  <a:lnTo>
                    <a:pt x="4541361" y="206009"/>
                  </a:lnTo>
                  <a:lnTo>
                    <a:pt x="4565067" y="248964"/>
                  </a:lnTo>
                  <a:lnTo>
                    <a:pt x="4583814" y="294224"/>
                  </a:lnTo>
                  <a:lnTo>
                    <a:pt x="4597426" y="341360"/>
                  </a:lnTo>
                  <a:lnTo>
                    <a:pt x="4605723" y="389941"/>
                  </a:lnTo>
                  <a:lnTo>
                    <a:pt x="4608267" y="434906"/>
                  </a:lnTo>
                  <a:lnTo>
                    <a:pt x="4608267" y="444166"/>
                  </a:lnTo>
                  <a:lnTo>
                    <a:pt x="4605723" y="489132"/>
                  </a:lnTo>
                  <a:lnTo>
                    <a:pt x="4597426" y="537712"/>
                  </a:lnTo>
                  <a:lnTo>
                    <a:pt x="4583814" y="584848"/>
                  </a:lnTo>
                  <a:lnTo>
                    <a:pt x="4565067" y="630108"/>
                  </a:lnTo>
                  <a:lnTo>
                    <a:pt x="4541361" y="673063"/>
                  </a:lnTo>
                  <a:lnTo>
                    <a:pt x="4512877" y="713282"/>
                  </a:lnTo>
                  <a:lnTo>
                    <a:pt x="4479791" y="750336"/>
                  </a:lnTo>
                  <a:lnTo>
                    <a:pt x="4442738" y="783421"/>
                  </a:lnTo>
                  <a:lnTo>
                    <a:pt x="4402519" y="811906"/>
                  </a:lnTo>
                  <a:lnTo>
                    <a:pt x="4359565" y="835611"/>
                  </a:lnTo>
                  <a:lnTo>
                    <a:pt x="4314304" y="854358"/>
                  </a:lnTo>
                  <a:lnTo>
                    <a:pt x="4267169" y="867970"/>
                  </a:lnTo>
                  <a:lnTo>
                    <a:pt x="4218588" y="876267"/>
                  </a:lnTo>
                  <a:lnTo>
                    <a:pt x="4168992" y="87907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11049562" y="6388397"/>
            <a:ext cx="5485765" cy="2131695"/>
            <a:chOff x="11049562" y="6388397"/>
            <a:chExt cx="5485765" cy="2131695"/>
          </a:xfrm>
        </p:grpSpPr>
        <p:sp>
          <p:nvSpPr>
            <p:cNvPr id="12" name="object 12"/>
            <p:cNvSpPr/>
            <p:nvPr/>
          </p:nvSpPr>
          <p:spPr>
            <a:xfrm>
              <a:off x="11933815" y="6538745"/>
              <a:ext cx="4601845" cy="879475"/>
            </a:xfrm>
            <a:custGeom>
              <a:avLst/>
              <a:gdLst/>
              <a:ahLst/>
              <a:cxnLst/>
              <a:rect l="l" t="t" r="r" b="b"/>
              <a:pathLst>
                <a:path w="4601844" h="879475">
                  <a:moveTo>
                    <a:pt x="4161782" y="879073"/>
                  </a:moveTo>
                  <a:lnTo>
                    <a:pt x="439537" y="879073"/>
                  </a:lnTo>
                  <a:lnTo>
                    <a:pt x="389941" y="876267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1"/>
                  </a:lnTo>
                  <a:lnTo>
                    <a:pt x="128737" y="750336"/>
                  </a:lnTo>
                  <a:lnTo>
                    <a:pt x="95651" y="713283"/>
                  </a:lnTo>
                  <a:lnTo>
                    <a:pt x="67167" y="673063"/>
                  </a:lnTo>
                  <a:lnTo>
                    <a:pt x="43462" y="630108"/>
                  </a:lnTo>
                  <a:lnTo>
                    <a:pt x="24714" y="584848"/>
                  </a:lnTo>
                  <a:lnTo>
                    <a:pt x="11103" y="537712"/>
                  </a:lnTo>
                  <a:lnTo>
                    <a:pt x="2805" y="489132"/>
                  </a:lnTo>
                  <a:lnTo>
                    <a:pt x="0" y="439536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6"/>
                  </a:lnTo>
                  <a:lnTo>
                    <a:pt x="165790" y="95651"/>
                  </a:lnTo>
                  <a:lnTo>
                    <a:pt x="206009" y="67166"/>
                  </a:lnTo>
                  <a:lnTo>
                    <a:pt x="248964" y="43461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7" y="0"/>
                  </a:lnTo>
                  <a:lnTo>
                    <a:pt x="4161782" y="0"/>
                  </a:lnTo>
                  <a:lnTo>
                    <a:pt x="4211377" y="2805"/>
                  </a:lnTo>
                  <a:lnTo>
                    <a:pt x="4259958" y="11103"/>
                  </a:lnTo>
                  <a:lnTo>
                    <a:pt x="4307094" y="24714"/>
                  </a:lnTo>
                  <a:lnTo>
                    <a:pt x="4352354" y="43461"/>
                  </a:lnTo>
                  <a:lnTo>
                    <a:pt x="4395309" y="67166"/>
                  </a:lnTo>
                  <a:lnTo>
                    <a:pt x="4435528" y="95651"/>
                  </a:lnTo>
                  <a:lnTo>
                    <a:pt x="4472581" y="128736"/>
                  </a:lnTo>
                  <a:lnTo>
                    <a:pt x="4505667" y="165790"/>
                  </a:lnTo>
                  <a:lnTo>
                    <a:pt x="4534152" y="206009"/>
                  </a:lnTo>
                  <a:lnTo>
                    <a:pt x="4557857" y="248964"/>
                  </a:lnTo>
                  <a:lnTo>
                    <a:pt x="4576604" y="294224"/>
                  </a:lnTo>
                  <a:lnTo>
                    <a:pt x="4590216" y="341360"/>
                  </a:lnTo>
                  <a:lnTo>
                    <a:pt x="4598513" y="389941"/>
                  </a:lnTo>
                  <a:lnTo>
                    <a:pt x="4601319" y="439536"/>
                  </a:lnTo>
                  <a:lnTo>
                    <a:pt x="4598513" y="489132"/>
                  </a:lnTo>
                  <a:lnTo>
                    <a:pt x="4590216" y="537712"/>
                  </a:lnTo>
                  <a:lnTo>
                    <a:pt x="4576604" y="584848"/>
                  </a:lnTo>
                  <a:lnTo>
                    <a:pt x="4557857" y="630108"/>
                  </a:lnTo>
                  <a:lnTo>
                    <a:pt x="4534152" y="673063"/>
                  </a:lnTo>
                  <a:lnTo>
                    <a:pt x="4505667" y="713283"/>
                  </a:lnTo>
                  <a:lnTo>
                    <a:pt x="4472581" y="750336"/>
                  </a:lnTo>
                  <a:lnTo>
                    <a:pt x="4435528" y="783421"/>
                  </a:lnTo>
                  <a:lnTo>
                    <a:pt x="4395309" y="811906"/>
                  </a:lnTo>
                  <a:lnTo>
                    <a:pt x="4352354" y="835611"/>
                  </a:lnTo>
                  <a:lnTo>
                    <a:pt x="4307094" y="854358"/>
                  </a:lnTo>
                  <a:lnTo>
                    <a:pt x="4259958" y="867970"/>
                  </a:lnTo>
                  <a:lnTo>
                    <a:pt x="4211377" y="876267"/>
                  </a:lnTo>
                  <a:lnTo>
                    <a:pt x="4161782" y="879073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1049562" y="7044634"/>
              <a:ext cx="1148715" cy="1475105"/>
            </a:xfrm>
            <a:custGeom>
              <a:avLst/>
              <a:gdLst/>
              <a:ahLst/>
              <a:cxnLst/>
              <a:rect l="l" t="t" r="r" b="b"/>
              <a:pathLst>
                <a:path w="1148715" h="1475104">
                  <a:moveTo>
                    <a:pt x="660251" y="1326488"/>
                  </a:moveTo>
                  <a:lnTo>
                    <a:pt x="74402" y="1474982"/>
                  </a:lnTo>
                  <a:lnTo>
                    <a:pt x="0" y="875204"/>
                  </a:lnTo>
                  <a:lnTo>
                    <a:pt x="152805" y="1093822"/>
                  </a:lnTo>
                  <a:lnTo>
                    <a:pt x="516976" y="1093822"/>
                  </a:lnTo>
                  <a:lnTo>
                    <a:pt x="401006" y="1263492"/>
                  </a:lnTo>
                  <a:lnTo>
                    <a:pt x="660251" y="1326488"/>
                  </a:lnTo>
                  <a:close/>
                </a:path>
                <a:path w="1148715" h="1475104">
                  <a:moveTo>
                    <a:pt x="1148649" y="169653"/>
                  </a:moveTo>
                  <a:lnTo>
                    <a:pt x="516976" y="1093822"/>
                  </a:lnTo>
                  <a:lnTo>
                    <a:pt x="152805" y="1093822"/>
                  </a:lnTo>
                  <a:lnTo>
                    <a:pt x="900436" y="0"/>
                  </a:lnTo>
                  <a:lnTo>
                    <a:pt x="1148649" y="169653"/>
                  </a:lnTo>
                  <a:close/>
                </a:path>
              </a:pathLst>
            </a:custGeom>
            <a:solidFill>
              <a:srgbClr val="171C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1868061" y="6388397"/>
              <a:ext cx="4608830" cy="879475"/>
            </a:xfrm>
            <a:custGeom>
              <a:avLst/>
              <a:gdLst/>
              <a:ahLst/>
              <a:cxnLst/>
              <a:rect l="l" t="t" r="r" b="b"/>
              <a:pathLst>
                <a:path w="4608830" h="879475">
                  <a:moveTo>
                    <a:pt x="4168993" y="879073"/>
                  </a:moveTo>
                  <a:lnTo>
                    <a:pt x="439537" y="879073"/>
                  </a:lnTo>
                  <a:lnTo>
                    <a:pt x="389941" y="876268"/>
                  </a:lnTo>
                  <a:lnTo>
                    <a:pt x="341360" y="867970"/>
                  </a:lnTo>
                  <a:lnTo>
                    <a:pt x="294224" y="854358"/>
                  </a:lnTo>
                  <a:lnTo>
                    <a:pt x="248964" y="835611"/>
                  </a:lnTo>
                  <a:lnTo>
                    <a:pt x="206009" y="811906"/>
                  </a:lnTo>
                  <a:lnTo>
                    <a:pt x="165790" y="783422"/>
                  </a:lnTo>
                  <a:lnTo>
                    <a:pt x="128737" y="750336"/>
                  </a:lnTo>
                  <a:lnTo>
                    <a:pt x="95651" y="713283"/>
                  </a:lnTo>
                  <a:lnTo>
                    <a:pt x="67167" y="673064"/>
                  </a:lnTo>
                  <a:lnTo>
                    <a:pt x="43462" y="630109"/>
                  </a:lnTo>
                  <a:lnTo>
                    <a:pt x="24714" y="584848"/>
                  </a:lnTo>
                  <a:lnTo>
                    <a:pt x="11103" y="537713"/>
                  </a:lnTo>
                  <a:lnTo>
                    <a:pt x="2805" y="489132"/>
                  </a:lnTo>
                  <a:lnTo>
                    <a:pt x="0" y="439537"/>
                  </a:lnTo>
                  <a:lnTo>
                    <a:pt x="2805" y="389941"/>
                  </a:lnTo>
                  <a:lnTo>
                    <a:pt x="11103" y="341360"/>
                  </a:lnTo>
                  <a:lnTo>
                    <a:pt x="24714" y="294224"/>
                  </a:lnTo>
                  <a:lnTo>
                    <a:pt x="43462" y="248964"/>
                  </a:lnTo>
                  <a:lnTo>
                    <a:pt x="67167" y="206009"/>
                  </a:lnTo>
                  <a:lnTo>
                    <a:pt x="95651" y="165790"/>
                  </a:lnTo>
                  <a:lnTo>
                    <a:pt x="128737" y="128737"/>
                  </a:lnTo>
                  <a:lnTo>
                    <a:pt x="165790" y="95651"/>
                  </a:lnTo>
                  <a:lnTo>
                    <a:pt x="206009" y="67167"/>
                  </a:lnTo>
                  <a:lnTo>
                    <a:pt x="248964" y="43462"/>
                  </a:lnTo>
                  <a:lnTo>
                    <a:pt x="294224" y="24714"/>
                  </a:lnTo>
                  <a:lnTo>
                    <a:pt x="341360" y="11103"/>
                  </a:lnTo>
                  <a:lnTo>
                    <a:pt x="389941" y="2805"/>
                  </a:lnTo>
                  <a:lnTo>
                    <a:pt x="439537" y="0"/>
                  </a:lnTo>
                  <a:lnTo>
                    <a:pt x="4168993" y="0"/>
                  </a:lnTo>
                  <a:lnTo>
                    <a:pt x="4218589" y="2805"/>
                  </a:lnTo>
                  <a:lnTo>
                    <a:pt x="4267170" y="11103"/>
                  </a:lnTo>
                  <a:lnTo>
                    <a:pt x="4314306" y="24714"/>
                  </a:lnTo>
                  <a:lnTo>
                    <a:pt x="4359566" y="43462"/>
                  </a:lnTo>
                  <a:lnTo>
                    <a:pt x="4402521" y="67167"/>
                  </a:lnTo>
                  <a:lnTo>
                    <a:pt x="4442740" y="95651"/>
                  </a:lnTo>
                  <a:lnTo>
                    <a:pt x="4479792" y="128737"/>
                  </a:lnTo>
                  <a:lnTo>
                    <a:pt x="4512878" y="165790"/>
                  </a:lnTo>
                  <a:lnTo>
                    <a:pt x="4541362" y="206009"/>
                  </a:lnTo>
                  <a:lnTo>
                    <a:pt x="4565068" y="248964"/>
                  </a:lnTo>
                  <a:lnTo>
                    <a:pt x="4583815" y="294224"/>
                  </a:lnTo>
                  <a:lnTo>
                    <a:pt x="4597427" y="341360"/>
                  </a:lnTo>
                  <a:lnTo>
                    <a:pt x="4605725" y="389941"/>
                  </a:lnTo>
                  <a:lnTo>
                    <a:pt x="4608268" y="434889"/>
                  </a:lnTo>
                  <a:lnTo>
                    <a:pt x="4608268" y="444184"/>
                  </a:lnTo>
                  <a:lnTo>
                    <a:pt x="4605725" y="489132"/>
                  </a:lnTo>
                  <a:lnTo>
                    <a:pt x="4597427" y="537713"/>
                  </a:lnTo>
                  <a:lnTo>
                    <a:pt x="4583815" y="584848"/>
                  </a:lnTo>
                  <a:lnTo>
                    <a:pt x="4565068" y="630109"/>
                  </a:lnTo>
                  <a:lnTo>
                    <a:pt x="4541362" y="673064"/>
                  </a:lnTo>
                  <a:lnTo>
                    <a:pt x="4512878" y="713283"/>
                  </a:lnTo>
                  <a:lnTo>
                    <a:pt x="4479792" y="750336"/>
                  </a:lnTo>
                  <a:lnTo>
                    <a:pt x="4442740" y="783422"/>
                  </a:lnTo>
                  <a:lnTo>
                    <a:pt x="4402521" y="811906"/>
                  </a:lnTo>
                  <a:lnTo>
                    <a:pt x="4359566" y="835611"/>
                  </a:lnTo>
                  <a:lnTo>
                    <a:pt x="4314306" y="854358"/>
                  </a:lnTo>
                  <a:lnTo>
                    <a:pt x="4267170" y="867970"/>
                  </a:lnTo>
                  <a:lnTo>
                    <a:pt x="4218589" y="876268"/>
                  </a:lnTo>
                  <a:lnTo>
                    <a:pt x="4168993" y="879073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/>
          <p:nvPr/>
        </p:nvSpPr>
        <p:spPr>
          <a:xfrm>
            <a:off x="8701787" y="7285207"/>
            <a:ext cx="884555" cy="950594"/>
          </a:xfrm>
          <a:custGeom>
            <a:avLst/>
            <a:gdLst/>
            <a:ahLst/>
            <a:cxnLst/>
            <a:rect l="l" t="t" r="r" b="b"/>
            <a:pathLst>
              <a:path w="884554" h="950595">
                <a:moveTo>
                  <a:pt x="792366" y="553121"/>
                </a:moveTo>
                <a:lnTo>
                  <a:pt x="442178" y="949993"/>
                </a:lnTo>
                <a:lnTo>
                  <a:pt x="0" y="448866"/>
                </a:lnTo>
                <a:lnTo>
                  <a:pt x="275915" y="553100"/>
                </a:lnTo>
                <a:lnTo>
                  <a:pt x="792366" y="553121"/>
                </a:lnTo>
                <a:close/>
              </a:path>
              <a:path w="884554" h="950595">
                <a:moveTo>
                  <a:pt x="608377" y="0"/>
                </a:moveTo>
                <a:lnTo>
                  <a:pt x="608377" y="553121"/>
                </a:lnTo>
                <a:lnTo>
                  <a:pt x="275915" y="553121"/>
                </a:lnTo>
                <a:lnTo>
                  <a:pt x="275915" y="0"/>
                </a:lnTo>
                <a:lnTo>
                  <a:pt x="608377" y="0"/>
                </a:lnTo>
                <a:close/>
              </a:path>
              <a:path w="884554" h="950595">
                <a:moveTo>
                  <a:pt x="884357" y="448866"/>
                </a:moveTo>
                <a:lnTo>
                  <a:pt x="792366" y="553121"/>
                </a:lnTo>
                <a:lnTo>
                  <a:pt x="608377" y="553121"/>
                </a:lnTo>
                <a:lnTo>
                  <a:pt x="884357" y="448866"/>
                </a:lnTo>
                <a:close/>
              </a:path>
            </a:pathLst>
          </a:custGeom>
          <a:solidFill>
            <a:srgbClr val="171C25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2684078"/>
            <a:ext cx="123824" cy="12382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3217478"/>
            <a:ext cx="123824" cy="12382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026" y="3750878"/>
            <a:ext cx="123824" cy="1238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1026" y="4284278"/>
            <a:ext cx="123824" cy="12382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1026" y="4817678"/>
            <a:ext cx="123824" cy="12382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94951" y="285157"/>
            <a:ext cx="135509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Discussion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Adults</a:t>
            </a:r>
            <a:r>
              <a:rPr dirty="0" spc="95"/>
              <a:t> </a:t>
            </a:r>
            <a:r>
              <a:rPr dirty="0" spc="-10"/>
              <a:t>Need</a:t>
            </a:r>
            <a:r>
              <a:rPr dirty="0" spc="100"/>
              <a:t> ADHD-</a:t>
            </a:r>
            <a:r>
              <a:rPr dirty="0"/>
              <a:t>Specific</a:t>
            </a:r>
            <a:r>
              <a:rPr dirty="0" spc="100"/>
              <a:t> </a:t>
            </a:r>
            <a:r>
              <a:rPr dirty="0" spc="-10"/>
              <a:t>Personalization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260239" y="8307452"/>
            <a:ext cx="1767839" cy="456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800" b="1">
                <a:solidFill>
                  <a:srgbClr val="FFFFFF"/>
                </a:solidFill>
                <a:latin typeface="Calibri"/>
                <a:cs typeface="Calibri"/>
              </a:rPr>
              <a:t>Adaptive</a:t>
            </a:r>
            <a:r>
              <a:rPr dirty="0" sz="28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68182" y="6639952"/>
            <a:ext cx="1440180" cy="456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Attention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37583" y="6577069"/>
            <a:ext cx="1612900" cy="456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800" spc="-50" b="1">
                <a:solidFill>
                  <a:srgbClr val="FFFFFF"/>
                </a:solidFill>
                <a:latin typeface="Calibri"/>
                <a:cs typeface="Calibri"/>
              </a:rPr>
              <a:t>Motivation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573182" y="6577069"/>
            <a:ext cx="1256665" cy="4565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800" spc="-10" b="1">
                <a:solidFill>
                  <a:srgbClr val="FFFFFF"/>
                </a:solidFill>
                <a:latin typeface="Calibri"/>
                <a:cs typeface="Calibri"/>
              </a:rPr>
              <a:t>Emotion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4951" y="1871278"/>
            <a:ext cx="9765030" cy="40849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659765" marR="4279900" indent="-647700">
              <a:lnSpc>
                <a:spcPct val="116700"/>
              </a:lnSpc>
              <a:spcBef>
                <a:spcPts val="95"/>
              </a:spcBef>
            </a:pPr>
            <a:r>
              <a:rPr dirty="0" sz="3000">
                <a:latin typeface="Calibri"/>
                <a:cs typeface="Calibri"/>
              </a:rPr>
              <a:t>Participants</a:t>
            </a:r>
            <a:r>
              <a:rPr dirty="0" sz="3000" spc="-7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consistently</a:t>
            </a:r>
            <a:r>
              <a:rPr dirty="0" sz="3000" spc="-65">
                <a:latin typeface="Calibri"/>
                <a:cs typeface="Calibri"/>
              </a:rPr>
              <a:t> </a:t>
            </a:r>
            <a:r>
              <a:rPr dirty="0" sz="3000" spc="-40">
                <a:latin typeface="Calibri"/>
                <a:cs typeface="Calibri"/>
              </a:rPr>
              <a:t>requested: </a:t>
            </a:r>
            <a:r>
              <a:rPr dirty="0" sz="3000">
                <a:latin typeface="Calibri"/>
                <a:cs typeface="Calibri"/>
              </a:rPr>
              <a:t>Adaptive</a:t>
            </a:r>
            <a:r>
              <a:rPr dirty="0" sz="3000" spc="-15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reminders Personalized</a:t>
            </a:r>
            <a:r>
              <a:rPr dirty="0" sz="3000" spc="-60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organization </a:t>
            </a:r>
            <a:r>
              <a:rPr dirty="0" sz="3000">
                <a:latin typeface="Calibri"/>
                <a:cs typeface="Calibri"/>
              </a:rPr>
              <a:t>Calendar</a:t>
            </a:r>
            <a:r>
              <a:rPr dirty="0" sz="3000" spc="-8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integration</a:t>
            </a:r>
            <a:endParaRPr sz="3000">
              <a:latin typeface="Calibri"/>
              <a:cs typeface="Calibri"/>
            </a:endParaRPr>
          </a:p>
          <a:p>
            <a:pPr marL="659765" marR="6278880">
              <a:lnSpc>
                <a:spcPts val="4200"/>
              </a:lnSpc>
              <a:spcBef>
                <a:spcPts val="240"/>
              </a:spcBef>
            </a:pPr>
            <a:r>
              <a:rPr dirty="0" sz="3000">
                <a:latin typeface="Calibri"/>
                <a:cs typeface="Calibri"/>
              </a:rPr>
              <a:t>Flexible</a:t>
            </a:r>
            <a:r>
              <a:rPr dirty="0" sz="3000" spc="10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timers </a:t>
            </a:r>
            <a:r>
              <a:rPr dirty="0" sz="3000" spc="-60">
                <a:latin typeface="Calibri"/>
                <a:cs typeface="Calibri"/>
              </a:rPr>
              <a:t>Minimal</a:t>
            </a:r>
            <a:r>
              <a:rPr dirty="0" sz="3000" spc="-100">
                <a:latin typeface="Calibri"/>
                <a:cs typeface="Calibri"/>
              </a:rPr>
              <a:t> </a:t>
            </a:r>
            <a:r>
              <a:rPr dirty="0" sz="3000" spc="-20">
                <a:latin typeface="Calibri"/>
                <a:cs typeface="Calibri"/>
              </a:rPr>
              <a:t>interfaces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45"/>
              </a:spcBef>
            </a:pPr>
            <a:r>
              <a:rPr dirty="0" sz="2900" spc="-10">
                <a:latin typeface="Calibri"/>
                <a:cs typeface="Calibri"/>
              </a:rPr>
              <a:t>Personalization</a:t>
            </a:r>
            <a:r>
              <a:rPr dirty="0" sz="2900" spc="-11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should</a:t>
            </a:r>
            <a:r>
              <a:rPr dirty="0" sz="2900" spc="-105">
                <a:latin typeface="Calibri"/>
                <a:cs typeface="Calibri"/>
              </a:rPr>
              <a:t> </a:t>
            </a:r>
            <a:r>
              <a:rPr dirty="0" sz="2900" b="1">
                <a:latin typeface="Calibri"/>
                <a:cs typeface="Calibri"/>
              </a:rPr>
              <a:t>adapt</a:t>
            </a:r>
            <a:r>
              <a:rPr dirty="0" sz="2900" spc="-110" b="1">
                <a:latin typeface="Calibri"/>
                <a:cs typeface="Calibri"/>
              </a:rPr>
              <a:t> </a:t>
            </a:r>
            <a:r>
              <a:rPr dirty="0" sz="2900" spc="-25">
                <a:latin typeface="Calibri"/>
                <a:cs typeface="Calibri"/>
              </a:rPr>
              <a:t>rather</a:t>
            </a:r>
            <a:r>
              <a:rPr dirty="0" sz="2900" spc="-105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than</a:t>
            </a:r>
            <a:r>
              <a:rPr dirty="0" sz="2900" spc="-105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simply</a:t>
            </a:r>
            <a:r>
              <a:rPr dirty="0" sz="2900" spc="-110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user</a:t>
            </a:r>
            <a:r>
              <a:rPr dirty="0" sz="2900" spc="-105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preferences.</a:t>
            </a:r>
            <a:endParaRPr sz="29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3148354" y="7689539"/>
            <a:ext cx="5139690" cy="2597785"/>
            <a:chOff x="13148354" y="7689539"/>
            <a:chExt cx="5139690" cy="2597785"/>
          </a:xfrm>
        </p:grpSpPr>
        <p:sp>
          <p:nvSpPr>
            <p:cNvPr id="29" name="object 29"/>
            <p:cNvSpPr/>
            <p:nvPr/>
          </p:nvSpPr>
          <p:spPr>
            <a:xfrm>
              <a:off x="13148349" y="7689544"/>
              <a:ext cx="5139690" cy="2597785"/>
            </a:xfrm>
            <a:custGeom>
              <a:avLst/>
              <a:gdLst/>
              <a:ahLst/>
              <a:cxnLst/>
              <a:rect l="l" t="t" r="r" b="b"/>
              <a:pathLst>
                <a:path w="5139690" h="2597784">
                  <a:moveTo>
                    <a:pt x="167195" y="736930"/>
                  </a:moveTo>
                  <a:lnTo>
                    <a:pt x="123786" y="775754"/>
                  </a:lnTo>
                  <a:lnTo>
                    <a:pt x="113080" y="814692"/>
                  </a:lnTo>
                  <a:lnTo>
                    <a:pt x="30137" y="1383817"/>
                  </a:lnTo>
                  <a:lnTo>
                    <a:pt x="0" y="1876234"/>
                  </a:lnTo>
                  <a:lnTo>
                    <a:pt x="25476" y="2597454"/>
                  </a:lnTo>
                  <a:lnTo>
                    <a:pt x="70485" y="2597454"/>
                  </a:lnTo>
                  <a:lnTo>
                    <a:pt x="49199" y="1748015"/>
                  </a:lnTo>
                  <a:lnTo>
                    <a:pt x="62611" y="1442402"/>
                  </a:lnTo>
                  <a:lnTo>
                    <a:pt x="96329" y="1136980"/>
                  </a:lnTo>
                  <a:lnTo>
                    <a:pt x="149123" y="833196"/>
                  </a:lnTo>
                  <a:lnTo>
                    <a:pt x="164465" y="769670"/>
                  </a:lnTo>
                  <a:lnTo>
                    <a:pt x="167195" y="736930"/>
                  </a:lnTo>
                  <a:close/>
                </a:path>
                <a:path w="5139690" h="2597784">
                  <a:moveTo>
                    <a:pt x="5139639" y="598538"/>
                  </a:moveTo>
                  <a:lnTo>
                    <a:pt x="5116258" y="695490"/>
                  </a:lnTo>
                  <a:lnTo>
                    <a:pt x="5109210" y="741946"/>
                  </a:lnTo>
                  <a:lnTo>
                    <a:pt x="5106848" y="788771"/>
                  </a:lnTo>
                  <a:lnTo>
                    <a:pt x="5061013" y="880084"/>
                  </a:lnTo>
                  <a:lnTo>
                    <a:pt x="5000447" y="1019251"/>
                  </a:lnTo>
                  <a:lnTo>
                    <a:pt x="4977777" y="1063840"/>
                  </a:lnTo>
                  <a:lnTo>
                    <a:pt x="4951908" y="1106538"/>
                  </a:lnTo>
                  <a:lnTo>
                    <a:pt x="4856708" y="1222133"/>
                  </a:lnTo>
                  <a:lnTo>
                    <a:pt x="4788078" y="1294206"/>
                  </a:lnTo>
                  <a:lnTo>
                    <a:pt x="4751273" y="1327200"/>
                  </a:lnTo>
                  <a:lnTo>
                    <a:pt x="4712220" y="1357210"/>
                  </a:lnTo>
                  <a:lnTo>
                    <a:pt x="4628566" y="1407236"/>
                  </a:lnTo>
                  <a:lnTo>
                    <a:pt x="4541609" y="1449743"/>
                  </a:lnTo>
                  <a:lnTo>
                    <a:pt x="4451032" y="1485138"/>
                  </a:lnTo>
                  <a:lnTo>
                    <a:pt x="4357636" y="1512824"/>
                  </a:lnTo>
                  <a:lnTo>
                    <a:pt x="4262158" y="1532166"/>
                  </a:lnTo>
                  <a:lnTo>
                    <a:pt x="4115574" y="1548498"/>
                  </a:lnTo>
                  <a:lnTo>
                    <a:pt x="3967010" y="1552867"/>
                  </a:lnTo>
                  <a:lnTo>
                    <a:pt x="3817886" y="1544866"/>
                  </a:lnTo>
                  <a:lnTo>
                    <a:pt x="3669677" y="1524152"/>
                  </a:lnTo>
                  <a:lnTo>
                    <a:pt x="3523805" y="1490345"/>
                  </a:lnTo>
                  <a:lnTo>
                    <a:pt x="3428568" y="1460347"/>
                  </a:lnTo>
                  <a:lnTo>
                    <a:pt x="3335147" y="1423835"/>
                  </a:lnTo>
                  <a:lnTo>
                    <a:pt x="3198330" y="1357896"/>
                  </a:lnTo>
                  <a:lnTo>
                    <a:pt x="2820784" y="1141437"/>
                  </a:lnTo>
                  <a:lnTo>
                    <a:pt x="2761043" y="1093343"/>
                  </a:lnTo>
                  <a:lnTo>
                    <a:pt x="2689974" y="1031963"/>
                  </a:lnTo>
                  <a:lnTo>
                    <a:pt x="1820570" y="358533"/>
                  </a:lnTo>
                  <a:lnTo>
                    <a:pt x="1656181" y="248881"/>
                  </a:lnTo>
                  <a:lnTo>
                    <a:pt x="1525397" y="175412"/>
                  </a:lnTo>
                  <a:lnTo>
                    <a:pt x="1391805" y="112382"/>
                  </a:lnTo>
                  <a:lnTo>
                    <a:pt x="1252435" y="59207"/>
                  </a:lnTo>
                  <a:lnTo>
                    <a:pt x="1156182" y="31457"/>
                  </a:lnTo>
                  <a:lnTo>
                    <a:pt x="1057148" y="11442"/>
                  </a:lnTo>
                  <a:lnTo>
                    <a:pt x="955408" y="749"/>
                  </a:lnTo>
                  <a:lnTo>
                    <a:pt x="903770" y="0"/>
                  </a:lnTo>
                  <a:lnTo>
                    <a:pt x="852043" y="2476"/>
                  </a:lnTo>
                  <a:lnTo>
                    <a:pt x="800531" y="8318"/>
                  </a:lnTo>
                  <a:lnTo>
                    <a:pt x="749554" y="17614"/>
                  </a:lnTo>
                  <a:lnTo>
                    <a:pt x="699401" y="30505"/>
                  </a:lnTo>
                  <a:lnTo>
                    <a:pt x="650405" y="47117"/>
                  </a:lnTo>
                  <a:lnTo>
                    <a:pt x="602869" y="67551"/>
                  </a:lnTo>
                  <a:lnTo>
                    <a:pt x="557085" y="91948"/>
                  </a:lnTo>
                  <a:lnTo>
                    <a:pt x="512165" y="121678"/>
                  </a:lnTo>
                  <a:lnTo>
                    <a:pt x="429348" y="189153"/>
                  </a:lnTo>
                  <a:lnTo>
                    <a:pt x="318960" y="301409"/>
                  </a:lnTo>
                  <a:lnTo>
                    <a:pt x="286880" y="341147"/>
                  </a:lnTo>
                  <a:lnTo>
                    <a:pt x="260591" y="382905"/>
                  </a:lnTo>
                  <a:lnTo>
                    <a:pt x="238747" y="426123"/>
                  </a:lnTo>
                  <a:lnTo>
                    <a:pt x="163652" y="621284"/>
                  </a:lnTo>
                  <a:lnTo>
                    <a:pt x="162852" y="637590"/>
                  </a:lnTo>
                  <a:lnTo>
                    <a:pt x="166255" y="650036"/>
                  </a:lnTo>
                  <a:lnTo>
                    <a:pt x="173469" y="656742"/>
                  </a:lnTo>
                  <a:lnTo>
                    <a:pt x="183578" y="654939"/>
                  </a:lnTo>
                  <a:lnTo>
                    <a:pt x="191909" y="643978"/>
                  </a:lnTo>
                  <a:lnTo>
                    <a:pt x="241147" y="517880"/>
                  </a:lnTo>
                  <a:lnTo>
                    <a:pt x="285292" y="429818"/>
                  </a:lnTo>
                  <a:lnTo>
                    <a:pt x="337870" y="346710"/>
                  </a:lnTo>
                  <a:lnTo>
                    <a:pt x="398741" y="270154"/>
                  </a:lnTo>
                  <a:lnTo>
                    <a:pt x="467741" y="201726"/>
                  </a:lnTo>
                  <a:lnTo>
                    <a:pt x="545338" y="141757"/>
                  </a:lnTo>
                  <a:lnTo>
                    <a:pt x="588098" y="116116"/>
                  </a:lnTo>
                  <a:lnTo>
                    <a:pt x="633171" y="94145"/>
                  </a:lnTo>
                  <a:lnTo>
                    <a:pt x="680161" y="75882"/>
                  </a:lnTo>
                  <a:lnTo>
                    <a:pt x="728662" y="61379"/>
                  </a:lnTo>
                  <a:lnTo>
                    <a:pt x="778306" y="50685"/>
                  </a:lnTo>
                  <a:lnTo>
                    <a:pt x="828700" y="43827"/>
                  </a:lnTo>
                  <a:lnTo>
                    <a:pt x="879449" y="40855"/>
                  </a:lnTo>
                  <a:lnTo>
                    <a:pt x="980554" y="44500"/>
                  </a:lnTo>
                  <a:lnTo>
                    <a:pt x="1079995" y="57759"/>
                  </a:lnTo>
                  <a:lnTo>
                    <a:pt x="1177620" y="79844"/>
                  </a:lnTo>
                  <a:lnTo>
                    <a:pt x="1320520" y="125120"/>
                  </a:lnTo>
                  <a:lnTo>
                    <a:pt x="1413611" y="160947"/>
                  </a:lnTo>
                  <a:lnTo>
                    <a:pt x="1503984" y="202831"/>
                  </a:lnTo>
                  <a:lnTo>
                    <a:pt x="1633893" y="276034"/>
                  </a:lnTo>
                  <a:lnTo>
                    <a:pt x="1798218" y="387946"/>
                  </a:lnTo>
                  <a:lnTo>
                    <a:pt x="2665653" y="1077099"/>
                  </a:lnTo>
                  <a:lnTo>
                    <a:pt x="2872740" y="1221384"/>
                  </a:lnTo>
                  <a:lnTo>
                    <a:pt x="3087967" y="1350924"/>
                  </a:lnTo>
                  <a:lnTo>
                    <a:pt x="3266871" y="1440510"/>
                  </a:lnTo>
                  <a:lnTo>
                    <a:pt x="3405301" y="1496987"/>
                  </a:lnTo>
                  <a:lnTo>
                    <a:pt x="3547580" y="1542503"/>
                  </a:lnTo>
                  <a:lnTo>
                    <a:pt x="3691521" y="1575130"/>
                  </a:lnTo>
                  <a:lnTo>
                    <a:pt x="3836822" y="1596174"/>
                  </a:lnTo>
                  <a:lnTo>
                    <a:pt x="3983228" y="1605076"/>
                  </a:lnTo>
                  <a:lnTo>
                    <a:pt x="4129455" y="1600669"/>
                  </a:lnTo>
                  <a:lnTo>
                    <a:pt x="4226230" y="1589760"/>
                  </a:lnTo>
                  <a:lnTo>
                    <a:pt x="4369257" y="1561401"/>
                  </a:lnTo>
                  <a:lnTo>
                    <a:pt x="4462081" y="1533956"/>
                  </a:lnTo>
                  <a:lnTo>
                    <a:pt x="4551972" y="1498523"/>
                  </a:lnTo>
                  <a:lnTo>
                    <a:pt x="4638218" y="1455394"/>
                  </a:lnTo>
                  <a:lnTo>
                    <a:pt x="4720094" y="1404810"/>
                  </a:lnTo>
                  <a:lnTo>
                    <a:pt x="4796891" y="1347076"/>
                  </a:lnTo>
                  <a:lnTo>
                    <a:pt x="4867872" y="1282433"/>
                  </a:lnTo>
                  <a:lnTo>
                    <a:pt x="4932337" y="1211160"/>
                  </a:lnTo>
                  <a:lnTo>
                    <a:pt x="4988979" y="1133195"/>
                  </a:lnTo>
                  <a:lnTo>
                    <a:pt x="5038191" y="1050378"/>
                  </a:lnTo>
                  <a:lnTo>
                    <a:pt x="5080597" y="963434"/>
                  </a:lnTo>
                  <a:lnTo>
                    <a:pt x="5139639" y="805065"/>
                  </a:lnTo>
                  <a:lnTo>
                    <a:pt x="5139639" y="598538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13376288" y="8301621"/>
              <a:ext cx="4911725" cy="1985645"/>
            </a:xfrm>
            <a:custGeom>
              <a:avLst/>
              <a:gdLst/>
              <a:ahLst/>
              <a:cxnLst/>
              <a:rect l="l" t="t" r="r" b="b"/>
              <a:pathLst>
                <a:path w="4911725" h="1985645">
                  <a:moveTo>
                    <a:pt x="167855" y="736930"/>
                  </a:moveTo>
                  <a:lnTo>
                    <a:pt x="124447" y="775754"/>
                  </a:lnTo>
                  <a:lnTo>
                    <a:pt x="113741" y="814692"/>
                  </a:lnTo>
                  <a:lnTo>
                    <a:pt x="36550" y="1334897"/>
                  </a:lnTo>
                  <a:lnTo>
                    <a:pt x="14757" y="1579638"/>
                  </a:lnTo>
                  <a:lnTo>
                    <a:pt x="660" y="1876234"/>
                  </a:lnTo>
                  <a:lnTo>
                    <a:pt x="0" y="1985391"/>
                  </a:lnTo>
                  <a:lnTo>
                    <a:pt x="52933" y="1985391"/>
                  </a:lnTo>
                  <a:lnTo>
                    <a:pt x="50634" y="1697126"/>
                  </a:lnTo>
                  <a:lnTo>
                    <a:pt x="63271" y="1442402"/>
                  </a:lnTo>
                  <a:lnTo>
                    <a:pt x="90004" y="1187818"/>
                  </a:lnTo>
                  <a:lnTo>
                    <a:pt x="130136" y="934186"/>
                  </a:lnTo>
                  <a:lnTo>
                    <a:pt x="149783" y="833196"/>
                  </a:lnTo>
                  <a:lnTo>
                    <a:pt x="165125" y="769670"/>
                  </a:lnTo>
                  <a:lnTo>
                    <a:pt x="167855" y="736930"/>
                  </a:lnTo>
                  <a:close/>
                </a:path>
                <a:path w="4911725" h="1985645">
                  <a:moveTo>
                    <a:pt x="4911699" y="1159217"/>
                  </a:moveTo>
                  <a:lnTo>
                    <a:pt x="4823739" y="1258951"/>
                  </a:lnTo>
                  <a:lnTo>
                    <a:pt x="4751933" y="1327200"/>
                  </a:lnTo>
                  <a:lnTo>
                    <a:pt x="4712881" y="1357210"/>
                  </a:lnTo>
                  <a:lnTo>
                    <a:pt x="4629213" y="1407248"/>
                  </a:lnTo>
                  <a:lnTo>
                    <a:pt x="4542269" y="1449755"/>
                  </a:lnTo>
                  <a:lnTo>
                    <a:pt x="4451693" y="1485150"/>
                  </a:lnTo>
                  <a:lnTo>
                    <a:pt x="4358297" y="1512824"/>
                  </a:lnTo>
                  <a:lnTo>
                    <a:pt x="4262818" y="1532166"/>
                  </a:lnTo>
                  <a:lnTo>
                    <a:pt x="4116235" y="1548511"/>
                  </a:lnTo>
                  <a:lnTo>
                    <a:pt x="3967670" y="1552867"/>
                  </a:lnTo>
                  <a:lnTo>
                    <a:pt x="3818547" y="1544878"/>
                  </a:lnTo>
                  <a:lnTo>
                    <a:pt x="3670338" y="1524165"/>
                  </a:lnTo>
                  <a:lnTo>
                    <a:pt x="3524466" y="1490357"/>
                  </a:lnTo>
                  <a:lnTo>
                    <a:pt x="3429228" y="1460347"/>
                  </a:lnTo>
                  <a:lnTo>
                    <a:pt x="3335807" y="1423835"/>
                  </a:lnTo>
                  <a:lnTo>
                    <a:pt x="3198990" y="1357896"/>
                  </a:lnTo>
                  <a:lnTo>
                    <a:pt x="2821444" y="1141437"/>
                  </a:lnTo>
                  <a:lnTo>
                    <a:pt x="2761704" y="1093343"/>
                  </a:lnTo>
                  <a:lnTo>
                    <a:pt x="2690634" y="1031963"/>
                  </a:lnTo>
                  <a:lnTo>
                    <a:pt x="1821230" y="358546"/>
                  </a:lnTo>
                  <a:lnTo>
                    <a:pt x="1656842" y="248894"/>
                  </a:lnTo>
                  <a:lnTo>
                    <a:pt x="1526057" y="175412"/>
                  </a:lnTo>
                  <a:lnTo>
                    <a:pt x="1392466" y="112395"/>
                  </a:lnTo>
                  <a:lnTo>
                    <a:pt x="1253096" y="59207"/>
                  </a:lnTo>
                  <a:lnTo>
                    <a:pt x="1156843" y="31457"/>
                  </a:lnTo>
                  <a:lnTo>
                    <a:pt x="1057808" y="11442"/>
                  </a:lnTo>
                  <a:lnTo>
                    <a:pt x="956068" y="749"/>
                  </a:lnTo>
                  <a:lnTo>
                    <a:pt x="904430" y="0"/>
                  </a:lnTo>
                  <a:lnTo>
                    <a:pt x="852703" y="2489"/>
                  </a:lnTo>
                  <a:lnTo>
                    <a:pt x="801192" y="8318"/>
                  </a:lnTo>
                  <a:lnTo>
                    <a:pt x="750214" y="17614"/>
                  </a:lnTo>
                  <a:lnTo>
                    <a:pt x="700062" y="30518"/>
                  </a:lnTo>
                  <a:lnTo>
                    <a:pt x="651065" y="47117"/>
                  </a:lnTo>
                  <a:lnTo>
                    <a:pt x="603516" y="67564"/>
                  </a:lnTo>
                  <a:lnTo>
                    <a:pt x="557745" y="91948"/>
                  </a:lnTo>
                  <a:lnTo>
                    <a:pt x="512826" y="121678"/>
                  </a:lnTo>
                  <a:lnTo>
                    <a:pt x="430009" y="189166"/>
                  </a:lnTo>
                  <a:lnTo>
                    <a:pt x="319620" y="301409"/>
                  </a:lnTo>
                  <a:lnTo>
                    <a:pt x="287540" y="341160"/>
                  </a:lnTo>
                  <a:lnTo>
                    <a:pt x="261251" y="382905"/>
                  </a:lnTo>
                  <a:lnTo>
                    <a:pt x="239407" y="426135"/>
                  </a:lnTo>
                  <a:lnTo>
                    <a:pt x="164312" y="621284"/>
                  </a:lnTo>
                  <a:lnTo>
                    <a:pt x="163512" y="637590"/>
                  </a:lnTo>
                  <a:lnTo>
                    <a:pt x="166916" y="650049"/>
                  </a:lnTo>
                  <a:lnTo>
                    <a:pt x="174129" y="656742"/>
                  </a:lnTo>
                  <a:lnTo>
                    <a:pt x="184238" y="654939"/>
                  </a:lnTo>
                  <a:lnTo>
                    <a:pt x="192570" y="643978"/>
                  </a:lnTo>
                  <a:lnTo>
                    <a:pt x="241808" y="517880"/>
                  </a:lnTo>
                  <a:lnTo>
                    <a:pt x="285953" y="429818"/>
                  </a:lnTo>
                  <a:lnTo>
                    <a:pt x="338531" y="346722"/>
                  </a:lnTo>
                  <a:lnTo>
                    <a:pt x="399402" y="270154"/>
                  </a:lnTo>
                  <a:lnTo>
                    <a:pt x="468401" y="201726"/>
                  </a:lnTo>
                  <a:lnTo>
                    <a:pt x="545998" y="141770"/>
                  </a:lnTo>
                  <a:lnTo>
                    <a:pt x="588759" y="116116"/>
                  </a:lnTo>
                  <a:lnTo>
                    <a:pt x="633831" y="94145"/>
                  </a:lnTo>
                  <a:lnTo>
                    <a:pt x="680821" y="75882"/>
                  </a:lnTo>
                  <a:lnTo>
                    <a:pt x="729322" y="61391"/>
                  </a:lnTo>
                  <a:lnTo>
                    <a:pt x="778967" y="50685"/>
                  </a:lnTo>
                  <a:lnTo>
                    <a:pt x="829360" y="43827"/>
                  </a:lnTo>
                  <a:lnTo>
                    <a:pt x="880110" y="40855"/>
                  </a:lnTo>
                  <a:lnTo>
                    <a:pt x="981214" y="44500"/>
                  </a:lnTo>
                  <a:lnTo>
                    <a:pt x="1080655" y="57759"/>
                  </a:lnTo>
                  <a:lnTo>
                    <a:pt x="1178280" y="79857"/>
                  </a:lnTo>
                  <a:lnTo>
                    <a:pt x="1321181" y="125120"/>
                  </a:lnTo>
                  <a:lnTo>
                    <a:pt x="1414272" y="160947"/>
                  </a:lnTo>
                  <a:lnTo>
                    <a:pt x="1504645" y="202831"/>
                  </a:lnTo>
                  <a:lnTo>
                    <a:pt x="1634553" y="276034"/>
                  </a:lnTo>
                  <a:lnTo>
                    <a:pt x="1798878" y="387959"/>
                  </a:lnTo>
                  <a:lnTo>
                    <a:pt x="2666314" y="1077099"/>
                  </a:lnTo>
                  <a:lnTo>
                    <a:pt x="2873400" y="1221384"/>
                  </a:lnTo>
                  <a:lnTo>
                    <a:pt x="3088627" y="1350924"/>
                  </a:lnTo>
                  <a:lnTo>
                    <a:pt x="3267532" y="1440510"/>
                  </a:lnTo>
                  <a:lnTo>
                    <a:pt x="3405962" y="1496987"/>
                  </a:lnTo>
                  <a:lnTo>
                    <a:pt x="3548227" y="1542503"/>
                  </a:lnTo>
                  <a:lnTo>
                    <a:pt x="3692182" y="1575142"/>
                  </a:lnTo>
                  <a:lnTo>
                    <a:pt x="3837482" y="1596174"/>
                  </a:lnTo>
                  <a:lnTo>
                    <a:pt x="3983888" y="1605089"/>
                  </a:lnTo>
                  <a:lnTo>
                    <a:pt x="4130116" y="1600682"/>
                  </a:lnTo>
                  <a:lnTo>
                    <a:pt x="4226890" y="1589760"/>
                  </a:lnTo>
                  <a:lnTo>
                    <a:pt x="4369917" y="1561414"/>
                  </a:lnTo>
                  <a:lnTo>
                    <a:pt x="4462742" y="1533956"/>
                  </a:lnTo>
                  <a:lnTo>
                    <a:pt x="4552632" y="1498523"/>
                  </a:lnTo>
                  <a:lnTo>
                    <a:pt x="4638878" y="1455394"/>
                  </a:lnTo>
                  <a:lnTo>
                    <a:pt x="4720755" y="1404823"/>
                  </a:lnTo>
                  <a:lnTo>
                    <a:pt x="4797552" y="1347076"/>
                  </a:lnTo>
                  <a:lnTo>
                    <a:pt x="4868532" y="1282433"/>
                  </a:lnTo>
                  <a:lnTo>
                    <a:pt x="4911699" y="1235900"/>
                  </a:lnTo>
                  <a:lnTo>
                    <a:pt x="4911699" y="1159217"/>
                  </a:lnTo>
                  <a:close/>
                </a:path>
              </a:pathLst>
            </a:custGeom>
            <a:solidFill>
              <a:srgbClr val="325686">
                <a:alpha val="3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0" y="5608995"/>
            <a:ext cx="8500110" cy="3563620"/>
          </a:xfrm>
          <a:custGeom>
            <a:avLst/>
            <a:gdLst/>
            <a:ahLst/>
            <a:cxnLst/>
            <a:rect l="l" t="t" r="r" b="b"/>
            <a:pathLst>
              <a:path w="8500110" h="3563620">
                <a:moveTo>
                  <a:pt x="8490707" y="83588"/>
                </a:moveTo>
                <a:lnTo>
                  <a:pt x="8477490" y="123811"/>
                </a:lnTo>
                <a:lnTo>
                  <a:pt x="8440028" y="205813"/>
                </a:lnTo>
                <a:lnTo>
                  <a:pt x="8393975" y="293056"/>
                </a:lnTo>
                <a:lnTo>
                  <a:pt x="8342390" y="377111"/>
                </a:lnTo>
                <a:lnTo>
                  <a:pt x="8255177" y="496522"/>
                </a:lnTo>
                <a:lnTo>
                  <a:pt x="8156894" y="606979"/>
                </a:lnTo>
                <a:lnTo>
                  <a:pt x="8085629" y="675113"/>
                </a:lnTo>
                <a:lnTo>
                  <a:pt x="8010056" y="738476"/>
                </a:lnTo>
                <a:lnTo>
                  <a:pt x="7930419" y="796751"/>
                </a:lnTo>
                <a:lnTo>
                  <a:pt x="7846961" y="849621"/>
                </a:lnTo>
                <a:lnTo>
                  <a:pt x="7759642" y="897161"/>
                </a:lnTo>
                <a:lnTo>
                  <a:pt x="7622674" y="958954"/>
                </a:lnTo>
                <a:lnTo>
                  <a:pt x="7528174" y="992334"/>
                </a:lnTo>
                <a:lnTo>
                  <a:pt x="7431465" y="1018307"/>
                </a:lnTo>
                <a:lnTo>
                  <a:pt x="7332838" y="1035886"/>
                </a:lnTo>
                <a:lnTo>
                  <a:pt x="7068794" y="1056594"/>
                </a:lnTo>
                <a:lnTo>
                  <a:pt x="6964180" y="1051804"/>
                </a:lnTo>
                <a:lnTo>
                  <a:pt x="6860862" y="1039511"/>
                </a:lnTo>
                <a:lnTo>
                  <a:pt x="6758416" y="1017273"/>
                </a:lnTo>
                <a:lnTo>
                  <a:pt x="6708300" y="1001618"/>
                </a:lnTo>
                <a:lnTo>
                  <a:pt x="6659340" y="982510"/>
                </a:lnTo>
                <a:lnTo>
                  <a:pt x="6564532" y="938142"/>
                </a:lnTo>
                <a:lnTo>
                  <a:pt x="6468581" y="904168"/>
                </a:lnTo>
                <a:lnTo>
                  <a:pt x="6287476" y="832370"/>
                </a:lnTo>
                <a:lnTo>
                  <a:pt x="6058432" y="751892"/>
                </a:lnTo>
                <a:lnTo>
                  <a:pt x="5916492" y="715798"/>
                </a:lnTo>
                <a:lnTo>
                  <a:pt x="5819789" y="699281"/>
                </a:lnTo>
                <a:lnTo>
                  <a:pt x="5721315" y="690180"/>
                </a:lnTo>
                <a:lnTo>
                  <a:pt x="5620976" y="689680"/>
                </a:lnTo>
                <a:lnTo>
                  <a:pt x="5524803" y="713885"/>
                </a:lnTo>
                <a:lnTo>
                  <a:pt x="5428643" y="744165"/>
                </a:lnTo>
                <a:lnTo>
                  <a:pt x="5335770" y="783085"/>
                </a:lnTo>
                <a:lnTo>
                  <a:pt x="5291588" y="806587"/>
                </a:lnTo>
                <a:lnTo>
                  <a:pt x="5249454" y="833211"/>
                </a:lnTo>
                <a:lnTo>
                  <a:pt x="5209777" y="863278"/>
                </a:lnTo>
                <a:lnTo>
                  <a:pt x="5172967" y="897108"/>
                </a:lnTo>
                <a:lnTo>
                  <a:pt x="5106078" y="976544"/>
                </a:lnTo>
                <a:lnTo>
                  <a:pt x="5033842" y="1051347"/>
                </a:lnTo>
                <a:lnTo>
                  <a:pt x="5002043" y="1090977"/>
                </a:lnTo>
                <a:lnTo>
                  <a:pt x="4973325" y="1132779"/>
                </a:lnTo>
                <a:lnTo>
                  <a:pt x="4947366" y="1176415"/>
                </a:lnTo>
                <a:lnTo>
                  <a:pt x="4902428" y="1267837"/>
                </a:lnTo>
                <a:lnTo>
                  <a:pt x="4864638" y="1362541"/>
                </a:lnTo>
                <a:lnTo>
                  <a:pt x="4801761" y="1554323"/>
                </a:lnTo>
                <a:lnTo>
                  <a:pt x="4780897" y="1597178"/>
                </a:lnTo>
                <a:lnTo>
                  <a:pt x="4750130" y="1624029"/>
                </a:lnTo>
                <a:lnTo>
                  <a:pt x="4759927" y="1649674"/>
                </a:lnTo>
                <a:lnTo>
                  <a:pt x="4761767" y="1680366"/>
                </a:lnTo>
                <a:lnTo>
                  <a:pt x="4757968" y="1715355"/>
                </a:lnTo>
                <a:lnTo>
                  <a:pt x="4742040" y="1804116"/>
                </a:lnTo>
                <a:lnTo>
                  <a:pt x="4653205" y="2449880"/>
                </a:lnTo>
                <a:lnTo>
                  <a:pt x="4613897" y="2643080"/>
                </a:lnTo>
                <a:lnTo>
                  <a:pt x="4573493" y="2784815"/>
                </a:lnTo>
                <a:lnTo>
                  <a:pt x="4521288" y="2921362"/>
                </a:lnTo>
                <a:lnTo>
                  <a:pt x="4478886" y="3008302"/>
                </a:lnTo>
                <a:lnTo>
                  <a:pt x="4429674" y="3091120"/>
                </a:lnTo>
                <a:lnTo>
                  <a:pt x="4373025" y="3169090"/>
                </a:lnTo>
                <a:lnTo>
                  <a:pt x="4308564" y="3240359"/>
                </a:lnTo>
                <a:lnTo>
                  <a:pt x="4237579" y="3305000"/>
                </a:lnTo>
                <a:lnTo>
                  <a:pt x="4160789" y="3362742"/>
                </a:lnTo>
                <a:lnTo>
                  <a:pt x="4078911" y="3413317"/>
                </a:lnTo>
                <a:lnTo>
                  <a:pt x="3992666" y="3456453"/>
                </a:lnTo>
                <a:lnTo>
                  <a:pt x="3902772" y="3491882"/>
                </a:lnTo>
                <a:lnTo>
                  <a:pt x="3809947" y="3519333"/>
                </a:lnTo>
                <a:lnTo>
                  <a:pt x="3666915" y="3547689"/>
                </a:lnTo>
                <a:lnTo>
                  <a:pt x="3570150" y="3558604"/>
                </a:lnTo>
                <a:lnTo>
                  <a:pt x="3423916" y="3563008"/>
                </a:lnTo>
                <a:lnTo>
                  <a:pt x="3277511" y="3554100"/>
                </a:lnTo>
                <a:lnTo>
                  <a:pt x="3132208" y="3533063"/>
                </a:lnTo>
                <a:lnTo>
                  <a:pt x="2988265" y="3500428"/>
                </a:lnTo>
                <a:lnTo>
                  <a:pt x="2845988" y="3454913"/>
                </a:lnTo>
                <a:lnTo>
                  <a:pt x="2707568" y="3398432"/>
                </a:lnTo>
                <a:lnTo>
                  <a:pt x="2528658" y="3308853"/>
                </a:lnTo>
                <a:lnTo>
                  <a:pt x="2313428" y="3179311"/>
                </a:lnTo>
                <a:lnTo>
                  <a:pt x="2106345" y="3035022"/>
                </a:lnTo>
                <a:lnTo>
                  <a:pt x="1238904" y="2345879"/>
                </a:lnTo>
                <a:lnTo>
                  <a:pt x="1074590" y="2233958"/>
                </a:lnTo>
                <a:lnTo>
                  <a:pt x="944673" y="2160760"/>
                </a:lnTo>
                <a:lnTo>
                  <a:pt x="854300" y="2118873"/>
                </a:lnTo>
                <a:lnTo>
                  <a:pt x="761210" y="2083044"/>
                </a:lnTo>
                <a:lnTo>
                  <a:pt x="618315" y="2037776"/>
                </a:lnTo>
                <a:lnTo>
                  <a:pt x="520691" y="2015689"/>
                </a:lnTo>
                <a:lnTo>
                  <a:pt x="421244" y="2002425"/>
                </a:lnTo>
                <a:lnTo>
                  <a:pt x="320136" y="1998784"/>
                </a:lnTo>
                <a:lnTo>
                  <a:pt x="269388" y="2001758"/>
                </a:lnTo>
                <a:lnTo>
                  <a:pt x="218998" y="2008615"/>
                </a:lnTo>
                <a:lnTo>
                  <a:pt x="169354" y="2019313"/>
                </a:lnTo>
                <a:lnTo>
                  <a:pt x="120847" y="2033810"/>
                </a:lnTo>
                <a:lnTo>
                  <a:pt x="73864" y="2052067"/>
                </a:lnTo>
                <a:lnTo>
                  <a:pt x="28793" y="2074041"/>
                </a:lnTo>
                <a:lnTo>
                  <a:pt x="0" y="2091310"/>
                </a:lnTo>
                <a:lnTo>
                  <a:pt x="0" y="2048693"/>
                </a:lnTo>
                <a:lnTo>
                  <a:pt x="43554" y="2025482"/>
                </a:lnTo>
                <a:lnTo>
                  <a:pt x="91095" y="2005043"/>
                </a:lnTo>
                <a:lnTo>
                  <a:pt x="140094" y="1988437"/>
                </a:lnTo>
                <a:lnTo>
                  <a:pt x="190240" y="1975543"/>
                </a:lnTo>
                <a:lnTo>
                  <a:pt x="241224" y="1966242"/>
                </a:lnTo>
                <a:lnTo>
                  <a:pt x="292735" y="1960410"/>
                </a:lnTo>
                <a:lnTo>
                  <a:pt x="344463" y="1957929"/>
                </a:lnTo>
                <a:lnTo>
                  <a:pt x="396097" y="1958676"/>
                </a:lnTo>
                <a:lnTo>
                  <a:pt x="497844" y="1969372"/>
                </a:lnTo>
                <a:lnTo>
                  <a:pt x="596869" y="1989382"/>
                </a:lnTo>
                <a:lnTo>
                  <a:pt x="693128" y="2017131"/>
                </a:lnTo>
                <a:lnTo>
                  <a:pt x="832501" y="2070316"/>
                </a:lnTo>
                <a:lnTo>
                  <a:pt x="966086" y="2133340"/>
                </a:lnTo>
                <a:lnTo>
                  <a:pt x="1096870" y="2206815"/>
                </a:lnTo>
                <a:lnTo>
                  <a:pt x="1261267" y="2316466"/>
                </a:lnTo>
                <a:lnTo>
                  <a:pt x="2130671" y="2989892"/>
                </a:lnTo>
                <a:lnTo>
                  <a:pt x="2201734" y="3051266"/>
                </a:lnTo>
                <a:lnTo>
                  <a:pt x="2261473" y="3099362"/>
                </a:lnTo>
                <a:lnTo>
                  <a:pt x="2639016" y="3315823"/>
                </a:lnTo>
                <a:lnTo>
                  <a:pt x="2775838" y="3381761"/>
                </a:lnTo>
                <a:lnTo>
                  <a:pt x="2869258" y="3418277"/>
                </a:lnTo>
                <a:lnTo>
                  <a:pt x="2964493" y="3448276"/>
                </a:lnTo>
                <a:lnTo>
                  <a:pt x="3110366" y="3482086"/>
                </a:lnTo>
                <a:lnTo>
                  <a:pt x="3258581" y="3502800"/>
                </a:lnTo>
                <a:lnTo>
                  <a:pt x="3407695" y="3510791"/>
                </a:lnTo>
                <a:lnTo>
                  <a:pt x="3556268" y="3506432"/>
                </a:lnTo>
                <a:lnTo>
                  <a:pt x="3702855" y="3490095"/>
                </a:lnTo>
                <a:lnTo>
                  <a:pt x="3798325" y="3470748"/>
                </a:lnTo>
                <a:lnTo>
                  <a:pt x="3891729" y="3443071"/>
                </a:lnTo>
                <a:lnTo>
                  <a:pt x="3982295" y="3407675"/>
                </a:lnTo>
                <a:lnTo>
                  <a:pt x="4069250" y="3365170"/>
                </a:lnTo>
                <a:lnTo>
                  <a:pt x="4152906" y="3315140"/>
                </a:lnTo>
                <a:lnTo>
                  <a:pt x="4191970" y="3285131"/>
                </a:lnTo>
                <a:lnTo>
                  <a:pt x="4228774" y="3252135"/>
                </a:lnTo>
                <a:lnTo>
                  <a:pt x="4297399" y="3180065"/>
                </a:lnTo>
                <a:lnTo>
                  <a:pt x="4392602" y="3064473"/>
                </a:lnTo>
                <a:lnTo>
                  <a:pt x="4418468" y="3021771"/>
                </a:lnTo>
                <a:lnTo>
                  <a:pt x="4441143" y="2977179"/>
                </a:lnTo>
                <a:lnTo>
                  <a:pt x="4501705" y="2838014"/>
                </a:lnTo>
                <a:lnTo>
                  <a:pt x="4547541" y="2746697"/>
                </a:lnTo>
                <a:lnTo>
                  <a:pt x="4549895" y="2699879"/>
                </a:lnTo>
                <a:lnTo>
                  <a:pt x="4556949" y="2653416"/>
                </a:lnTo>
                <a:lnTo>
                  <a:pt x="4602458" y="2466970"/>
                </a:lnTo>
                <a:lnTo>
                  <a:pt x="4686001" y="1878839"/>
                </a:lnTo>
                <a:lnTo>
                  <a:pt x="4710001" y="1689921"/>
                </a:lnTo>
                <a:lnTo>
                  <a:pt x="4723064" y="1644514"/>
                </a:lnTo>
                <a:lnTo>
                  <a:pt x="4743098" y="1601318"/>
                </a:lnTo>
                <a:lnTo>
                  <a:pt x="4765542" y="1507886"/>
                </a:lnTo>
                <a:lnTo>
                  <a:pt x="4807886" y="1367933"/>
                </a:lnTo>
                <a:lnTo>
                  <a:pt x="4862474" y="1230658"/>
                </a:lnTo>
                <a:lnTo>
                  <a:pt x="4906685" y="1141984"/>
                </a:lnTo>
                <a:lnTo>
                  <a:pt x="4957862" y="1056534"/>
                </a:lnTo>
                <a:lnTo>
                  <a:pt x="5016614" y="975121"/>
                </a:lnTo>
                <a:lnTo>
                  <a:pt x="5083552" y="898559"/>
                </a:lnTo>
                <a:lnTo>
                  <a:pt x="5159285" y="827661"/>
                </a:lnTo>
                <a:lnTo>
                  <a:pt x="5241439" y="768013"/>
                </a:lnTo>
                <a:lnTo>
                  <a:pt x="5330228" y="717604"/>
                </a:lnTo>
                <a:lnTo>
                  <a:pt x="5424282" y="677559"/>
                </a:lnTo>
                <a:lnTo>
                  <a:pt x="5522228" y="649005"/>
                </a:lnTo>
                <a:lnTo>
                  <a:pt x="5572232" y="639388"/>
                </a:lnTo>
                <a:lnTo>
                  <a:pt x="5673642" y="628759"/>
                </a:lnTo>
                <a:lnTo>
                  <a:pt x="5774355" y="629275"/>
                </a:lnTo>
                <a:lnTo>
                  <a:pt x="5873090" y="640073"/>
                </a:lnTo>
                <a:lnTo>
                  <a:pt x="5969367" y="658880"/>
                </a:lnTo>
                <a:lnTo>
                  <a:pt x="6108122" y="697135"/>
                </a:lnTo>
                <a:lnTo>
                  <a:pt x="6249689" y="752566"/>
                </a:lnTo>
                <a:lnTo>
                  <a:pt x="6381258" y="818310"/>
                </a:lnTo>
                <a:lnTo>
                  <a:pt x="6376355" y="813191"/>
                </a:lnTo>
                <a:lnTo>
                  <a:pt x="6379981" y="807755"/>
                </a:lnTo>
                <a:lnTo>
                  <a:pt x="6385951" y="809888"/>
                </a:lnTo>
                <a:lnTo>
                  <a:pt x="6391814" y="817033"/>
                </a:lnTo>
                <a:lnTo>
                  <a:pt x="6649562" y="906974"/>
                </a:lnTo>
                <a:lnTo>
                  <a:pt x="6845299" y="964525"/>
                </a:lnTo>
                <a:lnTo>
                  <a:pt x="6975737" y="986996"/>
                </a:lnTo>
                <a:lnTo>
                  <a:pt x="7107049" y="988476"/>
                </a:lnTo>
                <a:lnTo>
                  <a:pt x="7240877" y="972762"/>
                </a:lnTo>
                <a:lnTo>
                  <a:pt x="7339102" y="968730"/>
                </a:lnTo>
                <a:lnTo>
                  <a:pt x="7390182" y="964215"/>
                </a:lnTo>
                <a:lnTo>
                  <a:pt x="7439505" y="952058"/>
                </a:lnTo>
                <a:lnTo>
                  <a:pt x="7487603" y="934694"/>
                </a:lnTo>
                <a:lnTo>
                  <a:pt x="7675382" y="858446"/>
                </a:lnTo>
                <a:lnTo>
                  <a:pt x="7719252" y="838087"/>
                </a:lnTo>
                <a:lnTo>
                  <a:pt x="7803061" y="790066"/>
                </a:lnTo>
                <a:lnTo>
                  <a:pt x="8097964" y="584189"/>
                </a:lnTo>
                <a:lnTo>
                  <a:pt x="8168104" y="499063"/>
                </a:lnTo>
                <a:lnTo>
                  <a:pt x="8287265" y="344231"/>
                </a:lnTo>
                <a:lnTo>
                  <a:pt x="8366002" y="221688"/>
                </a:lnTo>
                <a:lnTo>
                  <a:pt x="8411830" y="136014"/>
                </a:lnTo>
                <a:lnTo>
                  <a:pt x="8455370" y="37717"/>
                </a:lnTo>
                <a:lnTo>
                  <a:pt x="8477604" y="10237"/>
                </a:lnTo>
                <a:lnTo>
                  <a:pt x="8499960" y="0"/>
                </a:lnTo>
                <a:lnTo>
                  <a:pt x="8498787" y="41844"/>
                </a:lnTo>
                <a:lnTo>
                  <a:pt x="8490707" y="83588"/>
                </a:lnTo>
                <a:close/>
              </a:path>
            </a:pathLst>
          </a:custGeom>
          <a:solidFill>
            <a:srgbClr val="325686">
              <a:alpha val="3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0" y="0"/>
            <a:ext cx="2232025" cy="1067435"/>
          </a:xfrm>
          <a:custGeom>
            <a:avLst/>
            <a:gdLst/>
            <a:ahLst/>
            <a:cxnLst/>
            <a:rect l="l" t="t" r="r" b="b"/>
            <a:pathLst>
              <a:path w="2232025" h="1067435">
                <a:moveTo>
                  <a:pt x="2144091" y="335161"/>
                </a:moveTo>
                <a:lnTo>
                  <a:pt x="2126715" y="380707"/>
                </a:lnTo>
                <a:lnTo>
                  <a:pt x="2107872" y="425495"/>
                </a:lnTo>
                <a:lnTo>
                  <a:pt x="2087483" y="469435"/>
                </a:lnTo>
                <a:lnTo>
                  <a:pt x="2065470" y="512435"/>
                </a:lnTo>
                <a:lnTo>
                  <a:pt x="2041754" y="554405"/>
                </a:lnTo>
                <a:lnTo>
                  <a:pt x="2016258" y="595253"/>
                </a:lnTo>
                <a:lnTo>
                  <a:pt x="1988902" y="634889"/>
                </a:lnTo>
                <a:lnTo>
                  <a:pt x="1959609" y="673223"/>
                </a:lnTo>
                <a:lnTo>
                  <a:pt x="1928239" y="709669"/>
                </a:lnTo>
                <a:lnTo>
                  <a:pt x="1895148" y="744492"/>
                </a:lnTo>
                <a:lnTo>
                  <a:pt x="1860426" y="777658"/>
                </a:lnTo>
                <a:lnTo>
                  <a:pt x="1824163" y="809133"/>
                </a:lnTo>
                <a:lnTo>
                  <a:pt x="1786449" y="838883"/>
                </a:lnTo>
                <a:lnTo>
                  <a:pt x="1747373" y="866876"/>
                </a:lnTo>
                <a:lnTo>
                  <a:pt x="1707025" y="893075"/>
                </a:lnTo>
                <a:lnTo>
                  <a:pt x="1665495" y="917450"/>
                </a:lnTo>
                <a:lnTo>
                  <a:pt x="1622874" y="939964"/>
                </a:lnTo>
                <a:lnTo>
                  <a:pt x="1579250" y="960586"/>
                </a:lnTo>
                <a:lnTo>
                  <a:pt x="1534714" y="979281"/>
                </a:lnTo>
                <a:lnTo>
                  <a:pt x="1489356" y="996015"/>
                </a:lnTo>
                <a:lnTo>
                  <a:pt x="1443264" y="1010754"/>
                </a:lnTo>
                <a:lnTo>
                  <a:pt x="1396531" y="1023466"/>
                </a:lnTo>
                <a:lnTo>
                  <a:pt x="1349244" y="1034116"/>
                </a:lnTo>
                <a:lnTo>
                  <a:pt x="1301523" y="1043840"/>
                </a:lnTo>
                <a:lnTo>
                  <a:pt x="1253499" y="1051822"/>
                </a:lnTo>
                <a:lnTo>
                  <a:pt x="1205220" y="1058107"/>
                </a:lnTo>
                <a:lnTo>
                  <a:pt x="1156734" y="1062737"/>
                </a:lnTo>
                <a:lnTo>
                  <a:pt x="1108087" y="1065757"/>
                </a:lnTo>
                <a:lnTo>
                  <a:pt x="1059327" y="1067210"/>
                </a:lnTo>
                <a:lnTo>
                  <a:pt x="1010500" y="1067141"/>
                </a:lnTo>
                <a:lnTo>
                  <a:pt x="961655" y="1065592"/>
                </a:lnTo>
                <a:lnTo>
                  <a:pt x="912837" y="1062608"/>
                </a:lnTo>
                <a:lnTo>
                  <a:pt x="864095" y="1058233"/>
                </a:lnTo>
                <a:lnTo>
                  <a:pt x="815475" y="1052510"/>
                </a:lnTo>
                <a:lnTo>
                  <a:pt x="767025" y="1045483"/>
                </a:lnTo>
                <a:lnTo>
                  <a:pt x="718792" y="1037196"/>
                </a:lnTo>
                <a:lnTo>
                  <a:pt x="670824" y="1027693"/>
                </a:lnTo>
                <a:lnTo>
                  <a:pt x="623166" y="1017018"/>
                </a:lnTo>
                <a:lnTo>
                  <a:pt x="574849" y="1004561"/>
                </a:lnTo>
                <a:lnTo>
                  <a:pt x="526982" y="990707"/>
                </a:lnTo>
                <a:lnTo>
                  <a:pt x="479559" y="975515"/>
                </a:lnTo>
                <a:lnTo>
                  <a:pt x="441617" y="962216"/>
                </a:lnTo>
                <a:lnTo>
                  <a:pt x="432572" y="959046"/>
                </a:lnTo>
                <a:lnTo>
                  <a:pt x="386014" y="941358"/>
                </a:lnTo>
                <a:lnTo>
                  <a:pt x="339876" y="922511"/>
                </a:lnTo>
                <a:lnTo>
                  <a:pt x="294152" y="902565"/>
                </a:lnTo>
                <a:lnTo>
                  <a:pt x="248834" y="881580"/>
                </a:lnTo>
                <a:lnTo>
                  <a:pt x="203915" y="859616"/>
                </a:lnTo>
                <a:lnTo>
                  <a:pt x="159386" y="836731"/>
                </a:lnTo>
                <a:lnTo>
                  <a:pt x="115242" y="812986"/>
                </a:lnTo>
                <a:lnTo>
                  <a:pt x="71473" y="788440"/>
                </a:lnTo>
                <a:lnTo>
                  <a:pt x="28074" y="763153"/>
                </a:lnTo>
                <a:lnTo>
                  <a:pt x="0" y="692040"/>
                </a:lnTo>
                <a:lnTo>
                  <a:pt x="47214" y="719737"/>
                </a:lnTo>
                <a:lnTo>
                  <a:pt x="91593" y="745555"/>
                </a:lnTo>
                <a:lnTo>
                  <a:pt x="136069" y="770988"/>
                </a:lnTo>
                <a:lnTo>
                  <a:pt x="180714" y="795850"/>
                </a:lnTo>
                <a:lnTo>
                  <a:pt x="225600" y="819956"/>
                </a:lnTo>
                <a:lnTo>
                  <a:pt x="270799" y="843122"/>
                </a:lnTo>
                <a:lnTo>
                  <a:pt x="316382" y="865163"/>
                </a:lnTo>
                <a:lnTo>
                  <a:pt x="362422" y="885894"/>
                </a:lnTo>
                <a:lnTo>
                  <a:pt x="408989" y="905131"/>
                </a:lnTo>
                <a:lnTo>
                  <a:pt x="446850" y="919093"/>
                </a:lnTo>
                <a:lnTo>
                  <a:pt x="455842" y="922410"/>
                </a:lnTo>
                <a:lnTo>
                  <a:pt x="503223" y="938165"/>
                </a:lnTo>
                <a:lnTo>
                  <a:pt x="551077" y="952409"/>
                </a:lnTo>
                <a:lnTo>
                  <a:pt x="599352" y="965158"/>
                </a:lnTo>
                <a:lnTo>
                  <a:pt x="647994" y="976423"/>
                </a:lnTo>
                <a:lnTo>
                  <a:pt x="696950" y="986219"/>
                </a:lnTo>
                <a:lnTo>
                  <a:pt x="746166" y="994561"/>
                </a:lnTo>
                <a:lnTo>
                  <a:pt x="795588" y="1001461"/>
                </a:lnTo>
                <a:lnTo>
                  <a:pt x="845164" y="1006933"/>
                </a:lnTo>
                <a:lnTo>
                  <a:pt x="894841" y="1010992"/>
                </a:lnTo>
                <a:lnTo>
                  <a:pt x="944563" y="1013651"/>
                </a:lnTo>
                <a:lnTo>
                  <a:pt x="994279" y="1014924"/>
                </a:lnTo>
                <a:lnTo>
                  <a:pt x="1043935" y="1014825"/>
                </a:lnTo>
                <a:lnTo>
                  <a:pt x="1093477" y="1013367"/>
                </a:lnTo>
                <a:lnTo>
                  <a:pt x="1142852" y="1010565"/>
                </a:lnTo>
                <a:lnTo>
                  <a:pt x="1192006" y="1006432"/>
                </a:lnTo>
                <a:lnTo>
                  <a:pt x="1240886" y="1000982"/>
                </a:lnTo>
                <a:lnTo>
                  <a:pt x="1289439" y="994228"/>
                </a:lnTo>
                <a:lnTo>
                  <a:pt x="1337384" y="985634"/>
                </a:lnTo>
                <a:lnTo>
                  <a:pt x="1384909" y="974881"/>
                </a:lnTo>
                <a:lnTo>
                  <a:pt x="1431917" y="962046"/>
                </a:lnTo>
                <a:lnTo>
                  <a:pt x="1478313" y="947204"/>
                </a:lnTo>
                <a:lnTo>
                  <a:pt x="1523999" y="930433"/>
                </a:lnTo>
                <a:lnTo>
                  <a:pt x="1568879" y="911808"/>
                </a:lnTo>
                <a:lnTo>
                  <a:pt x="1612856" y="891406"/>
                </a:lnTo>
                <a:lnTo>
                  <a:pt x="1655834" y="869303"/>
                </a:lnTo>
                <a:lnTo>
                  <a:pt x="1697717" y="845575"/>
                </a:lnTo>
                <a:lnTo>
                  <a:pt x="1739490" y="819273"/>
                </a:lnTo>
                <a:lnTo>
                  <a:pt x="1778554" y="789264"/>
                </a:lnTo>
                <a:lnTo>
                  <a:pt x="1815358" y="756269"/>
                </a:lnTo>
                <a:lnTo>
                  <a:pt x="1850351" y="721007"/>
                </a:lnTo>
                <a:lnTo>
                  <a:pt x="1883983" y="684199"/>
                </a:lnTo>
                <a:lnTo>
                  <a:pt x="1948961" y="608823"/>
                </a:lnTo>
                <a:lnTo>
                  <a:pt x="1979013" y="568836"/>
                </a:lnTo>
                <a:lnTo>
                  <a:pt x="1978965" y="568971"/>
                </a:lnTo>
                <a:lnTo>
                  <a:pt x="2005051" y="525904"/>
                </a:lnTo>
                <a:lnTo>
                  <a:pt x="2027727" y="481312"/>
                </a:lnTo>
                <a:lnTo>
                  <a:pt x="2048379" y="435425"/>
                </a:lnTo>
                <a:lnTo>
                  <a:pt x="2088289" y="342147"/>
                </a:lnTo>
                <a:lnTo>
                  <a:pt x="2109882" y="295946"/>
                </a:lnTo>
                <a:lnTo>
                  <a:pt x="2134125" y="250830"/>
                </a:lnTo>
                <a:lnTo>
                  <a:pt x="2223764" y="0"/>
                </a:lnTo>
                <a:lnTo>
                  <a:pt x="2231682" y="0"/>
                </a:lnTo>
                <a:lnTo>
                  <a:pt x="2221905" y="51053"/>
                </a:lnTo>
                <a:lnTo>
                  <a:pt x="2211692" y="99240"/>
                </a:lnTo>
                <a:lnTo>
                  <a:pt x="2200481" y="147214"/>
                </a:lnTo>
                <a:lnTo>
                  <a:pt x="2188194" y="194883"/>
                </a:lnTo>
                <a:lnTo>
                  <a:pt x="2174752" y="242158"/>
                </a:lnTo>
                <a:lnTo>
                  <a:pt x="2160077" y="288948"/>
                </a:lnTo>
                <a:lnTo>
                  <a:pt x="2144091" y="335161"/>
                </a:lnTo>
                <a:close/>
              </a:path>
              <a:path w="2232025" h="1067435">
                <a:moveTo>
                  <a:pt x="2223764" y="0"/>
                </a:moveTo>
                <a:lnTo>
                  <a:pt x="2134125" y="250830"/>
                </a:lnTo>
                <a:lnTo>
                  <a:pt x="2136478" y="204012"/>
                </a:lnTo>
                <a:lnTo>
                  <a:pt x="2143610" y="157043"/>
                </a:lnTo>
                <a:lnTo>
                  <a:pt x="2143703" y="156782"/>
                </a:lnTo>
                <a:lnTo>
                  <a:pt x="2153804" y="111234"/>
                </a:lnTo>
                <a:lnTo>
                  <a:pt x="2178045" y="18218"/>
                </a:lnTo>
                <a:lnTo>
                  <a:pt x="2182297" y="0"/>
                </a:lnTo>
                <a:lnTo>
                  <a:pt x="2223764" y="0"/>
                </a:lnTo>
                <a:close/>
              </a:path>
            </a:pathLst>
          </a:custGeom>
          <a:solidFill>
            <a:srgbClr val="325686">
              <a:alpha val="16999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" name="object 33"/>
          <p:cNvGrpSpPr/>
          <p:nvPr/>
        </p:nvGrpSpPr>
        <p:grpSpPr>
          <a:xfrm>
            <a:off x="11152422" y="0"/>
            <a:ext cx="7136130" cy="5334635"/>
            <a:chOff x="11152422" y="0"/>
            <a:chExt cx="7136130" cy="5334635"/>
          </a:xfrm>
        </p:grpSpPr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48316" y="0"/>
              <a:ext cx="4739683" cy="533436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52422" y="0"/>
              <a:ext cx="4879582" cy="230847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553124" y="452506"/>
              <a:ext cx="1734875" cy="3475819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8" name="object 3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9" name="object 3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4951" y="1951288"/>
            <a:ext cx="48577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>
                <a:latin typeface="Calibri"/>
                <a:cs typeface="Calibri"/>
              </a:rPr>
              <a:t>Participants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described</a:t>
            </a:r>
            <a:r>
              <a:rPr dirty="0" sz="2700" spc="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ChatGPT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as: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951" y="7125268"/>
            <a:ext cx="12282805" cy="1454150"/>
          </a:xfrm>
          <a:prstGeom prst="rect">
            <a:avLst/>
          </a:prstGeom>
        </p:spPr>
        <p:txBody>
          <a:bodyPr wrap="square" lIns="0" tIns="774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dirty="0" sz="2700">
                <a:latin typeface="Calibri"/>
                <a:cs typeface="Calibri"/>
              </a:rPr>
              <a:t>GenAI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20">
                <a:latin typeface="Calibri"/>
                <a:cs typeface="Calibri"/>
              </a:rPr>
              <a:t>currently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70" b="1">
                <a:latin typeface="Calibri"/>
                <a:cs typeface="Calibri"/>
              </a:rPr>
              <a:t>fills</a:t>
            </a:r>
            <a:r>
              <a:rPr dirty="0" sz="2700" b="1">
                <a:latin typeface="Calibri"/>
                <a:cs typeface="Calibri"/>
              </a:rPr>
              <a:t> </a:t>
            </a:r>
            <a:r>
              <a:rPr dirty="0" sz="2700" spc="50" b="1">
                <a:latin typeface="Calibri"/>
                <a:cs typeface="Calibri"/>
              </a:rPr>
              <a:t>gaps</a:t>
            </a:r>
            <a:r>
              <a:rPr dirty="0" sz="2700" spc="-25" b="1">
                <a:latin typeface="Calibri"/>
                <a:cs typeface="Calibri"/>
              </a:rPr>
              <a:t> </a:t>
            </a:r>
            <a:r>
              <a:rPr dirty="0" sz="2700" spc="-30">
                <a:latin typeface="Calibri"/>
                <a:cs typeface="Calibri"/>
              </a:rPr>
              <a:t>where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existing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60">
                <a:latin typeface="Calibri"/>
                <a:cs typeface="Calibri"/>
              </a:rPr>
              <a:t>ADHD</a:t>
            </a:r>
            <a:r>
              <a:rPr dirty="0" sz="2700" spc="-3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technologies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50">
                <a:latin typeface="Calibri"/>
                <a:cs typeface="Calibri"/>
              </a:rPr>
              <a:t>fall</a:t>
            </a:r>
            <a:r>
              <a:rPr dirty="0" sz="2700" spc="-2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short</a:t>
            </a:r>
            <a:endParaRPr sz="2700">
              <a:latin typeface="Calibri"/>
              <a:cs typeface="Calibri"/>
            </a:endParaRPr>
          </a:p>
          <a:p>
            <a:pPr marL="12700" marR="5080">
              <a:lnSpc>
                <a:spcPct val="115700"/>
              </a:lnSpc>
            </a:pPr>
            <a:r>
              <a:rPr dirty="0" sz="2700" spc="-35">
                <a:latin typeface="Calibri"/>
                <a:cs typeface="Calibri"/>
              </a:rPr>
              <a:t>However,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the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current</a:t>
            </a:r>
            <a:r>
              <a:rPr dirty="0" sz="2700" spc="4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limitation</a:t>
            </a:r>
            <a:r>
              <a:rPr dirty="0" sz="2700">
                <a:latin typeface="Calibri"/>
                <a:cs typeface="Calibri"/>
              </a:rPr>
              <a:t>s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of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GenAI</a:t>
            </a:r>
            <a:r>
              <a:rPr dirty="0" sz="2700" spc="15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causes</a:t>
            </a:r>
            <a:r>
              <a:rPr dirty="0" sz="2700" spc="40" b="1">
                <a:latin typeface="Calibri"/>
                <a:cs typeface="Calibri"/>
              </a:rPr>
              <a:t> </a:t>
            </a:r>
            <a:r>
              <a:rPr dirty="0" sz="2700" b="1">
                <a:latin typeface="Calibri"/>
                <a:cs typeface="Calibri"/>
              </a:rPr>
              <a:t>skepticism</a:t>
            </a:r>
            <a:r>
              <a:rPr dirty="0" sz="2700" spc="10" b="1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and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reveals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both</a:t>
            </a:r>
            <a:r>
              <a:rPr dirty="0" sz="2700" spc="10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potential </a:t>
            </a:r>
            <a:r>
              <a:rPr dirty="0" sz="2700">
                <a:latin typeface="Calibri"/>
                <a:cs typeface="Calibri"/>
              </a:rPr>
              <a:t>and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the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 spc="-30">
                <a:latin typeface="Calibri"/>
                <a:cs typeface="Calibri"/>
              </a:rPr>
              <a:t>current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 spc="-10">
                <a:latin typeface="Calibri"/>
                <a:cs typeface="Calibri"/>
              </a:rPr>
              <a:t>shortcomings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>
                <a:latin typeface="Calibri"/>
                <a:cs typeface="Calibri"/>
              </a:rPr>
              <a:t>of</a:t>
            </a:r>
            <a:r>
              <a:rPr dirty="0" sz="2700" spc="-95">
                <a:latin typeface="Calibri"/>
                <a:cs typeface="Calibri"/>
              </a:rPr>
              <a:t> </a:t>
            </a:r>
            <a:r>
              <a:rPr dirty="0" sz="2700" spc="-25">
                <a:latin typeface="Calibri"/>
                <a:cs typeface="Calibri"/>
              </a:rPr>
              <a:t>it.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9846" y="6592502"/>
            <a:ext cx="13201650" cy="0"/>
          </a:xfrm>
          <a:custGeom>
            <a:avLst/>
            <a:gdLst/>
            <a:ahLst/>
            <a:cxnLst/>
            <a:rect l="l" t="t" r="r" b="b"/>
            <a:pathLst>
              <a:path w="13201650" h="0">
                <a:moveTo>
                  <a:pt x="0" y="0"/>
                </a:moveTo>
                <a:lnTo>
                  <a:pt x="13201335" y="0"/>
                </a:lnTo>
              </a:path>
            </a:pathLst>
          </a:custGeom>
          <a:ln w="95249">
            <a:solidFill>
              <a:srgbClr val="325686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897325" y="2789115"/>
            <a:ext cx="3627120" cy="3241675"/>
            <a:chOff x="897325" y="2789115"/>
            <a:chExt cx="3627120" cy="3241675"/>
          </a:xfrm>
        </p:grpSpPr>
        <p:sp>
          <p:nvSpPr>
            <p:cNvPr id="6" name="object 6"/>
            <p:cNvSpPr/>
            <p:nvPr/>
          </p:nvSpPr>
          <p:spPr>
            <a:xfrm>
              <a:off x="901729" y="2865469"/>
              <a:ext cx="3622675" cy="3165475"/>
            </a:xfrm>
            <a:custGeom>
              <a:avLst/>
              <a:gdLst/>
              <a:ahLst/>
              <a:cxnLst/>
              <a:rect l="l" t="t" r="r" b="b"/>
              <a:pathLst>
                <a:path w="3622675" h="3165475">
                  <a:moveTo>
                    <a:pt x="3140125" y="3165058"/>
                  </a:moveTo>
                  <a:lnTo>
                    <a:pt x="485775" y="3165058"/>
                  </a:lnTo>
                  <a:lnTo>
                    <a:pt x="437762" y="3162681"/>
                  </a:lnTo>
                  <a:lnTo>
                    <a:pt x="390562" y="3155638"/>
                  </a:lnTo>
                  <a:lnTo>
                    <a:pt x="344494" y="3144060"/>
                  </a:lnTo>
                  <a:lnTo>
                    <a:pt x="299876" y="3128081"/>
                  </a:lnTo>
                  <a:lnTo>
                    <a:pt x="257028" y="3107831"/>
                  </a:lnTo>
                  <a:lnTo>
                    <a:pt x="216266" y="3083442"/>
                  </a:lnTo>
                  <a:lnTo>
                    <a:pt x="177911" y="3055047"/>
                  </a:lnTo>
                  <a:lnTo>
                    <a:pt x="142280" y="3022778"/>
                  </a:lnTo>
                  <a:lnTo>
                    <a:pt x="110010" y="2987147"/>
                  </a:lnTo>
                  <a:lnTo>
                    <a:pt x="81615" y="2948791"/>
                  </a:lnTo>
                  <a:lnTo>
                    <a:pt x="57227" y="2908030"/>
                  </a:lnTo>
                  <a:lnTo>
                    <a:pt x="36977" y="2865181"/>
                  </a:lnTo>
                  <a:lnTo>
                    <a:pt x="20997" y="2820564"/>
                  </a:lnTo>
                  <a:lnTo>
                    <a:pt x="9420" y="2774496"/>
                  </a:lnTo>
                  <a:lnTo>
                    <a:pt x="2377" y="2727296"/>
                  </a:lnTo>
                  <a:lnTo>
                    <a:pt x="0" y="2679283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5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2508" y="430957"/>
                  </a:lnTo>
                  <a:lnTo>
                    <a:pt x="3622508" y="2734101"/>
                  </a:lnTo>
                  <a:lnTo>
                    <a:pt x="3616480" y="2774496"/>
                  </a:lnTo>
                  <a:lnTo>
                    <a:pt x="3604902" y="2820564"/>
                  </a:lnTo>
                  <a:lnTo>
                    <a:pt x="3588923" y="2865181"/>
                  </a:lnTo>
                  <a:lnTo>
                    <a:pt x="3568673" y="2908030"/>
                  </a:lnTo>
                  <a:lnTo>
                    <a:pt x="3544284" y="2948791"/>
                  </a:lnTo>
                  <a:lnTo>
                    <a:pt x="3515889" y="2987147"/>
                  </a:lnTo>
                  <a:lnTo>
                    <a:pt x="3483620" y="3022778"/>
                  </a:lnTo>
                  <a:lnTo>
                    <a:pt x="3447989" y="3055047"/>
                  </a:lnTo>
                  <a:lnTo>
                    <a:pt x="3409633" y="3083442"/>
                  </a:lnTo>
                  <a:lnTo>
                    <a:pt x="3368872" y="3107831"/>
                  </a:lnTo>
                  <a:lnTo>
                    <a:pt x="3326023" y="3128081"/>
                  </a:lnTo>
                  <a:lnTo>
                    <a:pt x="3281405" y="3144060"/>
                  </a:lnTo>
                  <a:lnTo>
                    <a:pt x="3235338" y="3155638"/>
                  </a:lnTo>
                  <a:lnTo>
                    <a:pt x="3188138" y="3162681"/>
                  </a:lnTo>
                  <a:lnTo>
                    <a:pt x="3140125" y="3165058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97325" y="2789115"/>
              <a:ext cx="3622675" cy="3011170"/>
            </a:xfrm>
            <a:custGeom>
              <a:avLst/>
              <a:gdLst/>
              <a:ahLst/>
              <a:cxnLst/>
              <a:rect l="l" t="t" r="r" b="b"/>
              <a:pathLst>
                <a:path w="3622675" h="3011170">
                  <a:moveTo>
                    <a:pt x="3140125" y="3010829"/>
                  </a:moveTo>
                  <a:lnTo>
                    <a:pt x="485775" y="3010829"/>
                  </a:lnTo>
                  <a:lnTo>
                    <a:pt x="437762" y="3008452"/>
                  </a:lnTo>
                  <a:lnTo>
                    <a:pt x="390562" y="3001409"/>
                  </a:lnTo>
                  <a:lnTo>
                    <a:pt x="344494" y="2989832"/>
                  </a:lnTo>
                  <a:lnTo>
                    <a:pt x="299876" y="2973852"/>
                  </a:lnTo>
                  <a:lnTo>
                    <a:pt x="257028" y="2953602"/>
                  </a:lnTo>
                  <a:lnTo>
                    <a:pt x="216266" y="2929214"/>
                  </a:lnTo>
                  <a:lnTo>
                    <a:pt x="177911" y="2900819"/>
                  </a:lnTo>
                  <a:lnTo>
                    <a:pt x="142280" y="2868549"/>
                  </a:lnTo>
                  <a:lnTo>
                    <a:pt x="110010" y="2832918"/>
                  </a:lnTo>
                  <a:lnTo>
                    <a:pt x="81615" y="2794563"/>
                  </a:lnTo>
                  <a:lnTo>
                    <a:pt x="57227" y="2753801"/>
                  </a:lnTo>
                  <a:lnTo>
                    <a:pt x="36977" y="2710952"/>
                  </a:lnTo>
                  <a:lnTo>
                    <a:pt x="20997" y="2666335"/>
                  </a:lnTo>
                  <a:lnTo>
                    <a:pt x="9420" y="2620267"/>
                  </a:lnTo>
                  <a:lnTo>
                    <a:pt x="2377" y="2573067"/>
                  </a:lnTo>
                  <a:lnTo>
                    <a:pt x="0" y="252505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90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2404" y="430265"/>
                  </a:lnTo>
                  <a:lnTo>
                    <a:pt x="3622404" y="2580564"/>
                  </a:lnTo>
                  <a:lnTo>
                    <a:pt x="3616480" y="2620267"/>
                  </a:lnTo>
                  <a:lnTo>
                    <a:pt x="3604902" y="2666335"/>
                  </a:lnTo>
                  <a:lnTo>
                    <a:pt x="3588923" y="2710952"/>
                  </a:lnTo>
                  <a:lnTo>
                    <a:pt x="3568673" y="2753801"/>
                  </a:lnTo>
                  <a:lnTo>
                    <a:pt x="3544284" y="2794563"/>
                  </a:lnTo>
                  <a:lnTo>
                    <a:pt x="3515890" y="2832918"/>
                  </a:lnTo>
                  <a:lnTo>
                    <a:pt x="3483620" y="2868549"/>
                  </a:lnTo>
                  <a:lnTo>
                    <a:pt x="3447989" y="2900819"/>
                  </a:lnTo>
                  <a:lnTo>
                    <a:pt x="3409633" y="2929214"/>
                  </a:lnTo>
                  <a:lnTo>
                    <a:pt x="3368872" y="2953602"/>
                  </a:lnTo>
                  <a:lnTo>
                    <a:pt x="3326023" y="2973852"/>
                  </a:lnTo>
                  <a:lnTo>
                    <a:pt x="3281406" y="2989832"/>
                  </a:lnTo>
                  <a:lnTo>
                    <a:pt x="3235338" y="3001409"/>
                  </a:lnTo>
                  <a:lnTo>
                    <a:pt x="3188138" y="3008452"/>
                  </a:lnTo>
                  <a:lnTo>
                    <a:pt x="3140125" y="3010829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6678" y="4294531"/>
              <a:ext cx="942974" cy="107632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9466181" y="2789115"/>
            <a:ext cx="3622675" cy="3241675"/>
            <a:chOff x="9466181" y="2789115"/>
            <a:chExt cx="3622675" cy="3241675"/>
          </a:xfrm>
        </p:grpSpPr>
        <p:sp>
          <p:nvSpPr>
            <p:cNvPr id="10" name="object 10"/>
            <p:cNvSpPr/>
            <p:nvPr/>
          </p:nvSpPr>
          <p:spPr>
            <a:xfrm>
              <a:off x="9466181" y="2865469"/>
              <a:ext cx="3622675" cy="3165475"/>
            </a:xfrm>
            <a:custGeom>
              <a:avLst/>
              <a:gdLst/>
              <a:ahLst/>
              <a:cxnLst/>
              <a:rect l="l" t="t" r="r" b="b"/>
              <a:pathLst>
                <a:path w="3622675" h="3165475">
                  <a:moveTo>
                    <a:pt x="3140125" y="3165058"/>
                  </a:moveTo>
                  <a:lnTo>
                    <a:pt x="485775" y="3165058"/>
                  </a:lnTo>
                  <a:lnTo>
                    <a:pt x="437762" y="3162681"/>
                  </a:lnTo>
                  <a:lnTo>
                    <a:pt x="390562" y="3155638"/>
                  </a:lnTo>
                  <a:lnTo>
                    <a:pt x="344494" y="3144060"/>
                  </a:lnTo>
                  <a:lnTo>
                    <a:pt x="299877" y="3128081"/>
                  </a:lnTo>
                  <a:lnTo>
                    <a:pt x="257028" y="3107831"/>
                  </a:lnTo>
                  <a:lnTo>
                    <a:pt x="216266" y="3083442"/>
                  </a:lnTo>
                  <a:lnTo>
                    <a:pt x="177911" y="3055047"/>
                  </a:lnTo>
                  <a:lnTo>
                    <a:pt x="142280" y="3022778"/>
                  </a:lnTo>
                  <a:lnTo>
                    <a:pt x="110011" y="2987147"/>
                  </a:lnTo>
                  <a:lnTo>
                    <a:pt x="81616" y="2948791"/>
                  </a:lnTo>
                  <a:lnTo>
                    <a:pt x="57227" y="2908030"/>
                  </a:lnTo>
                  <a:lnTo>
                    <a:pt x="36977" y="2865181"/>
                  </a:lnTo>
                  <a:lnTo>
                    <a:pt x="20997" y="2820564"/>
                  </a:lnTo>
                  <a:lnTo>
                    <a:pt x="9420" y="2774496"/>
                  </a:lnTo>
                  <a:lnTo>
                    <a:pt x="2377" y="2727296"/>
                  </a:lnTo>
                  <a:lnTo>
                    <a:pt x="0" y="2679283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4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90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2508" y="430959"/>
                  </a:lnTo>
                  <a:lnTo>
                    <a:pt x="3622508" y="2734099"/>
                  </a:lnTo>
                  <a:lnTo>
                    <a:pt x="3616480" y="2774496"/>
                  </a:lnTo>
                  <a:lnTo>
                    <a:pt x="3604902" y="2820564"/>
                  </a:lnTo>
                  <a:lnTo>
                    <a:pt x="3588923" y="2865181"/>
                  </a:lnTo>
                  <a:lnTo>
                    <a:pt x="3568673" y="2908030"/>
                  </a:lnTo>
                  <a:lnTo>
                    <a:pt x="3544284" y="2948791"/>
                  </a:lnTo>
                  <a:lnTo>
                    <a:pt x="3515890" y="2987147"/>
                  </a:lnTo>
                  <a:lnTo>
                    <a:pt x="3483620" y="3022778"/>
                  </a:lnTo>
                  <a:lnTo>
                    <a:pt x="3447989" y="3055047"/>
                  </a:lnTo>
                  <a:lnTo>
                    <a:pt x="3409634" y="3083442"/>
                  </a:lnTo>
                  <a:lnTo>
                    <a:pt x="3368872" y="3107831"/>
                  </a:lnTo>
                  <a:lnTo>
                    <a:pt x="3326023" y="3128081"/>
                  </a:lnTo>
                  <a:lnTo>
                    <a:pt x="3281406" y="3144060"/>
                  </a:lnTo>
                  <a:lnTo>
                    <a:pt x="3235338" y="3155638"/>
                  </a:lnTo>
                  <a:lnTo>
                    <a:pt x="3188138" y="3162681"/>
                  </a:lnTo>
                  <a:lnTo>
                    <a:pt x="3140125" y="3165058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466182" y="2789115"/>
              <a:ext cx="3622675" cy="3011170"/>
            </a:xfrm>
            <a:custGeom>
              <a:avLst/>
              <a:gdLst/>
              <a:ahLst/>
              <a:cxnLst/>
              <a:rect l="l" t="t" r="r" b="b"/>
              <a:pathLst>
                <a:path w="3622675" h="3011170">
                  <a:moveTo>
                    <a:pt x="3140125" y="3010829"/>
                  </a:moveTo>
                  <a:lnTo>
                    <a:pt x="485775" y="3010829"/>
                  </a:lnTo>
                  <a:lnTo>
                    <a:pt x="437762" y="3008452"/>
                  </a:lnTo>
                  <a:lnTo>
                    <a:pt x="390562" y="3001409"/>
                  </a:lnTo>
                  <a:lnTo>
                    <a:pt x="344494" y="2989832"/>
                  </a:lnTo>
                  <a:lnTo>
                    <a:pt x="299877" y="2973852"/>
                  </a:lnTo>
                  <a:lnTo>
                    <a:pt x="257028" y="2953602"/>
                  </a:lnTo>
                  <a:lnTo>
                    <a:pt x="216266" y="2929214"/>
                  </a:lnTo>
                  <a:lnTo>
                    <a:pt x="177911" y="2900819"/>
                  </a:lnTo>
                  <a:lnTo>
                    <a:pt x="142280" y="2868549"/>
                  </a:lnTo>
                  <a:lnTo>
                    <a:pt x="110011" y="2832918"/>
                  </a:lnTo>
                  <a:lnTo>
                    <a:pt x="81616" y="2794563"/>
                  </a:lnTo>
                  <a:lnTo>
                    <a:pt x="57227" y="2753801"/>
                  </a:lnTo>
                  <a:lnTo>
                    <a:pt x="36977" y="2710952"/>
                  </a:lnTo>
                  <a:lnTo>
                    <a:pt x="20997" y="2666335"/>
                  </a:lnTo>
                  <a:lnTo>
                    <a:pt x="9420" y="2620267"/>
                  </a:lnTo>
                  <a:lnTo>
                    <a:pt x="2377" y="2573067"/>
                  </a:lnTo>
                  <a:lnTo>
                    <a:pt x="0" y="252505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6" y="216266"/>
                  </a:lnTo>
                  <a:lnTo>
                    <a:pt x="110011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4" y="36977"/>
                  </a:lnTo>
                  <a:lnTo>
                    <a:pt x="3368872" y="57227"/>
                  </a:lnTo>
                  <a:lnTo>
                    <a:pt x="3409634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90" y="177911"/>
                  </a:lnTo>
                  <a:lnTo>
                    <a:pt x="3544285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2404" y="430263"/>
                  </a:lnTo>
                  <a:lnTo>
                    <a:pt x="3622404" y="2580566"/>
                  </a:lnTo>
                  <a:lnTo>
                    <a:pt x="3616480" y="2620267"/>
                  </a:lnTo>
                  <a:lnTo>
                    <a:pt x="3604903" y="2666335"/>
                  </a:lnTo>
                  <a:lnTo>
                    <a:pt x="3588923" y="2710952"/>
                  </a:lnTo>
                  <a:lnTo>
                    <a:pt x="3568673" y="2753801"/>
                  </a:lnTo>
                  <a:lnTo>
                    <a:pt x="3544285" y="2794563"/>
                  </a:lnTo>
                  <a:lnTo>
                    <a:pt x="3515890" y="2832918"/>
                  </a:lnTo>
                  <a:lnTo>
                    <a:pt x="3483620" y="2868549"/>
                  </a:lnTo>
                  <a:lnTo>
                    <a:pt x="3447989" y="2900819"/>
                  </a:lnTo>
                  <a:lnTo>
                    <a:pt x="3409634" y="2929214"/>
                  </a:lnTo>
                  <a:lnTo>
                    <a:pt x="3368872" y="2953602"/>
                  </a:lnTo>
                  <a:lnTo>
                    <a:pt x="3326024" y="2973852"/>
                  </a:lnTo>
                  <a:lnTo>
                    <a:pt x="3281406" y="2989832"/>
                  </a:lnTo>
                  <a:lnTo>
                    <a:pt x="3235338" y="3001409"/>
                  </a:lnTo>
                  <a:lnTo>
                    <a:pt x="3188138" y="3008452"/>
                  </a:lnTo>
                  <a:lnTo>
                    <a:pt x="3140125" y="3010829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5037" y="4294531"/>
              <a:ext cx="1247774" cy="124777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3749308" y="2789115"/>
            <a:ext cx="3622675" cy="3241675"/>
            <a:chOff x="13749308" y="2789115"/>
            <a:chExt cx="3622675" cy="3241675"/>
          </a:xfrm>
        </p:grpSpPr>
        <p:sp>
          <p:nvSpPr>
            <p:cNvPr id="14" name="object 14"/>
            <p:cNvSpPr/>
            <p:nvPr/>
          </p:nvSpPr>
          <p:spPr>
            <a:xfrm>
              <a:off x="13749308" y="2865469"/>
              <a:ext cx="3622675" cy="3165475"/>
            </a:xfrm>
            <a:custGeom>
              <a:avLst/>
              <a:gdLst/>
              <a:ahLst/>
              <a:cxnLst/>
              <a:rect l="l" t="t" r="r" b="b"/>
              <a:pathLst>
                <a:path w="3622675" h="3165475">
                  <a:moveTo>
                    <a:pt x="3140126" y="3165058"/>
                  </a:moveTo>
                  <a:lnTo>
                    <a:pt x="485775" y="3165058"/>
                  </a:lnTo>
                  <a:lnTo>
                    <a:pt x="437762" y="3162681"/>
                  </a:lnTo>
                  <a:lnTo>
                    <a:pt x="390562" y="3155638"/>
                  </a:lnTo>
                  <a:lnTo>
                    <a:pt x="344494" y="3144060"/>
                  </a:lnTo>
                  <a:lnTo>
                    <a:pt x="299876" y="3128081"/>
                  </a:lnTo>
                  <a:lnTo>
                    <a:pt x="257028" y="3107831"/>
                  </a:lnTo>
                  <a:lnTo>
                    <a:pt x="216266" y="3083442"/>
                  </a:lnTo>
                  <a:lnTo>
                    <a:pt x="177911" y="3055047"/>
                  </a:lnTo>
                  <a:lnTo>
                    <a:pt x="142279" y="3022778"/>
                  </a:lnTo>
                  <a:lnTo>
                    <a:pt x="110010" y="2987147"/>
                  </a:lnTo>
                  <a:lnTo>
                    <a:pt x="81615" y="2948791"/>
                  </a:lnTo>
                  <a:lnTo>
                    <a:pt x="57227" y="2908030"/>
                  </a:lnTo>
                  <a:lnTo>
                    <a:pt x="36977" y="2865181"/>
                  </a:lnTo>
                  <a:lnTo>
                    <a:pt x="20997" y="2820564"/>
                  </a:lnTo>
                  <a:lnTo>
                    <a:pt x="9420" y="2774496"/>
                  </a:lnTo>
                  <a:lnTo>
                    <a:pt x="2377" y="2727296"/>
                  </a:lnTo>
                  <a:lnTo>
                    <a:pt x="0" y="2679283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79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5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3" y="344494"/>
                  </a:lnTo>
                  <a:lnTo>
                    <a:pt x="3616480" y="390562"/>
                  </a:lnTo>
                  <a:lnTo>
                    <a:pt x="3622508" y="430954"/>
                  </a:lnTo>
                  <a:lnTo>
                    <a:pt x="3622508" y="2734104"/>
                  </a:lnTo>
                  <a:lnTo>
                    <a:pt x="3616480" y="2774496"/>
                  </a:lnTo>
                  <a:lnTo>
                    <a:pt x="3604903" y="2820564"/>
                  </a:lnTo>
                  <a:lnTo>
                    <a:pt x="3588923" y="2865181"/>
                  </a:lnTo>
                  <a:lnTo>
                    <a:pt x="3568673" y="2908030"/>
                  </a:lnTo>
                  <a:lnTo>
                    <a:pt x="3544284" y="2948791"/>
                  </a:lnTo>
                  <a:lnTo>
                    <a:pt x="3515889" y="2987147"/>
                  </a:lnTo>
                  <a:lnTo>
                    <a:pt x="3483620" y="3022778"/>
                  </a:lnTo>
                  <a:lnTo>
                    <a:pt x="3447989" y="3055047"/>
                  </a:lnTo>
                  <a:lnTo>
                    <a:pt x="3409633" y="3083442"/>
                  </a:lnTo>
                  <a:lnTo>
                    <a:pt x="3368872" y="3107831"/>
                  </a:lnTo>
                  <a:lnTo>
                    <a:pt x="3326023" y="3128081"/>
                  </a:lnTo>
                  <a:lnTo>
                    <a:pt x="3281405" y="3144060"/>
                  </a:lnTo>
                  <a:lnTo>
                    <a:pt x="3235338" y="3155638"/>
                  </a:lnTo>
                  <a:lnTo>
                    <a:pt x="3188138" y="3162681"/>
                  </a:lnTo>
                  <a:lnTo>
                    <a:pt x="3140126" y="3165058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3749308" y="2789115"/>
              <a:ext cx="3622675" cy="3011170"/>
            </a:xfrm>
            <a:custGeom>
              <a:avLst/>
              <a:gdLst/>
              <a:ahLst/>
              <a:cxnLst/>
              <a:rect l="l" t="t" r="r" b="b"/>
              <a:pathLst>
                <a:path w="3622675" h="3011170">
                  <a:moveTo>
                    <a:pt x="3140126" y="3010829"/>
                  </a:moveTo>
                  <a:lnTo>
                    <a:pt x="485775" y="3010829"/>
                  </a:lnTo>
                  <a:lnTo>
                    <a:pt x="437762" y="3008452"/>
                  </a:lnTo>
                  <a:lnTo>
                    <a:pt x="390562" y="3001409"/>
                  </a:lnTo>
                  <a:lnTo>
                    <a:pt x="344494" y="2989832"/>
                  </a:lnTo>
                  <a:lnTo>
                    <a:pt x="299876" y="2973852"/>
                  </a:lnTo>
                  <a:lnTo>
                    <a:pt x="257028" y="2953602"/>
                  </a:lnTo>
                  <a:lnTo>
                    <a:pt x="216266" y="2929214"/>
                  </a:lnTo>
                  <a:lnTo>
                    <a:pt x="177911" y="2900819"/>
                  </a:lnTo>
                  <a:lnTo>
                    <a:pt x="142279" y="2868549"/>
                  </a:lnTo>
                  <a:lnTo>
                    <a:pt x="110010" y="2832918"/>
                  </a:lnTo>
                  <a:lnTo>
                    <a:pt x="81615" y="2794563"/>
                  </a:lnTo>
                  <a:lnTo>
                    <a:pt x="57227" y="2753801"/>
                  </a:lnTo>
                  <a:lnTo>
                    <a:pt x="36977" y="2710952"/>
                  </a:lnTo>
                  <a:lnTo>
                    <a:pt x="20997" y="2666335"/>
                  </a:lnTo>
                  <a:lnTo>
                    <a:pt x="9420" y="2620267"/>
                  </a:lnTo>
                  <a:lnTo>
                    <a:pt x="2377" y="2573067"/>
                  </a:lnTo>
                  <a:lnTo>
                    <a:pt x="0" y="252505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79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6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2" y="257028"/>
                  </a:lnTo>
                  <a:lnTo>
                    <a:pt x="3588922" y="299876"/>
                  </a:lnTo>
                  <a:lnTo>
                    <a:pt x="3604902" y="344494"/>
                  </a:lnTo>
                  <a:lnTo>
                    <a:pt x="3616479" y="390562"/>
                  </a:lnTo>
                  <a:lnTo>
                    <a:pt x="3622404" y="430267"/>
                  </a:lnTo>
                  <a:lnTo>
                    <a:pt x="3622404" y="2580561"/>
                  </a:lnTo>
                  <a:lnTo>
                    <a:pt x="3616479" y="2620267"/>
                  </a:lnTo>
                  <a:lnTo>
                    <a:pt x="3604902" y="2666335"/>
                  </a:lnTo>
                  <a:lnTo>
                    <a:pt x="3588922" y="2710952"/>
                  </a:lnTo>
                  <a:lnTo>
                    <a:pt x="3568672" y="2753801"/>
                  </a:lnTo>
                  <a:lnTo>
                    <a:pt x="3544284" y="2794563"/>
                  </a:lnTo>
                  <a:lnTo>
                    <a:pt x="3515889" y="2832918"/>
                  </a:lnTo>
                  <a:lnTo>
                    <a:pt x="3483620" y="2868549"/>
                  </a:lnTo>
                  <a:lnTo>
                    <a:pt x="3447989" y="2900819"/>
                  </a:lnTo>
                  <a:lnTo>
                    <a:pt x="3409633" y="2929214"/>
                  </a:lnTo>
                  <a:lnTo>
                    <a:pt x="3368872" y="2953602"/>
                  </a:lnTo>
                  <a:lnTo>
                    <a:pt x="3326023" y="2973852"/>
                  </a:lnTo>
                  <a:lnTo>
                    <a:pt x="3281406" y="2989832"/>
                  </a:lnTo>
                  <a:lnTo>
                    <a:pt x="3235338" y="3001409"/>
                  </a:lnTo>
                  <a:lnTo>
                    <a:pt x="3188138" y="3008452"/>
                  </a:lnTo>
                  <a:lnTo>
                    <a:pt x="3140126" y="3010829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63757" y="4334289"/>
              <a:ext cx="981074" cy="1209674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5183056" y="2789115"/>
            <a:ext cx="3622675" cy="3241675"/>
            <a:chOff x="5183056" y="2789115"/>
            <a:chExt cx="3622675" cy="3241675"/>
          </a:xfrm>
        </p:grpSpPr>
        <p:sp>
          <p:nvSpPr>
            <p:cNvPr id="18" name="object 18"/>
            <p:cNvSpPr/>
            <p:nvPr/>
          </p:nvSpPr>
          <p:spPr>
            <a:xfrm>
              <a:off x="5183056" y="2865469"/>
              <a:ext cx="3622675" cy="3165475"/>
            </a:xfrm>
            <a:custGeom>
              <a:avLst/>
              <a:gdLst/>
              <a:ahLst/>
              <a:cxnLst/>
              <a:rect l="l" t="t" r="r" b="b"/>
              <a:pathLst>
                <a:path w="3622675" h="3165475">
                  <a:moveTo>
                    <a:pt x="3140125" y="3165058"/>
                  </a:moveTo>
                  <a:lnTo>
                    <a:pt x="485775" y="3165058"/>
                  </a:lnTo>
                  <a:lnTo>
                    <a:pt x="437762" y="3162681"/>
                  </a:lnTo>
                  <a:lnTo>
                    <a:pt x="390562" y="3155638"/>
                  </a:lnTo>
                  <a:lnTo>
                    <a:pt x="344494" y="3144060"/>
                  </a:lnTo>
                  <a:lnTo>
                    <a:pt x="299877" y="3128081"/>
                  </a:lnTo>
                  <a:lnTo>
                    <a:pt x="257028" y="3107831"/>
                  </a:lnTo>
                  <a:lnTo>
                    <a:pt x="216266" y="3083442"/>
                  </a:lnTo>
                  <a:lnTo>
                    <a:pt x="177911" y="3055047"/>
                  </a:lnTo>
                  <a:lnTo>
                    <a:pt x="142280" y="3022778"/>
                  </a:lnTo>
                  <a:lnTo>
                    <a:pt x="110010" y="2987147"/>
                  </a:lnTo>
                  <a:lnTo>
                    <a:pt x="81615" y="2948791"/>
                  </a:lnTo>
                  <a:lnTo>
                    <a:pt x="57227" y="2908030"/>
                  </a:lnTo>
                  <a:lnTo>
                    <a:pt x="36977" y="2865181"/>
                  </a:lnTo>
                  <a:lnTo>
                    <a:pt x="20997" y="2820564"/>
                  </a:lnTo>
                  <a:lnTo>
                    <a:pt x="9420" y="2774496"/>
                  </a:lnTo>
                  <a:lnTo>
                    <a:pt x="2377" y="2727296"/>
                  </a:lnTo>
                  <a:lnTo>
                    <a:pt x="0" y="2679283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3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89" y="177911"/>
                  </a:lnTo>
                  <a:lnTo>
                    <a:pt x="3544284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2508" y="430959"/>
                  </a:lnTo>
                  <a:lnTo>
                    <a:pt x="3622508" y="2734098"/>
                  </a:lnTo>
                  <a:lnTo>
                    <a:pt x="3616480" y="2774496"/>
                  </a:lnTo>
                  <a:lnTo>
                    <a:pt x="3604902" y="2820564"/>
                  </a:lnTo>
                  <a:lnTo>
                    <a:pt x="3588923" y="2865181"/>
                  </a:lnTo>
                  <a:lnTo>
                    <a:pt x="3568673" y="2908030"/>
                  </a:lnTo>
                  <a:lnTo>
                    <a:pt x="3544284" y="2948791"/>
                  </a:lnTo>
                  <a:lnTo>
                    <a:pt x="3515889" y="2987147"/>
                  </a:lnTo>
                  <a:lnTo>
                    <a:pt x="3483620" y="3022778"/>
                  </a:lnTo>
                  <a:lnTo>
                    <a:pt x="3447989" y="3055047"/>
                  </a:lnTo>
                  <a:lnTo>
                    <a:pt x="3409633" y="3083442"/>
                  </a:lnTo>
                  <a:lnTo>
                    <a:pt x="3368872" y="3107831"/>
                  </a:lnTo>
                  <a:lnTo>
                    <a:pt x="3326023" y="3128081"/>
                  </a:lnTo>
                  <a:lnTo>
                    <a:pt x="3281406" y="3144060"/>
                  </a:lnTo>
                  <a:lnTo>
                    <a:pt x="3235338" y="3155638"/>
                  </a:lnTo>
                  <a:lnTo>
                    <a:pt x="3188138" y="3162681"/>
                  </a:lnTo>
                  <a:lnTo>
                    <a:pt x="3140125" y="3165058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183056" y="2789115"/>
              <a:ext cx="3622675" cy="3011170"/>
            </a:xfrm>
            <a:custGeom>
              <a:avLst/>
              <a:gdLst/>
              <a:ahLst/>
              <a:cxnLst/>
              <a:rect l="l" t="t" r="r" b="b"/>
              <a:pathLst>
                <a:path w="3622675" h="3011170">
                  <a:moveTo>
                    <a:pt x="3140125" y="3010829"/>
                  </a:moveTo>
                  <a:lnTo>
                    <a:pt x="485775" y="3010829"/>
                  </a:lnTo>
                  <a:lnTo>
                    <a:pt x="437762" y="3008452"/>
                  </a:lnTo>
                  <a:lnTo>
                    <a:pt x="390562" y="3001409"/>
                  </a:lnTo>
                  <a:lnTo>
                    <a:pt x="344494" y="2989832"/>
                  </a:lnTo>
                  <a:lnTo>
                    <a:pt x="299877" y="2973852"/>
                  </a:lnTo>
                  <a:lnTo>
                    <a:pt x="257028" y="2953602"/>
                  </a:lnTo>
                  <a:lnTo>
                    <a:pt x="216266" y="2929214"/>
                  </a:lnTo>
                  <a:lnTo>
                    <a:pt x="177911" y="2900819"/>
                  </a:lnTo>
                  <a:lnTo>
                    <a:pt x="142280" y="2868549"/>
                  </a:lnTo>
                  <a:lnTo>
                    <a:pt x="110010" y="2832918"/>
                  </a:lnTo>
                  <a:lnTo>
                    <a:pt x="81615" y="2794563"/>
                  </a:lnTo>
                  <a:lnTo>
                    <a:pt x="57227" y="2753801"/>
                  </a:lnTo>
                  <a:lnTo>
                    <a:pt x="36977" y="2710952"/>
                  </a:lnTo>
                  <a:lnTo>
                    <a:pt x="20997" y="2666335"/>
                  </a:lnTo>
                  <a:lnTo>
                    <a:pt x="9420" y="2620267"/>
                  </a:lnTo>
                  <a:lnTo>
                    <a:pt x="2377" y="2573067"/>
                  </a:lnTo>
                  <a:lnTo>
                    <a:pt x="0" y="2525054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7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3140125" y="0"/>
                  </a:lnTo>
                  <a:lnTo>
                    <a:pt x="3188138" y="2377"/>
                  </a:lnTo>
                  <a:lnTo>
                    <a:pt x="3235338" y="9420"/>
                  </a:lnTo>
                  <a:lnTo>
                    <a:pt x="3281406" y="20997"/>
                  </a:lnTo>
                  <a:lnTo>
                    <a:pt x="3326023" y="36977"/>
                  </a:lnTo>
                  <a:lnTo>
                    <a:pt x="3368872" y="57227"/>
                  </a:lnTo>
                  <a:lnTo>
                    <a:pt x="3409634" y="81615"/>
                  </a:lnTo>
                  <a:lnTo>
                    <a:pt x="3447989" y="110010"/>
                  </a:lnTo>
                  <a:lnTo>
                    <a:pt x="3483620" y="142280"/>
                  </a:lnTo>
                  <a:lnTo>
                    <a:pt x="3515890" y="177911"/>
                  </a:lnTo>
                  <a:lnTo>
                    <a:pt x="3544285" y="216266"/>
                  </a:lnTo>
                  <a:lnTo>
                    <a:pt x="3568673" y="257028"/>
                  </a:lnTo>
                  <a:lnTo>
                    <a:pt x="3588923" y="299876"/>
                  </a:lnTo>
                  <a:lnTo>
                    <a:pt x="3604902" y="344494"/>
                  </a:lnTo>
                  <a:lnTo>
                    <a:pt x="3616480" y="390562"/>
                  </a:lnTo>
                  <a:lnTo>
                    <a:pt x="3622404" y="430263"/>
                  </a:lnTo>
                  <a:lnTo>
                    <a:pt x="3622404" y="2580565"/>
                  </a:lnTo>
                  <a:lnTo>
                    <a:pt x="3616480" y="2620267"/>
                  </a:lnTo>
                  <a:lnTo>
                    <a:pt x="3604902" y="2666335"/>
                  </a:lnTo>
                  <a:lnTo>
                    <a:pt x="3588923" y="2710952"/>
                  </a:lnTo>
                  <a:lnTo>
                    <a:pt x="3568673" y="2753801"/>
                  </a:lnTo>
                  <a:lnTo>
                    <a:pt x="3544285" y="2794563"/>
                  </a:lnTo>
                  <a:lnTo>
                    <a:pt x="3515890" y="2832918"/>
                  </a:lnTo>
                  <a:lnTo>
                    <a:pt x="3483620" y="2868549"/>
                  </a:lnTo>
                  <a:lnTo>
                    <a:pt x="3447989" y="2900819"/>
                  </a:lnTo>
                  <a:lnTo>
                    <a:pt x="3409634" y="2929214"/>
                  </a:lnTo>
                  <a:lnTo>
                    <a:pt x="3368872" y="2953602"/>
                  </a:lnTo>
                  <a:lnTo>
                    <a:pt x="3326023" y="2973852"/>
                  </a:lnTo>
                  <a:lnTo>
                    <a:pt x="3281406" y="2989832"/>
                  </a:lnTo>
                  <a:lnTo>
                    <a:pt x="3235338" y="3001409"/>
                  </a:lnTo>
                  <a:lnTo>
                    <a:pt x="3188138" y="3008452"/>
                  </a:lnTo>
                  <a:lnTo>
                    <a:pt x="3140125" y="3010829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8885" y="4108431"/>
              <a:ext cx="1428749" cy="142874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94951" y="285157"/>
            <a:ext cx="135509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Discussion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GenAI</a:t>
            </a:r>
            <a:r>
              <a:rPr dirty="0" spc="10"/>
              <a:t> </a:t>
            </a:r>
            <a:r>
              <a:rPr dirty="0" spc="60"/>
              <a:t>as</a:t>
            </a:r>
            <a:r>
              <a:rPr dirty="0" spc="15"/>
              <a:t> </a:t>
            </a:r>
            <a:r>
              <a:rPr dirty="0"/>
              <a:t>a</a:t>
            </a:r>
            <a:r>
              <a:rPr dirty="0" spc="15"/>
              <a:t> </a:t>
            </a:r>
            <a:r>
              <a:rPr dirty="0" spc="-10"/>
              <a:t>“Stopgap”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508044" y="2948151"/>
            <a:ext cx="2463165" cy="1132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60705" marR="5080" indent="-548640">
              <a:lnSpc>
                <a:spcPct val="117200"/>
              </a:lnSpc>
              <a:spcBef>
                <a:spcPts val="90"/>
              </a:spcBef>
            </a:pPr>
            <a:r>
              <a:rPr dirty="0" sz="3100" spc="-10" b="1">
                <a:solidFill>
                  <a:srgbClr val="FFFFFF"/>
                </a:solidFill>
                <a:latin typeface="Calibri"/>
                <a:cs typeface="Calibri"/>
              </a:rPr>
              <a:t>Organizational Support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06322" y="3250573"/>
            <a:ext cx="1981200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b="1">
                <a:solidFill>
                  <a:srgbClr val="FFFFFF"/>
                </a:solidFill>
                <a:latin typeface="Calibri"/>
                <a:cs typeface="Calibri"/>
              </a:rPr>
              <a:t>Brain</a:t>
            </a:r>
            <a:r>
              <a:rPr dirty="0" sz="3100" spc="1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100" spc="-20" b="1">
                <a:solidFill>
                  <a:srgbClr val="FFFFFF"/>
                </a:solidFill>
                <a:latin typeface="Calibri"/>
                <a:cs typeface="Calibri"/>
              </a:rPr>
              <a:t>Dump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081649" y="2948151"/>
            <a:ext cx="2395220" cy="1132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68960" marR="5080" indent="-556895">
              <a:lnSpc>
                <a:spcPct val="117200"/>
              </a:lnSpc>
              <a:spcBef>
                <a:spcPts val="90"/>
              </a:spcBef>
            </a:pPr>
            <a:r>
              <a:rPr dirty="0" sz="3100" spc="-10" b="1">
                <a:solidFill>
                  <a:srgbClr val="FFFFFF"/>
                </a:solidFill>
                <a:latin typeface="Calibri"/>
                <a:cs typeface="Calibri"/>
              </a:rPr>
              <a:t>Accountability Partner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774561" y="2948151"/>
            <a:ext cx="1575435" cy="11328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44450">
              <a:lnSpc>
                <a:spcPct val="117200"/>
              </a:lnSpc>
              <a:spcBef>
                <a:spcPts val="90"/>
              </a:spcBef>
            </a:pPr>
            <a:r>
              <a:rPr dirty="0" sz="3100" spc="-10" b="1">
                <a:solidFill>
                  <a:srgbClr val="FFFFFF"/>
                </a:solidFill>
                <a:latin typeface="Calibri"/>
                <a:cs typeface="Calibri"/>
              </a:rPr>
              <a:t>Planning </a:t>
            </a:r>
            <a:r>
              <a:rPr dirty="0" sz="3100" spc="35" b="1">
                <a:solidFill>
                  <a:srgbClr val="FFFFFF"/>
                </a:solidFill>
                <a:latin typeface="Calibri"/>
                <a:cs typeface="Calibri"/>
              </a:rPr>
              <a:t>Assistant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144638" y="6581075"/>
            <a:ext cx="4143375" cy="3706495"/>
          </a:xfrm>
          <a:custGeom>
            <a:avLst/>
            <a:gdLst/>
            <a:ahLst/>
            <a:cxnLst/>
            <a:rect l="l" t="t" r="r" b="b"/>
            <a:pathLst>
              <a:path w="4143375" h="3706495">
                <a:moveTo>
                  <a:pt x="247256" y="3621684"/>
                </a:moveTo>
                <a:lnTo>
                  <a:pt x="228180" y="3551263"/>
                </a:lnTo>
                <a:lnTo>
                  <a:pt x="208991" y="3397758"/>
                </a:lnTo>
                <a:lnTo>
                  <a:pt x="129197" y="3046450"/>
                </a:lnTo>
                <a:lnTo>
                  <a:pt x="89420" y="2790634"/>
                </a:lnTo>
                <a:lnTo>
                  <a:pt x="66014" y="2530881"/>
                </a:lnTo>
                <a:lnTo>
                  <a:pt x="49212" y="1748015"/>
                </a:lnTo>
                <a:lnTo>
                  <a:pt x="62611" y="1442402"/>
                </a:lnTo>
                <a:lnTo>
                  <a:pt x="96329" y="1136980"/>
                </a:lnTo>
                <a:lnTo>
                  <a:pt x="149123" y="833196"/>
                </a:lnTo>
                <a:lnTo>
                  <a:pt x="164465" y="769670"/>
                </a:lnTo>
                <a:lnTo>
                  <a:pt x="167195" y="736930"/>
                </a:lnTo>
                <a:lnTo>
                  <a:pt x="123786" y="775754"/>
                </a:lnTo>
                <a:lnTo>
                  <a:pt x="113080" y="814692"/>
                </a:lnTo>
                <a:lnTo>
                  <a:pt x="105511" y="856322"/>
                </a:lnTo>
                <a:lnTo>
                  <a:pt x="30149" y="1383817"/>
                </a:lnTo>
                <a:lnTo>
                  <a:pt x="0" y="1876234"/>
                </a:lnTo>
                <a:lnTo>
                  <a:pt x="22415" y="2553754"/>
                </a:lnTo>
                <a:lnTo>
                  <a:pt x="54254" y="2864612"/>
                </a:lnTo>
                <a:lnTo>
                  <a:pt x="133045" y="3379165"/>
                </a:lnTo>
                <a:lnTo>
                  <a:pt x="178968" y="3559962"/>
                </a:lnTo>
                <a:lnTo>
                  <a:pt x="193535" y="3628275"/>
                </a:lnTo>
                <a:lnTo>
                  <a:pt x="202996" y="3644442"/>
                </a:lnTo>
                <a:lnTo>
                  <a:pt x="214363" y="3654348"/>
                </a:lnTo>
                <a:lnTo>
                  <a:pt x="225856" y="3656406"/>
                </a:lnTo>
                <a:lnTo>
                  <a:pt x="236258" y="3650411"/>
                </a:lnTo>
                <a:lnTo>
                  <a:pt x="244106" y="3638308"/>
                </a:lnTo>
                <a:lnTo>
                  <a:pt x="247256" y="3621684"/>
                </a:lnTo>
                <a:close/>
              </a:path>
              <a:path w="4143375" h="3706495">
                <a:moveTo>
                  <a:pt x="423265" y="1967344"/>
                </a:moveTo>
                <a:lnTo>
                  <a:pt x="379857" y="2006168"/>
                </a:lnTo>
                <a:lnTo>
                  <a:pt x="369150" y="2045106"/>
                </a:lnTo>
                <a:lnTo>
                  <a:pt x="286219" y="2614244"/>
                </a:lnTo>
                <a:lnTo>
                  <a:pt x="256070" y="3106661"/>
                </a:lnTo>
                <a:lnTo>
                  <a:pt x="264579" y="3380460"/>
                </a:lnTo>
                <a:lnTo>
                  <a:pt x="243979" y="3202902"/>
                </a:lnTo>
                <a:lnTo>
                  <a:pt x="231851" y="2993783"/>
                </a:lnTo>
                <a:lnTo>
                  <a:pt x="220560" y="2264841"/>
                </a:lnTo>
                <a:lnTo>
                  <a:pt x="237439" y="1959152"/>
                </a:lnTo>
                <a:lnTo>
                  <a:pt x="274408" y="1653908"/>
                </a:lnTo>
                <a:lnTo>
                  <a:pt x="319697" y="1400898"/>
                </a:lnTo>
                <a:lnTo>
                  <a:pt x="335038" y="1337373"/>
                </a:lnTo>
                <a:lnTo>
                  <a:pt x="337769" y="1304632"/>
                </a:lnTo>
                <a:lnTo>
                  <a:pt x="294360" y="1343456"/>
                </a:lnTo>
                <a:lnTo>
                  <a:pt x="283654" y="1382395"/>
                </a:lnTo>
                <a:lnTo>
                  <a:pt x="200723" y="1951532"/>
                </a:lnTo>
                <a:lnTo>
                  <a:pt x="170586" y="2443950"/>
                </a:lnTo>
                <a:lnTo>
                  <a:pt x="192989" y="3121469"/>
                </a:lnTo>
                <a:lnTo>
                  <a:pt x="224828" y="3432327"/>
                </a:lnTo>
                <a:lnTo>
                  <a:pt x="265938" y="3705936"/>
                </a:lnTo>
                <a:lnTo>
                  <a:pt x="318312" y="3705936"/>
                </a:lnTo>
                <a:lnTo>
                  <a:pt x="319265" y="3705923"/>
                </a:lnTo>
                <a:lnTo>
                  <a:pt x="305282" y="2978442"/>
                </a:lnTo>
                <a:lnTo>
                  <a:pt x="318681" y="2672829"/>
                </a:lnTo>
                <a:lnTo>
                  <a:pt x="352399" y="2367407"/>
                </a:lnTo>
                <a:lnTo>
                  <a:pt x="405193" y="2063623"/>
                </a:lnTo>
                <a:lnTo>
                  <a:pt x="420535" y="2000084"/>
                </a:lnTo>
                <a:lnTo>
                  <a:pt x="423265" y="1967344"/>
                </a:lnTo>
                <a:close/>
              </a:path>
              <a:path w="4143375" h="3706495">
                <a:moveTo>
                  <a:pt x="4143349" y="2780411"/>
                </a:moveTo>
                <a:lnTo>
                  <a:pt x="4024388" y="2769819"/>
                </a:lnTo>
                <a:lnTo>
                  <a:pt x="3876789" y="2744787"/>
                </a:lnTo>
                <a:lnTo>
                  <a:pt x="3732022" y="2706522"/>
                </a:lnTo>
                <a:lnTo>
                  <a:pt x="3637788" y="2673489"/>
                </a:lnTo>
                <a:lnTo>
                  <a:pt x="3499599" y="2611488"/>
                </a:lnTo>
                <a:lnTo>
                  <a:pt x="3076854" y="2371852"/>
                </a:lnTo>
                <a:lnTo>
                  <a:pt x="3017113" y="2323757"/>
                </a:lnTo>
                <a:lnTo>
                  <a:pt x="2946057" y="2262390"/>
                </a:lnTo>
                <a:lnTo>
                  <a:pt x="2076653" y="1588960"/>
                </a:lnTo>
                <a:lnTo>
                  <a:pt x="1912251" y="1479308"/>
                </a:lnTo>
                <a:lnTo>
                  <a:pt x="1781467" y="1405839"/>
                </a:lnTo>
                <a:lnTo>
                  <a:pt x="1647888" y="1342809"/>
                </a:lnTo>
                <a:lnTo>
                  <a:pt x="1508506" y="1289621"/>
                </a:lnTo>
                <a:lnTo>
                  <a:pt x="1412252" y="1261872"/>
                </a:lnTo>
                <a:lnTo>
                  <a:pt x="1313230" y="1241869"/>
                </a:lnTo>
                <a:lnTo>
                  <a:pt x="1211478" y="1231176"/>
                </a:lnTo>
                <a:lnTo>
                  <a:pt x="1159840" y="1230426"/>
                </a:lnTo>
                <a:lnTo>
                  <a:pt x="1108113" y="1232903"/>
                </a:lnTo>
                <a:lnTo>
                  <a:pt x="1056601" y="1238732"/>
                </a:lnTo>
                <a:lnTo>
                  <a:pt x="1005624" y="1248041"/>
                </a:lnTo>
                <a:lnTo>
                  <a:pt x="955471" y="1260932"/>
                </a:lnTo>
                <a:lnTo>
                  <a:pt x="906475" y="1277531"/>
                </a:lnTo>
                <a:lnTo>
                  <a:pt x="858939" y="1297978"/>
                </a:lnTo>
                <a:lnTo>
                  <a:pt x="813168" y="1322374"/>
                </a:lnTo>
                <a:lnTo>
                  <a:pt x="768235" y="1352092"/>
                </a:lnTo>
                <a:lnTo>
                  <a:pt x="685431" y="1419580"/>
                </a:lnTo>
                <a:lnTo>
                  <a:pt x="575043" y="1531835"/>
                </a:lnTo>
                <a:lnTo>
                  <a:pt x="542963" y="1571574"/>
                </a:lnTo>
                <a:lnTo>
                  <a:pt x="516674" y="1613331"/>
                </a:lnTo>
                <a:lnTo>
                  <a:pt x="494830" y="1656549"/>
                </a:lnTo>
                <a:lnTo>
                  <a:pt x="419722" y="1851698"/>
                </a:lnTo>
                <a:lnTo>
                  <a:pt x="418922" y="1868017"/>
                </a:lnTo>
                <a:lnTo>
                  <a:pt x="422338" y="1880463"/>
                </a:lnTo>
                <a:lnTo>
                  <a:pt x="429539" y="1887169"/>
                </a:lnTo>
                <a:lnTo>
                  <a:pt x="439648" y="1885365"/>
                </a:lnTo>
                <a:lnTo>
                  <a:pt x="447992" y="1874405"/>
                </a:lnTo>
                <a:lnTo>
                  <a:pt x="497217" y="1748307"/>
                </a:lnTo>
                <a:lnTo>
                  <a:pt x="541375" y="1660245"/>
                </a:lnTo>
                <a:lnTo>
                  <a:pt x="593953" y="1577136"/>
                </a:lnTo>
                <a:lnTo>
                  <a:pt x="654812" y="1500581"/>
                </a:lnTo>
                <a:lnTo>
                  <a:pt x="723823" y="1432140"/>
                </a:lnTo>
                <a:lnTo>
                  <a:pt x="801408" y="1372184"/>
                </a:lnTo>
                <a:lnTo>
                  <a:pt x="844181" y="1346530"/>
                </a:lnTo>
                <a:lnTo>
                  <a:pt x="889241" y="1324559"/>
                </a:lnTo>
                <a:lnTo>
                  <a:pt x="936231" y="1306309"/>
                </a:lnTo>
                <a:lnTo>
                  <a:pt x="984732" y="1291805"/>
                </a:lnTo>
                <a:lnTo>
                  <a:pt x="1034376" y="1281112"/>
                </a:lnTo>
                <a:lnTo>
                  <a:pt x="1084770" y="1274254"/>
                </a:lnTo>
                <a:lnTo>
                  <a:pt x="1135519" y="1271282"/>
                </a:lnTo>
                <a:lnTo>
                  <a:pt x="1236624" y="1274914"/>
                </a:lnTo>
                <a:lnTo>
                  <a:pt x="1336078" y="1288186"/>
                </a:lnTo>
                <a:lnTo>
                  <a:pt x="1433703" y="1310271"/>
                </a:lnTo>
                <a:lnTo>
                  <a:pt x="1576590" y="1355534"/>
                </a:lnTo>
                <a:lnTo>
                  <a:pt x="1669681" y="1391373"/>
                </a:lnTo>
                <a:lnTo>
                  <a:pt x="1760054" y="1433258"/>
                </a:lnTo>
                <a:lnTo>
                  <a:pt x="1889975" y="1506448"/>
                </a:lnTo>
                <a:lnTo>
                  <a:pt x="2054288" y="1618373"/>
                </a:lnTo>
                <a:lnTo>
                  <a:pt x="2921724" y="2307513"/>
                </a:lnTo>
                <a:lnTo>
                  <a:pt x="3128810" y="2451811"/>
                </a:lnTo>
                <a:lnTo>
                  <a:pt x="3344037" y="2581351"/>
                </a:lnTo>
                <a:lnTo>
                  <a:pt x="3522954" y="2670924"/>
                </a:lnTo>
                <a:lnTo>
                  <a:pt x="3661372" y="2727401"/>
                </a:lnTo>
                <a:lnTo>
                  <a:pt x="3803650" y="2772918"/>
                </a:lnTo>
                <a:lnTo>
                  <a:pt x="3947591" y="2805557"/>
                </a:lnTo>
                <a:lnTo>
                  <a:pt x="4092892" y="2826588"/>
                </a:lnTo>
                <a:lnTo>
                  <a:pt x="4143349" y="2831071"/>
                </a:lnTo>
                <a:lnTo>
                  <a:pt x="4143349" y="2780411"/>
                </a:lnTo>
                <a:close/>
              </a:path>
              <a:path w="4143375" h="3706495">
                <a:moveTo>
                  <a:pt x="4143349" y="2120557"/>
                </a:moveTo>
                <a:lnTo>
                  <a:pt x="3988473" y="2112581"/>
                </a:lnTo>
                <a:lnTo>
                  <a:pt x="3840251" y="2091867"/>
                </a:lnTo>
                <a:lnTo>
                  <a:pt x="3694379" y="2058060"/>
                </a:lnTo>
                <a:lnTo>
                  <a:pt x="3599154" y="2028063"/>
                </a:lnTo>
                <a:lnTo>
                  <a:pt x="3505733" y="1991537"/>
                </a:lnTo>
                <a:lnTo>
                  <a:pt x="3368903" y="1925599"/>
                </a:lnTo>
                <a:lnTo>
                  <a:pt x="2991370" y="1709140"/>
                </a:lnTo>
                <a:lnTo>
                  <a:pt x="2931630" y="1661045"/>
                </a:lnTo>
                <a:lnTo>
                  <a:pt x="2860560" y="1599679"/>
                </a:lnTo>
                <a:lnTo>
                  <a:pt x="1991156" y="926249"/>
                </a:lnTo>
                <a:lnTo>
                  <a:pt x="1826755" y="816597"/>
                </a:lnTo>
                <a:lnTo>
                  <a:pt x="1695983" y="743127"/>
                </a:lnTo>
                <a:lnTo>
                  <a:pt x="1562392" y="680097"/>
                </a:lnTo>
                <a:lnTo>
                  <a:pt x="1423022" y="626910"/>
                </a:lnTo>
                <a:lnTo>
                  <a:pt x="1326756" y="599160"/>
                </a:lnTo>
                <a:lnTo>
                  <a:pt x="1227734" y="579158"/>
                </a:lnTo>
                <a:lnTo>
                  <a:pt x="1125982" y="568452"/>
                </a:lnTo>
                <a:lnTo>
                  <a:pt x="1074356" y="567715"/>
                </a:lnTo>
                <a:lnTo>
                  <a:pt x="1022629" y="570191"/>
                </a:lnTo>
                <a:lnTo>
                  <a:pt x="971118" y="576021"/>
                </a:lnTo>
                <a:lnTo>
                  <a:pt x="920127" y="585330"/>
                </a:lnTo>
                <a:lnTo>
                  <a:pt x="869988" y="598220"/>
                </a:lnTo>
                <a:lnTo>
                  <a:pt x="820991" y="614819"/>
                </a:lnTo>
                <a:lnTo>
                  <a:pt x="773442" y="635266"/>
                </a:lnTo>
                <a:lnTo>
                  <a:pt x="727671" y="659663"/>
                </a:lnTo>
                <a:lnTo>
                  <a:pt x="682752" y="689381"/>
                </a:lnTo>
                <a:lnTo>
                  <a:pt x="599935" y="756869"/>
                </a:lnTo>
                <a:lnTo>
                  <a:pt x="489546" y="869124"/>
                </a:lnTo>
                <a:lnTo>
                  <a:pt x="457466" y="908862"/>
                </a:lnTo>
                <a:lnTo>
                  <a:pt x="431177" y="950607"/>
                </a:lnTo>
                <a:lnTo>
                  <a:pt x="409333" y="993838"/>
                </a:lnTo>
                <a:lnTo>
                  <a:pt x="334238" y="1188986"/>
                </a:lnTo>
                <a:lnTo>
                  <a:pt x="333425" y="1205293"/>
                </a:lnTo>
                <a:lnTo>
                  <a:pt x="336842" y="1217752"/>
                </a:lnTo>
                <a:lnTo>
                  <a:pt x="344043" y="1224457"/>
                </a:lnTo>
                <a:lnTo>
                  <a:pt x="354164" y="1222654"/>
                </a:lnTo>
                <a:lnTo>
                  <a:pt x="362496" y="1211694"/>
                </a:lnTo>
                <a:lnTo>
                  <a:pt x="411734" y="1085583"/>
                </a:lnTo>
                <a:lnTo>
                  <a:pt x="455879" y="997534"/>
                </a:lnTo>
                <a:lnTo>
                  <a:pt x="508457" y="914425"/>
                </a:lnTo>
                <a:lnTo>
                  <a:pt x="569328" y="837857"/>
                </a:lnTo>
                <a:lnTo>
                  <a:pt x="638327" y="769429"/>
                </a:lnTo>
                <a:lnTo>
                  <a:pt x="715911" y="709472"/>
                </a:lnTo>
                <a:lnTo>
                  <a:pt x="758685" y="683818"/>
                </a:lnTo>
                <a:lnTo>
                  <a:pt x="803757" y="661847"/>
                </a:lnTo>
                <a:lnTo>
                  <a:pt x="850734" y="643597"/>
                </a:lnTo>
                <a:lnTo>
                  <a:pt x="899248" y="629094"/>
                </a:lnTo>
                <a:lnTo>
                  <a:pt x="948893" y="618401"/>
                </a:lnTo>
                <a:lnTo>
                  <a:pt x="999274" y="611543"/>
                </a:lnTo>
                <a:lnTo>
                  <a:pt x="1050023" y="608571"/>
                </a:lnTo>
                <a:lnTo>
                  <a:pt x="1151140" y="612203"/>
                </a:lnTo>
                <a:lnTo>
                  <a:pt x="1250581" y="625475"/>
                </a:lnTo>
                <a:lnTo>
                  <a:pt x="1348206" y="647560"/>
                </a:lnTo>
                <a:lnTo>
                  <a:pt x="1491107" y="692823"/>
                </a:lnTo>
                <a:lnTo>
                  <a:pt x="1584185" y="728649"/>
                </a:lnTo>
                <a:lnTo>
                  <a:pt x="1674558" y="770547"/>
                </a:lnTo>
                <a:lnTo>
                  <a:pt x="1804479" y="843737"/>
                </a:lnTo>
                <a:lnTo>
                  <a:pt x="1968792" y="955662"/>
                </a:lnTo>
                <a:lnTo>
                  <a:pt x="2836240" y="1644802"/>
                </a:lnTo>
                <a:lnTo>
                  <a:pt x="3043313" y="1789087"/>
                </a:lnTo>
                <a:lnTo>
                  <a:pt x="3258553" y="1918639"/>
                </a:lnTo>
                <a:lnTo>
                  <a:pt x="3437458" y="2008212"/>
                </a:lnTo>
                <a:lnTo>
                  <a:pt x="3575875" y="2064689"/>
                </a:lnTo>
                <a:lnTo>
                  <a:pt x="3718153" y="2110206"/>
                </a:lnTo>
                <a:lnTo>
                  <a:pt x="3862095" y="2142845"/>
                </a:lnTo>
                <a:lnTo>
                  <a:pt x="4007396" y="2163876"/>
                </a:lnTo>
                <a:lnTo>
                  <a:pt x="4143349" y="2172462"/>
                </a:lnTo>
                <a:lnTo>
                  <a:pt x="4143349" y="2120557"/>
                </a:lnTo>
                <a:close/>
              </a:path>
              <a:path w="4143375" h="3706495">
                <a:moveTo>
                  <a:pt x="4143349" y="1546174"/>
                </a:moveTo>
                <a:lnTo>
                  <a:pt x="4016667" y="1552765"/>
                </a:lnTo>
                <a:lnTo>
                  <a:pt x="3867569" y="1548930"/>
                </a:lnTo>
                <a:lnTo>
                  <a:pt x="3718890" y="1532496"/>
                </a:lnTo>
                <a:lnTo>
                  <a:pt x="3572078" y="1503095"/>
                </a:lnTo>
                <a:lnTo>
                  <a:pt x="3428568" y="1460347"/>
                </a:lnTo>
                <a:lnTo>
                  <a:pt x="3335147" y="1423835"/>
                </a:lnTo>
                <a:lnTo>
                  <a:pt x="3198330" y="1357896"/>
                </a:lnTo>
                <a:lnTo>
                  <a:pt x="2820784" y="1141437"/>
                </a:lnTo>
                <a:lnTo>
                  <a:pt x="2761043" y="1093343"/>
                </a:lnTo>
                <a:lnTo>
                  <a:pt x="2689987" y="1031963"/>
                </a:lnTo>
                <a:lnTo>
                  <a:pt x="1820583" y="358533"/>
                </a:lnTo>
                <a:lnTo>
                  <a:pt x="1656181" y="248881"/>
                </a:lnTo>
                <a:lnTo>
                  <a:pt x="1525397" y="175412"/>
                </a:lnTo>
                <a:lnTo>
                  <a:pt x="1391818" y="112382"/>
                </a:lnTo>
                <a:lnTo>
                  <a:pt x="1252435" y="59207"/>
                </a:lnTo>
                <a:lnTo>
                  <a:pt x="1156182" y="31457"/>
                </a:lnTo>
                <a:lnTo>
                  <a:pt x="1057160" y="11442"/>
                </a:lnTo>
                <a:lnTo>
                  <a:pt x="955408" y="749"/>
                </a:lnTo>
                <a:lnTo>
                  <a:pt x="903770" y="0"/>
                </a:lnTo>
                <a:lnTo>
                  <a:pt x="852043" y="2476"/>
                </a:lnTo>
                <a:lnTo>
                  <a:pt x="800531" y="8318"/>
                </a:lnTo>
                <a:lnTo>
                  <a:pt x="749554" y="17614"/>
                </a:lnTo>
                <a:lnTo>
                  <a:pt x="699401" y="30505"/>
                </a:lnTo>
                <a:lnTo>
                  <a:pt x="650405" y="47117"/>
                </a:lnTo>
                <a:lnTo>
                  <a:pt x="602869" y="67551"/>
                </a:lnTo>
                <a:lnTo>
                  <a:pt x="557098" y="91948"/>
                </a:lnTo>
                <a:lnTo>
                  <a:pt x="512165" y="121678"/>
                </a:lnTo>
                <a:lnTo>
                  <a:pt x="429361" y="189153"/>
                </a:lnTo>
                <a:lnTo>
                  <a:pt x="318973" y="301409"/>
                </a:lnTo>
                <a:lnTo>
                  <a:pt x="286893" y="341147"/>
                </a:lnTo>
                <a:lnTo>
                  <a:pt x="260604" y="382905"/>
                </a:lnTo>
                <a:lnTo>
                  <a:pt x="238760" y="426135"/>
                </a:lnTo>
                <a:lnTo>
                  <a:pt x="163652" y="621284"/>
                </a:lnTo>
                <a:lnTo>
                  <a:pt x="162852" y="637590"/>
                </a:lnTo>
                <a:lnTo>
                  <a:pt x="166268" y="650036"/>
                </a:lnTo>
                <a:lnTo>
                  <a:pt x="173469" y="656742"/>
                </a:lnTo>
                <a:lnTo>
                  <a:pt x="183578" y="654939"/>
                </a:lnTo>
                <a:lnTo>
                  <a:pt x="191922" y="643978"/>
                </a:lnTo>
                <a:lnTo>
                  <a:pt x="241147" y="517880"/>
                </a:lnTo>
                <a:lnTo>
                  <a:pt x="285305" y="429818"/>
                </a:lnTo>
                <a:lnTo>
                  <a:pt x="337883" y="346710"/>
                </a:lnTo>
                <a:lnTo>
                  <a:pt x="398741" y="270154"/>
                </a:lnTo>
                <a:lnTo>
                  <a:pt x="467753" y="201726"/>
                </a:lnTo>
                <a:lnTo>
                  <a:pt x="545338" y="141770"/>
                </a:lnTo>
                <a:lnTo>
                  <a:pt x="588111" y="116116"/>
                </a:lnTo>
                <a:lnTo>
                  <a:pt x="633171" y="94145"/>
                </a:lnTo>
                <a:lnTo>
                  <a:pt x="680161" y="75882"/>
                </a:lnTo>
                <a:lnTo>
                  <a:pt x="728662" y="61379"/>
                </a:lnTo>
                <a:lnTo>
                  <a:pt x="778306" y="50685"/>
                </a:lnTo>
                <a:lnTo>
                  <a:pt x="828700" y="43827"/>
                </a:lnTo>
                <a:lnTo>
                  <a:pt x="879449" y="40855"/>
                </a:lnTo>
                <a:lnTo>
                  <a:pt x="980554" y="44500"/>
                </a:lnTo>
                <a:lnTo>
                  <a:pt x="1080008" y="57759"/>
                </a:lnTo>
                <a:lnTo>
                  <a:pt x="1177632" y="79844"/>
                </a:lnTo>
                <a:lnTo>
                  <a:pt x="1320520" y="125120"/>
                </a:lnTo>
                <a:lnTo>
                  <a:pt x="1413611" y="160947"/>
                </a:lnTo>
                <a:lnTo>
                  <a:pt x="1503984" y="202831"/>
                </a:lnTo>
                <a:lnTo>
                  <a:pt x="1633905" y="276034"/>
                </a:lnTo>
                <a:lnTo>
                  <a:pt x="1798218" y="387946"/>
                </a:lnTo>
                <a:lnTo>
                  <a:pt x="2665653" y="1077099"/>
                </a:lnTo>
                <a:lnTo>
                  <a:pt x="2872740" y="1221384"/>
                </a:lnTo>
                <a:lnTo>
                  <a:pt x="3087967" y="1350924"/>
                </a:lnTo>
                <a:lnTo>
                  <a:pt x="3266884" y="1440510"/>
                </a:lnTo>
                <a:lnTo>
                  <a:pt x="3405301" y="1496987"/>
                </a:lnTo>
                <a:lnTo>
                  <a:pt x="3547580" y="1542503"/>
                </a:lnTo>
                <a:lnTo>
                  <a:pt x="3691521" y="1575130"/>
                </a:lnTo>
                <a:lnTo>
                  <a:pt x="3836822" y="1596174"/>
                </a:lnTo>
                <a:lnTo>
                  <a:pt x="3983228" y="1605076"/>
                </a:lnTo>
                <a:lnTo>
                  <a:pt x="4143349" y="1599349"/>
                </a:lnTo>
                <a:lnTo>
                  <a:pt x="4143349" y="1546174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5094598" y="-9919"/>
            <a:ext cx="3196590" cy="4754245"/>
          </a:xfrm>
          <a:custGeom>
            <a:avLst/>
            <a:gdLst/>
            <a:ahLst/>
            <a:cxnLst/>
            <a:rect l="l" t="t" r="r" b="b"/>
            <a:pathLst>
              <a:path w="3196590" h="4754245">
                <a:moveTo>
                  <a:pt x="2079244" y="1746402"/>
                </a:moveTo>
                <a:lnTo>
                  <a:pt x="1914791" y="1707197"/>
                </a:lnTo>
                <a:lnTo>
                  <a:pt x="1818957" y="1710474"/>
                </a:lnTo>
                <a:lnTo>
                  <a:pt x="1272857" y="1697799"/>
                </a:lnTo>
                <a:lnTo>
                  <a:pt x="1223429" y="1699082"/>
                </a:lnTo>
                <a:lnTo>
                  <a:pt x="1129931" y="1676793"/>
                </a:lnTo>
                <a:lnTo>
                  <a:pt x="1080604" y="1678089"/>
                </a:lnTo>
                <a:lnTo>
                  <a:pt x="1034796" y="1667167"/>
                </a:lnTo>
                <a:lnTo>
                  <a:pt x="940384" y="1670773"/>
                </a:lnTo>
                <a:lnTo>
                  <a:pt x="894067" y="1646682"/>
                </a:lnTo>
                <a:lnTo>
                  <a:pt x="795324" y="1623148"/>
                </a:lnTo>
                <a:lnTo>
                  <a:pt x="749109" y="1599069"/>
                </a:lnTo>
                <a:lnTo>
                  <a:pt x="652043" y="1575943"/>
                </a:lnTo>
                <a:lnTo>
                  <a:pt x="563626" y="1528749"/>
                </a:lnTo>
                <a:lnTo>
                  <a:pt x="524383" y="1493278"/>
                </a:lnTo>
                <a:lnTo>
                  <a:pt x="482142" y="1470164"/>
                </a:lnTo>
                <a:lnTo>
                  <a:pt x="443306" y="1434795"/>
                </a:lnTo>
                <a:lnTo>
                  <a:pt x="402488" y="1412011"/>
                </a:lnTo>
                <a:lnTo>
                  <a:pt x="366102" y="1377226"/>
                </a:lnTo>
                <a:lnTo>
                  <a:pt x="331724" y="1342910"/>
                </a:lnTo>
                <a:lnTo>
                  <a:pt x="302780" y="1296847"/>
                </a:lnTo>
                <a:lnTo>
                  <a:pt x="273227" y="1263700"/>
                </a:lnTo>
                <a:lnTo>
                  <a:pt x="247751" y="1218450"/>
                </a:lnTo>
                <a:lnTo>
                  <a:pt x="223494" y="1173505"/>
                </a:lnTo>
                <a:lnTo>
                  <a:pt x="197637" y="1141234"/>
                </a:lnTo>
                <a:lnTo>
                  <a:pt x="176149" y="1096937"/>
                </a:lnTo>
                <a:lnTo>
                  <a:pt x="156197" y="1053020"/>
                </a:lnTo>
                <a:lnTo>
                  <a:pt x="140830" y="997127"/>
                </a:lnTo>
                <a:lnTo>
                  <a:pt x="124256" y="954011"/>
                </a:lnTo>
                <a:lnTo>
                  <a:pt x="109524" y="911339"/>
                </a:lnTo>
                <a:lnTo>
                  <a:pt x="96278" y="869010"/>
                </a:lnTo>
                <a:lnTo>
                  <a:pt x="87071" y="814590"/>
                </a:lnTo>
                <a:lnTo>
                  <a:pt x="78968" y="760437"/>
                </a:lnTo>
                <a:lnTo>
                  <a:pt x="69075" y="718908"/>
                </a:lnTo>
                <a:lnTo>
                  <a:pt x="63296" y="665314"/>
                </a:lnTo>
                <a:lnTo>
                  <a:pt x="55791" y="624357"/>
                </a:lnTo>
                <a:lnTo>
                  <a:pt x="52463" y="571334"/>
                </a:lnTo>
                <a:lnTo>
                  <a:pt x="50393" y="518617"/>
                </a:lnTo>
                <a:lnTo>
                  <a:pt x="49631" y="466217"/>
                </a:lnTo>
                <a:lnTo>
                  <a:pt x="47244" y="426478"/>
                </a:lnTo>
                <a:lnTo>
                  <a:pt x="49174" y="374713"/>
                </a:lnTo>
                <a:lnTo>
                  <a:pt x="52476" y="323278"/>
                </a:lnTo>
                <a:lnTo>
                  <a:pt x="57200" y="272186"/>
                </a:lnTo>
                <a:lnTo>
                  <a:pt x="63373" y="221437"/>
                </a:lnTo>
                <a:lnTo>
                  <a:pt x="71031" y="171030"/>
                </a:lnTo>
                <a:lnTo>
                  <a:pt x="80187" y="120992"/>
                </a:lnTo>
                <a:lnTo>
                  <a:pt x="90893" y="71323"/>
                </a:lnTo>
                <a:lnTo>
                  <a:pt x="103162" y="22021"/>
                </a:lnTo>
                <a:lnTo>
                  <a:pt x="107175" y="9931"/>
                </a:lnTo>
                <a:lnTo>
                  <a:pt x="65532" y="0"/>
                </a:lnTo>
                <a:lnTo>
                  <a:pt x="62458" y="12319"/>
                </a:lnTo>
                <a:lnTo>
                  <a:pt x="52666" y="49149"/>
                </a:lnTo>
                <a:lnTo>
                  <a:pt x="49784" y="61531"/>
                </a:lnTo>
                <a:lnTo>
                  <a:pt x="31013" y="148437"/>
                </a:lnTo>
                <a:lnTo>
                  <a:pt x="22212" y="198564"/>
                </a:lnTo>
                <a:lnTo>
                  <a:pt x="14833" y="249034"/>
                </a:lnTo>
                <a:lnTo>
                  <a:pt x="8877" y="299834"/>
                </a:lnTo>
                <a:lnTo>
                  <a:pt x="4102" y="350913"/>
                </a:lnTo>
                <a:lnTo>
                  <a:pt x="520" y="402285"/>
                </a:lnTo>
                <a:lnTo>
                  <a:pt x="1104" y="441591"/>
                </a:lnTo>
                <a:lnTo>
                  <a:pt x="0" y="493560"/>
                </a:lnTo>
                <a:lnTo>
                  <a:pt x="165" y="545820"/>
                </a:lnTo>
                <a:lnTo>
                  <a:pt x="1638" y="598385"/>
                </a:lnTo>
                <a:lnTo>
                  <a:pt x="7378" y="638924"/>
                </a:lnTo>
                <a:lnTo>
                  <a:pt x="11518" y="692137"/>
                </a:lnTo>
                <a:lnTo>
                  <a:pt x="19977" y="733323"/>
                </a:lnTo>
                <a:lnTo>
                  <a:pt x="26885" y="787196"/>
                </a:lnTo>
                <a:lnTo>
                  <a:pt x="38163" y="829043"/>
                </a:lnTo>
                <a:lnTo>
                  <a:pt x="47955" y="883602"/>
                </a:lnTo>
                <a:lnTo>
                  <a:pt x="62153" y="926160"/>
                </a:lnTo>
                <a:lnTo>
                  <a:pt x="77851" y="969060"/>
                </a:lnTo>
                <a:lnTo>
                  <a:pt x="91300" y="1024496"/>
                </a:lnTo>
                <a:lnTo>
                  <a:pt x="109410" y="1067981"/>
                </a:lnTo>
                <a:lnTo>
                  <a:pt x="129171" y="1111859"/>
                </a:lnTo>
                <a:lnTo>
                  <a:pt x="150507" y="1156106"/>
                </a:lnTo>
                <a:lnTo>
                  <a:pt x="173380" y="1200721"/>
                </a:lnTo>
                <a:lnTo>
                  <a:pt x="200660" y="1233335"/>
                </a:lnTo>
                <a:lnTo>
                  <a:pt x="226402" y="1278648"/>
                </a:lnTo>
                <a:lnTo>
                  <a:pt x="256438" y="1311910"/>
                </a:lnTo>
                <a:lnTo>
                  <a:pt x="284810" y="1357845"/>
                </a:lnTo>
                <a:lnTo>
                  <a:pt x="317347" y="1391716"/>
                </a:lnTo>
                <a:lnTo>
                  <a:pt x="351053" y="1425854"/>
                </a:lnTo>
                <a:lnTo>
                  <a:pt x="385876" y="1460271"/>
                </a:lnTo>
                <a:lnTo>
                  <a:pt x="424675" y="1482572"/>
                </a:lnTo>
                <a:lnTo>
                  <a:pt x="461518" y="1517472"/>
                </a:lnTo>
                <a:lnTo>
                  <a:pt x="672388" y="1633004"/>
                </a:lnTo>
                <a:lnTo>
                  <a:pt x="718972" y="1644116"/>
                </a:lnTo>
                <a:lnTo>
                  <a:pt x="762952" y="1667649"/>
                </a:lnTo>
                <a:lnTo>
                  <a:pt x="952792" y="1712899"/>
                </a:lnTo>
                <a:lnTo>
                  <a:pt x="1003439" y="1711921"/>
                </a:lnTo>
                <a:lnTo>
                  <a:pt x="1098740" y="1734629"/>
                </a:lnTo>
                <a:lnTo>
                  <a:pt x="1199413" y="1732521"/>
                </a:lnTo>
                <a:lnTo>
                  <a:pt x="1246860" y="1743824"/>
                </a:lnTo>
                <a:lnTo>
                  <a:pt x="1347482" y="1741716"/>
                </a:lnTo>
                <a:lnTo>
                  <a:pt x="1394853" y="1752993"/>
                </a:lnTo>
                <a:lnTo>
                  <a:pt x="1697850" y="1746885"/>
                </a:lnTo>
                <a:lnTo>
                  <a:pt x="1745830" y="1758315"/>
                </a:lnTo>
                <a:lnTo>
                  <a:pt x="1899856" y="1755863"/>
                </a:lnTo>
                <a:lnTo>
                  <a:pt x="1948751" y="1767522"/>
                </a:lnTo>
                <a:lnTo>
                  <a:pt x="1989328" y="1764131"/>
                </a:lnTo>
                <a:lnTo>
                  <a:pt x="2025561" y="1759712"/>
                </a:lnTo>
                <a:lnTo>
                  <a:pt x="2053069" y="1766277"/>
                </a:lnTo>
                <a:lnTo>
                  <a:pt x="2079244" y="1746402"/>
                </a:lnTo>
                <a:close/>
              </a:path>
              <a:path w="3196590" h="4754245">
                <a:moveTo>
                  <a:pt x="3193389" y="1401318"/>
                </a:moveTo>
                <a:lnTo>
                  <a:pt x="3147745" y="1388757"/>
                </a:lnTo>
                <a:lnTo>
                  <a:pt x="3100006" y="1377162"/>
                </a:lnTo>
                <a:lnTo>
                  <a:pt x="3052114" y="1366939"/>
                </a:lnTo>
                <a:lnTo>
                  <a:pt x="3004172" y="1358023"/>
                </a:lnTo>
                <a:lnTo>
                  <a:pt x="2956268" y="1350327"/>
                </a:lnTo>
                <a:lnTo>
                  <a:pt x="2908503" y="1343748"/>
                </a:lnTo>
                <a:lnTo>
                  <a:pt x="2860954" y="1338199"/>
                </a:lnTo>
                <a:lnTo>
                  <a:pt x="2815831" y="1322997"/>
                </a:lnTo>
                <a:lnTo>
                  <a:pt x="2769273" y="1314958"/>
                </a:lnTo>
                <a:lnTo>
                  <a:pt x="2721775" y="1311948"/>
                </a:lnTo>
                <a:lnTo>
                  <a:pt x="2673883" y="1311833"/>
                </a:lnTo>
                <a:lnTo>
                  <a:pt x="2626068" y="1312468"/>
                </a:lnTo>
                <a:lnTo>
                  <a:pt x="2578862" y="1311694"/>
                </a:lnTo>
                <a:lnTo>
                  <a:pt x="2033536" y="1295768"/>
                </a:lnTo>
                <a:lnTo>
                  <a:pt x="1985124" y="1292771"/>
                </a:lnTo>
                <a:lnTo>
                  <a:pt x="1937092" y="1286967"/>
                </a:lnTo>
                <a:lnTo>
                  <a:pt x="1841995" y="1273009"/>
                </a:lnTo>
                <a:lnTo>
                  <a:pt x="1795614" y="1267942"/>
                </a:lnTo>
                <a:lnTo>
                  <a:pt x="1795348" y="1267879"/>
                </a:lnTo>
                <a:lnTo>
                  <a:pt x="1747875" y="1265910"/>
                </a:lnTo>
                <a:lnTo>
                  <a:pt x="1701076" y="1268666"/>
                </a:lnTo>
                <a:lnTo>
                  <a:pt x="1653590" y="1249489"/>
                </a:lnTo>
                <a:lnTo>
                  <a:pt x="1605305" y="1233055"/>
                </a:lnTo>
                <a:lnTo>
                  <a:pt x="1508239" y="1203553"/>
                </a:lnTo>
                <a:lnTo>
                  <a:pt x="1460373" y="1188034"/>
                </a:lnTo>
                <a:lnTo>
                  <a:pt x="1412748" y="1170038"/>
                </a:lnTo>
                <a:lnTo>
                  <a:pt x="1413065" y="1170114"/>
                </a:lnTo>
                <a:lnTo>
                  <a:pt x="1368310" y="1149299"/>
                </a:lnTo>
                <a:lnTo>
                  <a:pt x="1325041" y="1123632"/>
                </a:lnTo>
                <a:lnTo>
                  <a:pt x="1243025" y="1067257"/>
                </a:lnTo>
                <a:lnTo>
                  <a:pt x="1202766" y="1037844"/>
                </a:lnTo>
                <a:lnTo>
                  <a:pt x="1163904" y="1006906"/>
                </a:lnTo>
                <a:lnTo>
                  <a:pt x="1127086" y="973912"/>
                </a:lnTo>
                <a:lnTo>
                  <a:pt x="1093000" y="938352"/>
                </a:lnTo>
                <a:lnTo>
                  <a:pt x="1062304" y="899693"/>
                </a:lnTo>
                <a:lnTo>
                  <a:pt x="1034148" y="860653"/>
                </a:lnTo>
                <a:lnTo>
                  <a:pt x="1007491" y="820343"/>
                </a:lnTo>
                <a:lnTo>
                  <a:pt x="982421" y="778852"/>
                </a:lnTo>
                <a:lnTo>
                  <a:pt x="959015" y="736269"/>
                </a:lnTo>
                <a:lnTo>
                  <a:pt x="937361" y="692683"/>
                </a:lnTo>
                <a:lnTo>
                  <a:pt x="917549" y="648182"/>
                </a:lnTo>
                <a:lnTo>
                  <a:pt x="899668" y="602856"/>
                </a:lnTo>
                <a:lnTo>
                  <a:pt x="883805" y="556780"/>
                </a:lnTo>
                <a:lnTo>
                  <a:pt x="870026" y="510057"/>
                </a:lnTo>
                <a:lnTo>
                  <a:pt x="858024" y="462534"/>
                </a:lnTo>
                <a:lnTo>
                  <a:pt x="847280" y="414540"/>
                </a:lnTo>
                <a:lnTo>
                  <a:pt x="837806" y="366128"/>
                </a:lnTo>
                <a:lnTo>
                  <a:pt x="829640" y="317347"/>
                </a:lnTo>
                <a:lnTo>
                  <a:pt x="822794" y="268262"/>
                </a:lnTo>
                <a:lnTo>
                  <a:pt x="817283" y="218909"/>
                </a:lnTo>
                <a:lnTo>
                  <a:pt x="813130" y="169354"/>
                </a:lnTo>
                <a:lnTo>
                  <a:pt x="810348" y="119634"/>
                </a:lnTo>
                <a:lnTo>
                  <a:pt x="808964" y="69811"/>
                </a:lnTo>
                <a:lnTo>
                  <a:pt x="809002" y="19939"/>
                </a:lnTo>
                <a:lnTo>
                  <a:pt x="809294" y="9931"/>
                </a:lnTo>
                <a:lnTo>
                  <a:pt x="761657" y="9931"/>
                </a:lnTo>
                <a:lnTo>
                  <a:pt x="760425" y="45275"/>
                </a:lnTo>
                <a:lnTo>
                  <a:pt x="760044" y="94221"/>
                </a:lnTo>
                <a:lnTo>
                  <a:pt x="760996" y="143154"/>
                </a:lnTo>
                <a:lnTo>
                  <a:pt x="763358" y="192011"/>
                </a:lnTo>
                <a:lnTo>
                  <a:pt x="767143" y="240728"/>
                </a:lnTo>
                <a:lnTo>
                  <a:pt x="772401" y="289267"/>
                </a:lnTo>
                <a:lnTo>
                  <a:pt x="779157" y="337578"/>
                </a:lnTo>
                <a:lnTo>
                  <a:pt x="787463" y="385610"/>
                </a:lnTo>
                <a:lnTo>
                  <a:pt x="797356" y="433311"/>
                </a:lnTo>
                <a:lnTo>
                  <a:pt x="808863" y="480606"/>
                </a:lnTo>
                <a:lnTo>
                  <a:pt x="822032" y="527481"/>
                </a:lnTo>
                <a:lnTo>
                  <a:pt x="836904" y="573849"/>
                </a:lnTo>
                <a:lnTo>
                  <a:pt x="852639" y="619696"/>
                </a:lnTo>
                <a:lnTo>
                  <a:pt x="870369" y="664768"/>
                </a:lnTo>
                <a:lnTo>
                  <a:pt x="890054" y="708977"/>
                </a:lnTo>
                <a:lnTo>
                  <a:pt x="911631" y="752246"/>
                </a:lnTo>
                <a:lnTo>
                  <a:pt x="935062" y="794473"/>
                </a:lnTo>
                <a:lnTo>
                  <a:pt x="960323" y="835596"/>
                </a:lnTo>
                <a:lnTo>
                  <a:pt x="987336" y="875474"/>
                </a:lnTo>
                <a:lnTo>
                  <a:pt x="1016101" y="914133"/>
                </a:lnTo>
                <a:lnTo>
                  <a:pt x="1046543" y="951382"/>
                </a:lnTo>
                <a:lnTo>
                  <a:pt x="1078623" y="987171"/>
                </a:lnTo>
                <a:lnTo>
                  <a:pt x="1112316" y="1021422"/>
                </a:lnTo>
                <a:lnTo>
                  <a:pt x="1147559" y="1054036"/>
                </a:lnTo>
                <a:lnTo>
                  <a:pt x="1184313" y="1084935"/>
                </a:lnTo>
                <a:lnTo>
                  <a:pt x="1222336" y="1113878"/>
                </a:lnTo>
                <a:lnTo>
                  <a:pt x="1262176" y="1141234"/>
                </a:lnTo>
                <a:lnTo>
                  <a:pt x="1303477" y="1166177"/>
                </a:lnTo>
                <a:lnTo>
                  <a:pt x="1345857" y="1189050"/>
                </a:lnTo>
                <a:lnTo>
                  <a:pt x="1389240" y="1209941"/>
                </a:lnTo>
                <a:lnTo>
                  <a:pt x="1433550" y="1228940"/>
                </a:lnTo>
                <a:lnTo>
                  <a:pt x="1478699" y="1246136"/>
                </a:lnTo>
                <a:lnTo>
                  <a:pt x="1524596" y="1261618"/>
                </a:lnTo>
                <a:lnTo>
                  <a:pt x="1571167" y="1275461"/>
                </a:lnTo>
                <a:lnTo>
                  <a:pt x="1618335" y="1287767"/>
                </a:lnTo>
                <a:lnTo>
                  <a:pt x="1666024" y="1298625"/>
                </a:lnTo>
                <a:lnTo>
                  <a:pt x="1714131" y="1308112"/>
                </a:lnTo>
                <a:lnTo>
                  <a:pt x="1762582" y="1316316"/>
                </a:lnTo>
                <a:lnTo>
                  <a:pt x="1811312" y="1323340"/>
                </a:lnTo>
                <a:lnTo>
                  <a:pt x="1860219" y="1329245"/>
                </a:lnTo>
                <a:lnTo>
                  <a:pt x="1909241" y="1334147"/>
                </a:lnTo>
                <a:lnTo>
                  <a:pt x="1958263" y="1338122"/>
                </a:lnTo>
                <a:lnTo>
                  <a:pt x="2005355" y="1341196"/>
                </a:lnTo>
                <a:lnTo>
                  <a:pt x="2007641" y="1341348"/>
                </a:lnTo>
                <a:lnTo>
                  <a:pt x="2057133" y="1343875"/>
                </a:lnTo>
                <a:lnTo>
                  <a:pt x="2106714" y="1345831"/>
                </a:lnTo>
                <a:lnTo>
                  <a:pt x="2156409" y="1347292"/>
                </a:lnTo>
                <a:lnTo>
                  <a:pt x="2507259" y="1353185"/>
                </a:lnTo>
                <a:lnTo>
                  <a:pt x="2608465" y="1356677"/>
                </a:lnTo>
                <a:lnTo>
                  <a:pt x="2659240" y="1359255"/>
                </a:lnTo>
                <a:lnTo>
                  <a:pt x="2749219" y="1365415"/>
                </a:lnTo>
                <a:lnTo>
                  <a:pt x="2784411" y="1365377"/>
                </a:lnTo>
                <a:lnTo>
                  <a:pt x="2814713" y="1360195"/>
                </a:lnTo>
                <a:lnTo>
                  <a:pt x="2839148" y="1347660"/>
                </a:lnTo>
                <a:lnTo>
                  <a:pt x="2869031" y="1375181"/>
                </a:lnTo>
                <a:lnTo>
                  <a:pt x="2912783" y="1385620"/>
                </a:lnTo>
                <a:lnTo>
                  <a:pt x="2868282" y="1375003"/>
                </a:lnTo>
                <a:lnTo>
                  <a:pt x="2914065" y="1391386"/>
                </a:lnTo>
                <a:lnTo>
                  <a:pt x="3013214" y="1410335"/>
                </a:lnTo>
                <a:lnTo>
                  <a:pt x="3064383" y="1421752"/>
                </a:lnTo>
                <a:lnTo>
                  <a:pt x="3111550" y="1432979"/>
                </a:lnTo>
                <a:lnTo>
                  <a:pt x="3160839" y="1445856"/>
                </a:lnTo>
                <a:lnTo>
                  <a:pt x="3193389" y="1455407"/>
                </a:lnTo>
                <a:lnTo>
                  <a:pt x="3193389" y="1432102"/>
                </a:lnTo>
                <a:lnTo>
                  <a:pt x="3193389" y="1417447"/>
                </a:lnTo>
                <a:lnTo>
                  <a:pt x="3193389" y="1401318"/>
                </a:lnTo>
                <a:close/>
              </a:path>
              <a:path w="3196590" h="4754245">
                <a:moveTo>
                  <a:pt x="3193389" y="900823"/>
                </a:moveTo>
                <a:lnTo>
                  <a:pt x="2795308" y="889190"/>
                </a:lnTo>
                <a:lnTo>
                  <a:pt x="2746895" y="886193"/>
                </a:lnTo>
                <a:lnTo>
                  <a:pt x="2698864" y="880389"/>
                </a:lnTo>
                <a:lnTo>
                  <a:pt x="2603754" y="866432"/>
                </a:lnTo>
                <a:lnTo>
                  <a:pt x="2557373" y="861364"/>
                </a:lnTo>
                <a:lnTo>
                  <a:pt x="2557107" y="861301"/>
                </a:lnTo>
                <a:lnTo>
                  <a:pt x="2509647" y="859332"/>
                </a:lnTo>
                <a:lnTo>
                  <a:pt x="2462847" y="862088"/>
                </a:lnTo>
                <a:lnTo>
                  <a:pt x="2415349" y="842911"/>
                </a:lnTo>
                <a:lnTo>
                  <a:pt x="2367076" y="826490"/>
                </a:lnTo>
                <a:lnTo>
                  <a:pt x="2269998" y="796975"/>
                </a:lnTo>
                <a:lnTo>
                  <a:pt x="2222144" y="781456"/>
                </a:lnTo>
                <a:lnTo>
                  <a:pt x="2174506" y="763460"/>
                </a:lnTo>
                <a:lnTo>
                  <a:pt x="2174824" y="763536"/>
                </a:lnTo>
                <a:lnTo>
                  <a:pt x="2130069" y="742721"/>
                </a:lnTo>
                <a:lnTo>
                  <a:pt x="2086800" y="717054"/>
                </a:lnTo>
                <a:lnTo>
                  <a:pt x="2004796" y="660679"/>
                </a:lnTo>
                <a:lnTo>
                  <a:pt x="1964537" y="631266"/>
                </a:lnTo>
                <a:lnTo>
                  <a:pt x="1925662" y="600329"/>
                </a:lnTo>
                <a:lnTo>
                  <a:pt x="1888858" y="567334"/>
                </a:lnTo>
                <a:lnTo>
                  <a:pt x="1854771" y="531774"/>
                </a:lnTo>
                <a:lnTo>
                  <a:pt x="1824075" y="493115"/>
                </a:lnTo>
                <a:lnTo>
                  <a:pt x="1795919" y="454075"/>
                </a:lnTo>
                <a:lnTo>
                  <a:pt x="1769262" y="413766"/>
                </a:lnTo>
                <a:lnTo>
                  <a:pt x="1744192" y="372275"/>
                </a:lnTo>
                <a:lnTo>
                  <a:pt x="1720786" y="329692"/>
                </a:lnTo>
                <a:lnTo>
                  <a:pt x="1699133" y="286105"/>
                </a:lnTo>
                <a:lnTo>
                  <a:pt x="1679321" y="241604"/>
                </a:lnTo>
                <a:lnTo>
                  <a:pt x="1661439" y="196278"/>
                </a:lnTo>
                <a:lnTo>
                  <a:pt x="1645564" y="150202"/>
                </a:lnTo>
                <a:lnTo>
                  <a:pt x="1631797" y="103479"/>
                </a:lnTo>
                <a:lnTo>
                  <a:pt x="1619783" y="55956"/>
                </a:lnTo>
                <a:lnTo>
                  <a:pt x="1609483" y="9931"/>
                </a:lnTo>
                <a:lnTo>
                  <a:pt x="1555635" y="9931"/>
                </a:lnTo>
                <a:lnTo>
                  <a:pt x="1570621" y="74028"/>
                </a:lnTo>
                <a:lnTo>
                  <a:pt x="1583791" y="120904"/>
                </a:lnTo>
                <a:lnTo>
                  <a:pt x="1598663" y="167284"/>
                </a:lnTo>
                <a:lnTo>
                  <a:pt x="1614411" y="213118"/>
                </a:lnTo>
                <a:lnTo>
                  <a:pt x="1632140" y="258191"/>
                </a:lnTo>
                <a:lnTo>
                  <a:pt x="1651812" y="302399"/>
                </a:lnTo>
                <a:lnTo>
                  <a:pt x="1673390" y="345668"/>
                </a:lnTo>
                <a:lnTo>
                  <a:pt x="1696834" y="387896"/>
                </a:lnTo>
                <a:lnTo>
                  <a:pt x="1722081" y="429018"/>
                </a:lnTo>
                <a:lnTo>
                  <a:pt x="1749107" y="468922"/>
                </a:lnTo>
                <a:lnTo>
                  <a:pt x="1777873" y="507555"/>
                </a:lnTo>
                <a:lnTo>
                  <a:pt x="1808314" y="544804"/>
                </a:lnTo>
                <a:lnTo>
                  <a:pt x="1840395" y="580593"/>
                </a:lnTo>
                <a:lnTo>
                  <a:pt x="1874075" y="614845"/>
                </a:lnTo>
                <a:lnTo>
                  <a:pt x="1909318" y="647458"/>
                </a:lnTo>
                <a:lnTo>
                  <a:pt x="1946071" y="678357"/>
                </a:lnTo>
                <a:lnTo>
                  <a:pt x="1984095" y="707301"/>
                </a:lnTo>
                <a:lnTo>
                  <a:pt x="2023948" y="734669"/>
                </a:lnTo>
                <a:lnTo>
                  <a:pt x="2065248" y="759599"/>
                </a:lnTo>
                <a:lnTo>
                  <a:pt x="2107628" y="782472"/>
                </a:lnTo>
                <a:lnTo>
                  <a:pt x="2151011" y="803363"/>
                </a:lnTo>
                <a:lnTo>
                  <a:pt x="2195309" y="822363"/>
                </a:lnTo>
                <a:lnTo>
                  <a:pt x="2240457" y="839558"/>
                </a:lnTo>
                <a:lnTo>
                  <a:pt x="2286355" y="855040"/>
                </a:lnTo>
                <a:lnTo>
                  <a:pt x="2332939" y="868883"/>
                </a:lnTo>
                <a:lnTo>
                  <a:pt x="2380107" y="881189"/>
                </a:lnTo>
                <a:lnTo>
                  <a:pt x="2427782" y="892048"/>
                </a:lnTo>
                <a:lnTo>
                  <a:pt x="2475890" y="901534"/>
                </a:lnTo>
                <a:lnTo>
                  <a:pt x="2524353" y="909739"/>
                </a:lnTo>
                <a:lnTo>
                  <a:pt x="2573083" y="916762"/>
                </a:lnTo>
                <a:lnTo>
                  <a:pt x="2621991" y="922667"/>
                </a:lnTo>
                <a:lnTo>
                  <a:pt x="2671000" y="927569"/>
                </a:lnTo>
                <a:lnTo>
                  <a:pt x="2720035" y="931545"/>
                </a:lnTo>
                <a:lnTo>
                  <a:pt x="2767126" y="934618"/>
                </a:lnTo>
                <a:lnTo>
                  <a:pt x="2769412" y="934770"/>
                </a:lnTo>
                <a:lnTo>
                  <a:pt x="2818892" y="937298"/>
                </a:lnTo>
                <a:lnTo>
                  <a:pt x="2868485" y="939253"/>
                </a:lnTo>
                <a:lnTo>
                  <a:pt x="2918180" y="940727"/>
                </a:lnTo>
                <a:lnTo>
                  <a:pt x="3193389" y="945057"/>
                </a:lnTo>
                <a:lnTo>
                  <a:pt x="3193389" y="900823"/>
                </a:lnTo>
                <a:close/>
              </a:path>
              <a:path w="3196590" h="4754245">
                <a:moveTo>
                  <a:pt x="3196310" y="4623816"/>
                </a:moveTo>
                <a:lnTo>
                  <a:pt x="3185147" y="4608106"/>
                </a:lnTo>
                <a:lnTo>
                  <a:pt x="3158020" y="4575530"/>
                </a:lnTo>
                <a:lnTo>
                  <a:pt x="3136150" y="4531144"/>
                </a:lnTo>
                <a:lnTo>
                  <a:pt x="3112554" y="4486351"/>
                </a:lnTo>
                <a:lnTo>
                  <a:pt x="3062046" y="4395978"/>
                </a:lnTo>
                <a:lnTo>
                  <a:pt x="3039224" y="4351375"/>
                </a:lnTo>
                <a:lnTo>
                  <a:pt x="3023730" y="4295457"/>
                </a:lnTo>
                <a:lnTo>
                  <a:pt x="3011703" y="4253420"/>
                </a:lnTo>
                <a:lnTo>
                  <a:pt x="3006712" y="4200017"/>
                </a:lnTo>
                <a:lnTo>
                  <a:pt x="2996463" y="4158399"/>
                </a:lnTo>
                <a:lnTo>
                  <a:pt x="2988589" y="4104297"/>
                </a:lnTo>
                <a:lnTo>
                  <a:pt x="2978924" y="4062831"/>
                </a:lnTo>
                <a:lnTo>
                  <a:pt x="2967710" y="4020985"/>
                </a:lnTo>
                <a:lnTo>
                  <a:pt x="2961132" y="3980256"/>
                </a:lnTo>
                <a:lnTo>
                  <a:pt x="2956852" y="3940073"/>
                </a:lnTo>
                <a:lnTo>
                  <a:pt x="2955531" y="3887533"/>
                </a:lnTo>
                <a:lnTo>
                  <a:pt x="2956801" y="3848658"/>
                </a:lnTo>
                <a:lnTo>
                  <a:pt x="2960725" y="3797376"/>
                </a:lnTo>
                <a:lnTo>
                  <a:pt x="2962859" y="3758717"/>
                </a:lnTo>
                <a:lnTo>
                  <a:pt x="2970542" y="3708323"/>
                </a:lnTo>
                <a:lnTo>
                  <a:pt x="2978886" y="3658095"/>
                </a:lnTo>
                <a:lnTo>
                  <a:pt x="2988322" y="3608120"/>
                </a:lnTo>
                <a:lnTo>
                  <a:pt x="2998609" y="3558349"/>
                </a:lnTo>
                <a:lnTo>
                  <a:pt x="3009557" y="3508730"/>
                </a:lnTo>
                <a:lnTo>
                  <a:pt x="3023882" y="3446869"/>
                </a:lnTo>
                <a:lnTo>
                  <a:pt x="3026791" y="3434499"/>
                </a:lnTo>
                <a:lnTo>
                  <a:pt x="3047085" y="3347948"/>
                </a:lnTo>
                <a:lnTo>
                  <a:pt x="3049943" y="3335578"/>
                </a:lnTo>
                <a:lnTo>
                  <a:pt x="3061411" y="3286087"/>
                </a:lnTo>
                <a:lnTo>
                  <a:pt x="3066034" y="3287191"/>
                </a:lnTo>
                <a:lnTo>
                  <a:pt x="3068980" y="3274834"/>
                </a:lnTo>
                <a:lnTo>
                  <a:pt x="3062808" y="3273361"/>
                </a:lnTo>
                <a:lnTo>
                  <a:pt x="3056788" y="3284982"/>
                </a:lnTo>
                <a:lnTo>
                  <a:pt x="3075622" y="3237255"/>
                </a:lnTo>
                <a:lnTo>
                  <a:pt x="3093135" y="3189198"/>
                </a:lnTo>
                <a:lnTo>
                  <a:pt x="3109277" y="3140824"/>
                </a:lnTo>
                <a:lnTo>
                  <a:pt x="3123996" y="3092119"/>
                </a:lnTo>
                <a:lnTo>
                  <a:pt x="3137268" y="3043059"/>
                </a:lnTo>
                <a:lnTo>
                  <a:pt x="3149041" y="2993631"/>
                </a:lnTo>
                <a:lnTo>
                  <a:pt x="3155569" y="2956026"/>
                </a:lnTo>
                <a:lnTo>
                  <a:pt x="3163963" y="2905798"/>
                </a:lnTo>
                <a:lnTo>
                  <a:pt x="3171050" y="2855264"/>
                </a:lnTo>
                <a:lnTo>
                  <a:pt x="3176587" y="2804363"/>
                </a:lnTo>
                <a:lnTo>
                  <a:pt x="3180321" y="2753029"/>
                </a:lnTo>
                <a:lnTo>
                  <a:pt x="3179076" y="2713571"/>
                </a:lnTo>
                <a:lnTo>
                  <a:pt x="3178505" y="2661208"/>
                </a:lnTo>
                <a:lnTo>
                  <a:pt x="3175419" y="2608249"/>
                </a:lnTo>
                <a:lnTo>
                  <a:pt x="3169564" y="2554630"/>
                </a:lnTo>
                <a:lnTo>
                  <a:pt x="3157778" y="2512657"/>
                </a:lnTo>
                <a:lnTo>
                  <a:pt x="3147250" y="2457920"/>
                </a:lnTo>
                <a:lnTo>
                  <a:pt x="3130905" y="2414854"/>
                </a:lnTo>
                <a:lnTo>
                  <a:pt x="3114814" y="2358796"/>
                </a:lnTo>
                <a:lnTo>
                  <a:pt x="3093288" y="2314498"/>
                </a:lnTo>
                <a:lnTo>
                  <a:pt x="3069463" y="2269655"/>
                </a:lnTo>
                <a:lnTo>
                  <a:pt x="3043491" y="2224303"/>
                </a:lnTo>
                <a:lnTo>
                  <a:pt x="3015589" y="2178481"/>
                </a:lnTo>
                <a:lnTo>
                  <a:pt x="2982976" y="2144598"/>
                </a:lnTo>
                <a:lnTo>
                  <a:pt x="2948787" y="2110333"/>
                </a:lnTo>
                <a:lnTo>
                  <a:pt x="2916161" y="2063394"/>
                </a:lnTo>
                <a:lnTo>
                  <a:pt x="2877515" y="2028063"/>
                </a:lnTo>
                <a:lnTo>
                  <a:pt x="2835262" y="2004936"/>
                </a:lnTo>
                <a:lnTo>
                  <a:pt x="2795384" y="1969325"/>
                </a:lnTo>
                <a:lnTo>
                  <a:pt x="2530144" y="1827758"/>
                </a:lnTo>
                <a:lnTo>
                  <a:pt x="2196566" y="1748256"/>
                </a:lnTo>
                <a:lnTo>
                  <a:pt x="2146935" y="1749475"/>
                </a:lnTo>
                <a:lnTo>
                  <a:pt x="2008695" y="1716532"/>
                </a:lnTo>
                <a:lnTo>
                  <a:pt x="1960143" y="1718005"/>
                </a:lnTo>
                <a:lnTo>
                  <a:pt x="2079244" y="1746402"/>
                </a:lnTo>
                <a:lnTo>
                  <a:pt x="2108022" y="1779371"/>
                </a:lnTo>
                <a:lnTo>
                  <a:pt x="2498902" y="1872538"/>
                </a:lnTo>
                <a:lnTo>
                  <a:pt x="2679039" y="1967699"/>
                </a:lnTo>
                <a:lnTo>
                  <a:pt x="2718676" y="2003259"/>
                </a:lnTo>
                <a:lnTo>
                  <a:pt x="2738043" y="2020925"/>
                </a:lnTo>
                <a:lnTo>
                  <a:pt x="2762364" y="2026729"/>
                </a:lnTo>
                <a:lnTo>
                  <a:pt x="2784335" y="2045017"/>
                </a:lnTo>
                <a:lnTo>
                  <a:pt x="2805430" y="2063102"/>
                </a:lnTo>
                <a:lnTo>
                  <a:pt x="2848191" y="2086356"/>
                </a:lnTo>
                <a:lnTo>
                  <a:pt x="2885351" y="2121319"/>
                </a:lnTo>
                <a:lnTo>
                  <a:pt x="2919984" y="2155685"/>
                </a:lnTo>
                <a:lnTo>
                  <a:pt x="2949333" y="2201849"/>
                </a:lnTo>
                <a:lnTo>
                  <a:pt x="2979432" y="2235136"/>
                </a:lnTo>
                <a:lnTo>
                  <a:pt x="3004566" y="2280297"/>
                </a:lnTo>
                <a:lnTo>
                  <a:pt x="3027819" y="2325014"/>
                </a:lnTo>
                <a:lnTo>
                  <a:pt x="3049371" y="2369312"/>
                </a:lnTo>
                <a:lnTo>
                  <a:pt x="3069374" y="2413241"/>
                </a:lnTo>
                <a:lnTo>
                  <a:pt x="3085033" y="2469197"/>
                </a:lnTo>
                <a:lnTo>
                  <a:pt x="3102406" y="2512517"/>
                </a:lnTo>
                <a:lnTo>
                  <a:pt x="3107956" y="2566060"/>
                </a:lnTo>
                <a:lnTo>
                  <a:pt x="3114179" y="2606713"/>
                </a:lnTo>
                <a:lnTo>
                  <a:pt x="3115348" y="2659215"/>
                </a:lnTo>
                <a:lnTo>
                  <a:pt x="3114522" y="2711234"/>
                </a:lnTo>
                <a:lnTo>
                  <a:pt x="3111868" y="2762821"/>
                </a:lnTo>
                <a:lnTo>
                  <a:pt x="3107499" y="2814002"/>
                </a:lnTo>
                <a:lnTo>
                  <a:pt x="3104515" y="2852458"/>
                </a:lnTo>
                <a:lnTo>
                  <a:pt x="3097149" y="2902928"/>
                </a:lnTo>
                <a:lnTo>
                  <a:pt x="3088513" y="2953093"/>
                </a:lnTo>
                <a:lnTo>
                  <a:pt x="3078721" y="3002991"/>
                </a:lnTo>
                <a:lnTo>
                  <a:pt x="3067913" y="3052635"/>
                </a:lnTo>
                <a:lnTo>
                  <a:pt x="3056255" y="3102076"/>
                </a:lnTo>
                <a:lnTo>
                  <a:pt x="3046806" y="3138995"/>
                </a:lnTo>
                <a:lnTo>
                  <a:pt x="3033814" y="3188119"/>
                </a:lnTo>
                <a:lnTo>
                  <a:pt x="3020390" y="3237141"/>
                </a:lnTo>
                <a:lnTo>
                  <a:pt x="3006636" y="3286087"/>
                </a:lnTo>
                <a:lnTo>
                  <a:pt x="2995663" y="3322637"/>
                </a:lnTo>
                <a:lnTo>
                  <a:pt x="2983166" y="3371888"/>
                </a:lnTo>
                <a:lnTo>
                  <a:pt x="2972104" y="3421469"/>
                </a:lnTo>
                <a:lnTo>
                  <a:pt x="2959900" y="3470783"/>
                </a:lnTo>
                <a:lnTo>
                  <a:pt x="2940977" y="3531552"/>
                </a:lnTo>
                <a:lnTo>
                  <a:pt x="2923794" y="3579685"/>
                </a:lnTo>
                <a:lnTo>
                  <a:pt x="2910535" y="3628745"/>
                </a:lnTo>
                <a:lnTo>
                  <a:pt x="2900819" y="3678656"/>
                </a:lnTo>
                <a:lnTo>
                  <a:pt x="2894253" y="3729304"/>
                </a:lnTo>
                <a:lnTo>
                  <a:pt x="2890431" y="3780625"/>
                </a:lnTo>
                <a:lnTo>
                  <a:pt x="2888958" y="3832491"/>
                </a:lnTo>
                <a:lnTo>
                  <a:pt x="2889440" y="3884828"/>
                </a:lnTo>
                <a:lnTo>
                  <a:pt x="2891472" y="3937533"/>
                </a:lnTo>
                <a:lnTo>
                  <a:pt x="2895739" y="3990771"/>
                </a:lnTo>
                <a:lnTo>
                  <a:pt x="2903410" y="4044835"/>
                </a:lnTo>
                <a:lnTo>
                  <a:pt x="2913075" y="4099356"/>
                </a:lnTo>
                <a:lnTo>
                  <a:pt x="2923336" y="4154030"/>
                </a:lnTo>
                <a:lnTo>
                  <a:pt x="2935732" y="4196143"/>
                </a:lnTo>
                <a:lnTo>
                  <a:pt x="2945193" y="4250626"/>
                </a:lnTo>
                <a:lnTo>
                  <a:pt x="2956661" y="4305579"/>
                </a:lnTo>
                <a:lnTo>
                  <a:pt x="2972968" y="4348632"/>
                </a:lnTo>
                <a:lnTo>
                  <a:pt x="2991040" y="4392117"/>
                </a:lnTo>
                <a:lnTo>
                  <a:pt x="3010751" y="4435983"/>
                </a:lnTo>
                <a:lnTo>
                  <a:pt x="3031972" y="4480204"/>
                </a:lnTo>
                <a:lnTo>
                  <a:pt x="3051645" y="4537113"/>
                </a:lnTo>
                <a:lnTo>
                  <a:pt x="3078467" y="4569625"/>
                </a:lnTo>
                <a:lnTo>
                  <a:pt x="3103499" y="4614748"/>
                </a:lnTo>
                <a:lnTo>
                  <a:pt x="3129534" y="4660125"/>
                </a:lnTo>
                <a:lnTo>
                  <a:pt x="3156458" y="4705718"/>
                </a:lnTo>
                <a:lnTo>
                  <a:pt x="3186938" y="4739094"/>
                </a:lnTo>
                <a:lnTo>
                  <a:pt x="3194685" y="4753991"/>
                </a:lnTo>
                <a:lnTo>
                  <a:pt x="3196310" y="4623816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160219" y="0"/>
            <a:ext cx="2363470" cy="523875"/>
          </a:xfrm>
          <a:custGeom>
            <a:avLst/>
            <a:gdLst/>
            <a:ahLst/>
            <a:cxnLst/>
            <a:rect l="l" t="t" r="r" b="b"/>
            <a:pathLst>
              <a:path w="2363470" h="523875">
                <a:moveTo>
                  <a:pt x="2363203" y="0"/>
                </a:moveTo>
                <a:lnTo>
                  <a:pt x="2339123" y="39619"/>
                </a:lnTo>
                <a:lnTo>
                  <a:pt x="2312240" y="79578"/>
                </a:lnTo>
                <a:lnTo>
                  <a:pt x="2283404" y="118257"/>
                </a:lnTo>
                <a:lnTo>
                  <a:pt x="2252470" y="155073"/>
                </a:lnTo>
                <a:lnTo>
                  <a:pt x="2219795" y="190286"/>
                </a:lnTo>
                <a:lnTo>
                  <a:pt x="2185469" y="223862"/>
                </a:lnTo>
                <a:lnTo>
                  <a:pt x="2149582" y="255766"/>
                </a:lnTo>
                <a:lnTo>
                  <a:pt x="2112224" y="285962"/>
                </a:lnTo>
                <a:lnTo>
                  <a:pt x="2073483" y="314416"/>
                </a:lnTo>
                <a:lnTo>
                  <a:pt x="2033449" y="341093"/>
                </a:lnTo>
                <a:lnTo>
                  <a:pt x="1992212" y="365959"/>
                </a:lnTo>
                <a:lnTo>
                  <a:pt x="1949860" y="388978"/>
                </a:lnTo>
                <a:lnTo>
                  <a:pt x="1906485" y="410116"/>
                </a:lnTo>
                <a:lnTo>
                  <a:pt x="1862174" y="429339"/>
                </a:lnTo>
                <a:lnTo>
                  <a:pt x="1817017" y="446610"/>
                </a:lnTo>
                <a:lnTo>
                  <a:pt x="1771105" y="461896"/>
                </a:lnTo>
                <a:lnTo>
                  <a:pt x="1724525" y="475162"/>
                </a:lnTo>
                <a:lnTo>
                  <a:pt x="1677368" y="486372"/>
                </a:lnTo>
                <a:lnTo>
                  <a:pt x="1629766" y="496662"/>
                </a:lnTo>
                <a:lnTo>
                  <a:pt x="1581840" y="505215"/>
                </a:lnTo>
                <a:lnTo>
                  <a:pt x="1533640" y="512072"/>
                </a:lnTo>
                <a:lnTo>
                  <a:pt x="1485212" y="517278"/>
                </a:lnTo>
                <a:lnTo>
                  <a:pt x="1436604" y="520875"/>
                </a:lnTo>
                <a:lnTo>
                  <a:pt x="1387864" y="522907"/>
                </a:lnTo>
                <a:lnTo>
                  <a:pt x="1339040" y="523418"/>
                </a:lnTo>
                <a:lnTo>
                  <a:pt x="1290180" y="522449"/>
                </a:lnTo>
                <a:lnTo>
                  <a:pt x="1241330" y="520045"/>
                </a:lnTo>
                <a:lnTo>
                  <a:pt x="1192540" y="516249"/>
                </a:lnTo>
                <a:lnTo>
                  <a:pt x="1143856" y="511104"/>
                </a:lnTo>
                <a:lnTo>
                  <a:pt x="1095326" y="504653"/>
                </a:lnTo>
                <a:lnTo>
                  <a:pt x="1046998" y="496940"/>
                </a:lnTo>
                <a:lnTo>
                  <a:pt x="998919" y="488007"/>
                </a:lnTo>
                <a:lnTo>
                  <a:pt x="951138" y="477898"/>
                </a:lnTo>
                <a:lnTo>
                  <a:pt x="902676" y="466016"/>
                </a:lnTo>
                <a:lnTo>
                  <a:pt x="854649" y="452732"/>
                </a:lnTo>
                <a:lnTo>
                  <a:pt x="807049" y="438104"/>
                </a:lnTo>
                <a:lnTo>
                  <a:pt x="768951" y="425256"/>
                </a:lnTo>
                <a:lnTo>
                  <a:pt x="759870" y="422194"/>
                </a:lnTo>
                <a:lnTo>
                  <a:pt x="713104" y="405060"/>
                </a:lnTo>
                <a:lnTo>
                  <a:pt x="666746" y="386762"/>
                </a:lnTo>
                <a:lnTo>
                  <a:pt x="620788" y="367361"/>
                </a:lnTo>
                <a:lnTo>
                  <a:pt x="575224" y="346916"/>
                </a:lnTo>
                <a:lnTo>
                  <a:pt x="530047" y="325486"/>
                </a:lnTo>
                <a:lnTo>
                  <a:pt x="485251" y="303132"/>
                </a:lnTo>
                <a:lnTo>
                  <a:pt x="440827" y="279912"/>
                </a:lnTo>
                <a:lnTo>
                  <a:pt x="396770" y="255888"/>
                </a:lnTo>
                <a:lnTo>
                  <a:pt x="353073" y="231119"/>
                </a:lnTo>
                <a:lnTo>
                  <a:pt x="309730" y="205664"/>
                </a:lnTo>
                <a:lnTo>
                  <a:pt x="266732" y="179583"/>
                </a:lnTo>
                <a:lnTo>
                  <a:pt x="224074" y="152936"/>
                </a:lnTo>
                <a:lnTo>
                  <a:pt x="181749" y="125782"/>
                </a:lnTo>
                <a:lnTo>
                  <a:pt x="139750" y="98182"/>
                </a:lnTo>
                <a:lnTo>
                  <a:pt x="97986" y="69572"/>
                </a:lnTo>
                <a:lnTo>
                  <a:pt x="56507" y="40541"/>
                </a:lnTo>
                <a:lnTo>
                  <a:pt x="15292" y="11116"/>
                </a:lnTo>
                <a:lnTo>
                  <a:pt x="0" y="0"/>
                </a:lnTo>
                <a:lnTo>
                  <a:pt x="81672" y="0"/>
                </a:lnTo>
                <a:lnTo>
                  <a:pt x="110867" y="26227"/>
                </a:lnTo>
                <a:lnTo>
                  <a:pt x="129898" y="42700"/>
                </a:lnTo>
                <a:lnTo>
                  <a:pt x="150153" y="58809"/>
                </a:lnTo>
                <a:lnTo>
                  <a:pt x="171174" y="73610"/>
                </a:lnTo>
                <a:lnTo>
                  <a:pt x="192497" y="86158"/>
                </a:lnTo>
                <a:lnTo>
                  <a:pt x="237507" y="111141"/>
                </a:lnTo>
                <a:lnTo>
                  <a:pt x="282330" y="136479"/>
                </a:lnTo>
                <a:lnTo>
                  <a:pt x="371696" y="187478"/>
                </a:lnTo>
                <a:lnTo>
                  <a:pt x="416379" y="212768"/>
                </a:lnTo>
                <a:lnTo>
                  <a:pt x="461154" y="237670"/>
                </a:lnTo>
                <a:lnTo>
                  <a:pt x="506092" y="262000"/>
                </a:lnTo>
                <a:lnTo>
                  <a:pt x="551261" y="285571"/>
                </a:lnTo>
                <a:lnTo>
                  <a:pt x="596731" y="308199"/>
                </a:lnTo>
                <a:lnTo>
                  <a:pt x="642573" y="329697"/>
                </a:lnTo>
                <a:lnTo>
                  <a:pt x="688855" y="349880"/>
                </a:lnTo>
                <a:lnTo>
                  <a:pt x="735648" y="368562"/>
                </a:lnTo>
                <a:lnTo>
                  <a:pt x="773672" y="382075"/>
                </a:lnTo>
                <a:lnTo>
                  <a:pt x="782703" y="385284"/>
                </a:lnTo>
                <a:lnTo>
                  <a:pt x="830267" y="400475"/>
                </a:lnTo>
                <a:lnTo>
                  <a:pt x="878287" y="414150"/>
                </a:lnTo>
                <a:lnTo>
                  <a:pt x="926710" y="426324"/>
                </a:lnTo>
                <a:lnTo>
                  <a:pt x="975483" y="437011"/>
                </a:lnTo>
                <a:lnTo>
                  <a:pt x="1024551" y="446226"/>
                </a:lnTo>
                <a:lnTo>
                  <a:pt x="1073863" y="453982"/>
                </a:lnTo>
                <a:lnTo>
                  <a:pt x="1123364" y="460295"/>
                </a:lnTo>
                <a:lnTo>
                  <a:pt x="1173001" y="465178"/>
                </a:lnTo>
                <a:lnTo>
                  <a:pt x="1222722" y="468647"/>
                </a:lnTo>
                <a:lnTo>
                  <a:pt x="1272473" y="470715"/>
                </a:lnTo>
                <a:lnTo>
                  <a:pt x="1322201" y="471398"/>
                </a:lnTo>
                <a:lnTo>
                  <a:pt x="1371851" y="470709"/>
                </a:lnTo>
                <a:lnTo>
                  <a:pt x="1421373" y="468663"/>
                </a:lnTo>
                <a:lnTo>
                  <a:pt x="1470711" y="465274"/>
                </a:lnTo>
                <a:lnTo>
                  <a:pt x="1519812" y="460557"/>
                </a:lnTo>
                <a:lnTo>
                  <a:pt x="1568624" y="454527"/>
                </a:lnTo>
                <a:lnTo>
                  <a:pt x="1617094" y="447198"/>
                </a:lnTo>
                <a:lnTo>
                  <a:pt x="1664933" y="438035"/>
                </a:lnTo>
                <a:lnTo>
                  <a:pt x="1712327" y="426718"/>
                </a:lnTo>
                <a:lnTo>
                  <a:pt x="1759180" y="413326"/>
                </a:lnTo>
                <a:lnTo>
                  <a:pt x="1805396" y="397934"/>
                </a:lnTo>
                <a:lnTo>
                  <a:pt x="1850879" y="380621"/>
                </a:lnTo>
                <a:lnTo>
                  <a:pt x="1895535" y="361465"/>
                </a:lnTo>
                <a:lnTo>
                  <a:pt x="1939267" y="340542"/>
                </a:lnTo>
                <a:lnTo>
                  <a:pt x="1981979" y="317930"/>
                </a:lnTo>
                <a:lnTo>
                  <a:pt x="2023577" y="293707"/>
                </a:lnTo>
                <a:lnTo>
                  <a:pt x="2065035" y="266910"/>
                </a:lnTo>
                <a:lnTo>
                  <a:pt x="2103740" y="236439"/>
                </a:lnTo>
                <a:lnTo>
                  <a:pt x="2140149" y="203009"/>
                </a:lnTo>
                <a:lnTo>
                  <a:pt x="2174721" y="167334"/>
                </a:lnTo>
                <a:lnTo>
                  <a:pt x="2207914" y="130129"/>
                </a:lnTo>
                <a:lnTo>
                  <a:pt x="2271992" y="53987"/>
                </a:lnTo>
                <a:lnTo>
                  <a:pt x="2301737" y="13414"/>
                </a:lnTo>
                <a:lnTo>
                  <a:pt x="2309647" y="0"/>
                </a:lnTo>
                <a:lnTo>
                  <a:pt x="2363203" y="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63902" y="0"/>
            <a:ext cx="13524096" cy="785986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8830" y="3170063"/>
            <a:ext cx="3153410" cy="4842510"/>
            <a:chOff x="258830" y="3170063"/>
            <a:chExt cx="3153410" cy="4842510"/>
          </a:xfrm>
        </p:grpSpPr>
        <p:sp>
          <p:nvSpPr>
            <p:cNvPr id="4" name="object 4"/>
            <p:cNvSpPr/>
            <p:nvPr/>
          </p:nvSpPr>
          <p:spPr>
            <a:xfrm>
              <a:off x="296930" y="3777719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7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8" y="0"/>
                  </a:lnTo>
                  <a:lnTo>
                    <a:pt x="3079588" y="3626529"/>
                  </a:lnTo>
                  <a:lnTo>
                    <a:pt x="1539794" y="3626529"/>
                  </a:lnTo>
                  <a:lnTo>
                    <a:pt x="10737" y="4234434"/>
                  </a:lnTo>
                  <a:close/>
                </a:path>
                <a:path w="3079750" h="4234815">
                  <a:moveTo>
                    <a:pt x="3079588" y="4234434"/>
                  </a:moveTo>
                  <a:lnTo>
                    <a:pt x="3068851" y="4234434"/>
                  </a:lnTo>
                  <a:lnTo>
                    <a:pt x="1539794" y="3626529"/>
                  </a:lnTo>
                  <a:lnTo>
                    <a:pt x="3079588" y="3626529"/>
                  </a:lnTo>
                  <a:lnTo>
                    <a:pt x="3079588" y="42344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6930" y="3505083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8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8" y="0"/>
                  </a:lnTo>
                  <a:lnTo>
                    <a:pt x="3079588" y="3626530"/>
                  </a:lnTo>
                  <a:lnTo>
                    <a:pt x="1539794" y="3626530"/>
                  </a:lnTo>
                  <a:lnTo>
                    <a:pt x="10738" y="4234434"/>
                  </a:lnTo>
                  <a:close/>
                </a:path>
                <a:path w="3079750" h="4234815">
                  <a:moveTo>
                    <a:pt x="3079588" y="4234434"/>
                  </a:moveTo>
                  <a:lnTo>
                    <a:pt x="3068850" y="4234434"/>
                  </a:lnTo>
                  <a:lnTo>
                    <a:pt x="1539794" y="3626530"/>
                  </a:lnTo>
                  <a:lnTo>
                    <a:pt x="3079588" y="3626530"/>
                  </a:lnTo>
                  <a:lnTo>
                    <a:pt x="3079588" y="4234434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96930" y="3505083"/>
              <a:ext cx="3077210" cy="4238625"/>
            </a:xfrm>
            <a:custGeom>
              <a:avLst/>
              <a:gdLst/>
              <a:ahLst/>
              <a:cxnLst/>
              <a:rect l="l" t="t" r="r" b="b"/>
              <a:pathLst>
                <a:path w="3077210" h="4238625">
                  <a:moveTo>
                    <a:pt x="1539801" y="3626527"/>
                  </a:moveTo>
                  <a:lnTo>
                    <a:pt x="0" y="4238625"/>
                  </a:lnTo>
                  <a:lnTo>
                    <a:pt x="9" y="0"/>
                  </a:lnTo>
                  <a:lnTo>
                    <a:pt x="3076575" y="0"/>
                  </a:lnTo>
                </a:path>
                <a:path w="3077210" h="4238625">
                  <a:moveTo>
                    <a:pt x="3076595" y="4237453"/>
                  </a:moveTo>
                  <a:lnTo>
                    <a:pt x="1539775" y="3626530"/>
                  </a:lnTo>
                </a:path>
              </a:pathLst>
            </a:custGeom>
            <a:ln w="76200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311707" y="3170063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89" h="1050289">
                  <a:moveTo>
                    <a:pt x="525016" y="1050032"/>
                  </a:moveTo>
                  <a:lnTo>
                    <a:pt x="477229" y="1047887"/>
                  </a:lnTo>
                  <a:lnTo>
                    <a:pt x="430644" y="1041574"/>
                  </a:lnTo>
                  <a:lnTo>
                    <a:pt x="385446" y="1031278"/>
                  </a:lnTo>
                  <a:lnTo>
                    <a:pt x="341821" y="1017186"/>
                  </a:lnTo>
                  <a:lnTo>
                    <a:pt x="299954" y="999482"/>
                  </a:lnTo>
                  <a:lnTo>
                    <a:pt x="260030" y="978352"/>
                  </a:lnTo>
                  <a:lnTo>
                    <a:pt x="222235" y="953981"/>
                  </a:lnTo>
                  <a:lnTo>
                    <a:pt x="186755" y="926555"/>
                  </a:lnTo>
                  <a:lnTo>
                    <a:pt x="153773" y="896259"/>
                  </a:lnTo>
                  <a:lnTo>
                    <a:pt x="123477" y="863277"/>
                  </a:lnTo>
                  <a:lnTo>
                    <a:pt x="96050" y="827797"/>
                  </a:lnTo>
                  <a:lnTo>
                    <a:pt x="71680" y="790002"/>
                  </a:lnTo>
                  <a:lnTo>
                    <a:pt x="50550" y="750078"/>
                  </a:lnTo>
                  <a:lnTo>
                    <a:pt x="32846" y="708211"/>
                  </a:lnTo>
                  <a:lnTo>
                    <a:pt x="18754" y="664586"/>
                  </a:lnTo>
                  <a:lnTo>
                    <a:pt x="8458" y="619388"/>
                  </a:lnTo>
                  <a:lnTo>
                    <a:pt x="2145" y="572803"/>
                  </a:lnTo>
                  <a:lnTo>
                    <a:pt x="0" y="525016"/>
                  </a:lnTo>
                  <a:lnTo>
                    <a:pt x="2145" y="477229"/>
                  </a:lnTo>
                  <a:lnTo>
                    <a:pt x="8458" y="430644"/>
                  </a:lnTo>
                  <a:lnTo>
                    <a:pt x="18754" y="385446"/>
                  </a:lnTo>
                  <a:lnTo>
                    <a:pt x="32846" y="341821"/>
                  </a:lnTo>
                  <a:lnTo>
                    <a:pt x="50550" y="299954"/>
                  </a:lnTo>
                  <a:lnTo>
                    <a:pt x="71680" y="260030"/>
                  </a:lnTo>
                  <a:lnTo>
                    <a:pt x="96050" y="222235"/>
                  </a:lnTo>
                  <a:lnTo>
                    <a:pt x="123477" y="186755"/>
                  </a:lnTo>
                  <a:lnTo>
                    <a:pt x="153773" y="153773"/>
                  </a:lnTo>
                  <a:lnTo>
                    <a:pt x="186755" y="123477"/>
                  </a:lnTo>
                  <a:lnTo>
                    <a:pt x="222235" y="96051"/>
                  </a:lnTo>
                  <a:lnTo>
                    <a:pt x="260030" y="71680"/>
                  </a:lnTo>
                  <a:lnTo>
                    <a:pt x="299954" y="50550"/>
                  </a:lnTo>
                  <a:lnTo>
                    <a:pt x="341821" y="32846"/>
                  </a:lnTo>
                  <a:lnTo>
                    <a:pt x="385446" y="18754"/>
                  </a:lnTo>
                  <a:lnTo>
                    <a:pt x="430644" y="8458"/>
                  </a:lnTo>
                  <a:lnTo>
                    <a:pt x="477229" y="2145"/>
                  </a:lnTo>
                  <a:lnTo>
                    <a:pt x="525016" y="0"/>
                  </a:lnTo>
                  <a:lnTo>
                    <a:pt x="572803" y="2145"/>
                  </a:lnTo>
                  <a:lnTo>
                    <a:pt x="619388" y="8458"/>
                  </a:lnTo>
                  <a:lnTo>
                    <a:pt x="664586" y="18754"/>
                  </a:lnTo>
                  <a:lnTo>
                    <a:pt x="708211" y="32846"/>
                  </a:lnTo>
                  <a:lnTo>
                    <a:pt x="750078" y="50550"/>
                  </a:lnTo>
                  <a:lnTo>
                    <a:pt x="790002" y="71680"/>
                  </a:lnTo>
                  <a:lnTo>
                    <a:pt x="827797" y="96051"/>
                  </a:lnTo>
                  <a:lnTo>
                    <a:pt x="863277" y="123477"/>
                  </a:lnTo>
                  <a:lnTo>
                    <a:pt x="896259" y="153773"/>
                  </a:lnTo>
                  <a:lnTo>
                    <a:pt x="926555" y="186755"/>
                  </a:lnTo>
                  <a:lnTo>
                    <a:pt x="953982" y="222235"/>
                  </a:lnTo>
                  <a:lnTo>
                    <a:pt x="978352" y="260030"/>
                  </a:lnTo>
                  <a:lnTo>
                    <a:pt x="999482" y="299954"/>
                  </a:lnTo>
                  <a:lnTo>
                    <a:pt x="1017186" y="341821"/>
                  </a:lnTo>
                  <a:lnTo>
                    <a:pt x="1031278" y="385446"/>
                  </a:lnTo>
                  <a:lnTo>
                    <a:pt x="1041574" y="430644"/>
                  </a:lnTo>
                  <a:lnTo>
                    <a:pt x="1047887" y="477229"/>
                  </a:lnTo>
                  <a:lnTo>
                    <a:pt x="1050033" y="525016"/>
                  </a:lnTo>
                  <a:lnTo>
                    <a:pt x="1047887" y="572803"/>
                  </a:lnTo>
                  <a:lnTo>
                    <a:pt x="1041574" y="619388"/>
                  </a:lnTo>
                  <a:lnTo>
                    <a:pt x="1031278" y="664586"/>
                  </a:lnTo>
                  <a:lnTo>
                    <a:pt x="1017186" y="708211"/>
                  </a:lnTo>
                  <a:lnTo>
                    <a:pt x="999482" y="750078"/>
                  </a:lnTo>
                  <a:lnTo>
                    <a:pt x="978352" y="790002"/>
                  </a:lnTo>
                  <a:lnTo>
                    <a:pt x="953982" y="827797"/>
                  </a:lnTo>
                  <a:lnTo>
                    <a:pt x="926555" y="863277"/>
                  </a:lnTo>
                  <a:lnTo>
                    <a:pt x="896259" y="896259"/>
                  </a:lnTo>
                  <a:lnTo>
                    <a:pt x="863277" y="926555"/>
                  </a:lnTo>
                  <a:lnTo>
                    <a:pt x="827797" y="953981"/>
                  </a:lnTo>
                  <a:lnTo>
                    <a:pt x="790002" y="978352"/>
                  </a:lnTo>
                  <a:lnTo>
                    <a:pt x="750078" y="999482"/>
                  </a:lnTo>
                  <a:lnTo>
                    <a:pt x="708211" y="1017186"/>
                  </a:lnTo>
                  <a:lnTo>
                    <a:pt x="664586" y="1031278"/>
                  </a:lnTo>
                  <a:lnTo>
                    <a:pt x="619388" y="1041574"/>
                  </a:lnTo>
                  <a:lnTo>
                    <a:pt x="572803" y="1047887"/>
                  </a:lnTo>
                  <a:lnTo>
                    <a:pt x="525016" y="105003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900731" y="3170063"/>
            <a:ext cx="3153410" cy="4842510"/>
            <a:chOff x="3900731" y="3170063"/>
            <a:chExt cx="3153410" cy="4842510"/>
          </a:xfrm>
        </p:grpSpPr>
        <p:sp>
          <p:nvSpPr>
            <p:cNvPr id="9" name="object 9"/>
            <p:cNvSpPr/>
            <p:nvPr/>
          </p:nvSpPr>
          <p:spPr>
            <a:xfrm>
              <a:off x="3938831" y="3777719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7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9" y="0"/>
                  </a:lnTo>
                  <a:lnTo>
                    <a:pt x="3079588" y="3626529"/>
                  </a:lnTo>
                  <a:lnTo>
                    <a:pt x="1539794" y="3626529"/>
                  </a:lnTo>
                  <a:lnTo>
                    <a:pt x="10737" y="4234434"/>
                  </a:lnTo>
                  <a:close/>
                </a:path>
                <a:path w="3079750" h="4234815">
                  <a:moveTo>
                    <a:pt x="3079589" y="4234434"/>
                  </a:moveTo>
                  <a:lnTo>
                    <a:pt x="3068851" y="4234434"/>
                  </a:lnTo>
                  <a:lnTo>
                    <a:pt x="1539794" y="3626529"/>
                  </a:lnTo>
                  <a:lnTo>
                    <a:pt x="3079588" y="3626529"/>
                  </a:lnTo>
                  <a:lnTo>
                    <a:pt x="3079589" y="42344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938831" y="3505083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8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9" y="0"/>
                  </a:lnTo>
                  <a:lnTo>
                    <a:pt x="3079588" y="3626530"/>
                  </a:lnTo>
                  <a:lnTo>
                    <a:pt x="1539794" y="3626530"/>
                  </a:lnTo>
                  <a:lnTo>
                    <a:pt x="10738" y="4234434"/>
                  </a:lnTo>
                  <a:close/>
                </a:path>
                <a:path w="3079750" h="4234815">
                  <a:moveTo>
                    <a:pt x="3079589" y="4234434"/>
                  </a:moveTo>
                  <a:lnTo>
                    <a:pt x="3068850" y="4234434"/>
                  </a:lnTo>
                  <a:lnTo>
                    <a:pt x="1539794" y="3626530"/>
                  </a:lnTo>
                  <a:lnTo>
                    <a:pt x="3079588" y="3626530"/>
                  </a:lnTo>
                  <a:lnTo>
                    <a:pt x="3079589" y="4234434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938831" y="3505083"/>
              <a:ext cx="3077210" cy="4238625"/>
            </a:xfrm>
            <a:custGeom>
              <a:avLst/>
              <a:gdLst/>
              <a:ahLst/>
              <a:cxnLst/>
              <a:rect l="l" t="t" r="r" b="b"/>
              <a:pathLst>
                <a:path w="3077209" h="4238625">
                  <a:moveTo>
                    <a:pt x="1539801" y="3626527"/>
                  </a:moveTo>
                  <a:lnTo>
                    <a:pt x="0" y="4238625"/>
                  </a:lnTo>
                  <a:lnTo>
                    <a:pt x="9" y="0"/>
                  </a:lnTo>
                  <a:lnTo>
                    <a:pt x="3076575" y="0"/>
                  </a:lnTo>
                </a:path>
                <a:path w="3077209" h="4238625">
                  <a:moveTo>
                    <a:pt x="3076595" y="4237453"/>
                  </a:moveTo>
                  <a:lnTo>
                    <a:pt x="1539775" y="3626530"/>
                  </a:lnTo>
                </a:path>
              </a:pathLst>
            </a:custGeom>
            <a:ln w="76200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953608" y="3170063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89" h="1050289">
                  <a:moveTo>
                    <a:pt x="525016" y="1050032"/>
                  </a:moveTo>
                  <a:lnTo>
                    <a:pt x="477229" y="1047887"/>
                  </a:lnTo>
                  <a:lnTo>
                    <a:pt x="430644" y="1041574"/>
                  </a:lnTo>
                  <a:lnTo>
                    <a:pt x="385446" y="1031278"/>
                  </a:lnTo>
                  <a:lnTo>
                    <a:pt x="341821" y="1017186"/>
                  </a:lnTo>
                  <a:lnTo>
                    <a:pt x="299954" y="999482"/>
                  </a:lnTo>
                  <a:lnTo>
                    <a:pt x="260030" y="978352"/>
                  </a:lnTo>
                  <a:lnTo>
                    <a:pt x="222235" y="953981"/>
                  </a:lnTo>
                  <a:lnTo>
                    <a:pt x="186755" y="926555"/>
                  </a:lnTo>
                  <a:lnTo>
                    <a:pt x="153773" y="896259"/>
                  </a:lnTo>
                  <a:lnTo>
                    <a:pt x="123477" y="863277"/>
                  </a:lnTo>
                  <a:lnTo>
                    <a:pt x="96050" y="827797"/>
                  </a:lnTo>
                  <a:lnTo>
                    <a:pt x="71680" y="790002"/>
                  </a:lnTo>
                  <a:lnTo>
                    <a:pt x="50550" y="750078"/>
                  </a:lnTo>
                  <a:lnTo>
                    <a:pt x="32846" y="708211"/>
                  </a:lnTo>
                  <a:lnTo>
                    <a:pt x="18754" y="664586"/>
                  </a:lnTo>
                  <a:lnTo>
                    <a:pt x="8458" y="619388"/>
                  </a:lnTo>
                  <a:lnTo>
                    <a:pt x="2145" y="572803"/>
                  </a:lnTo>
                  <a:lnTo>
                    <a:pt x="0" y="525016"/>
                  </a:lnTo>
                  <a:lnTo>
                    <a:pt x="2145" y="477229"/>
                  </a:lnTo>
                  <a:lnTo>
                    <a:pt x="8458" y="430644"/>
                  </a:lnTo>
                  <a:lnTo>
                    <a:pt x="18754" y="385446"/>
                  </a:lnTo>
                  <a:lnTo>
                    <a:pt x="32846" y="341821"/>
                  </a:lnTo>
                  <a:lnTo>
                    <a:pt x="50550" y="299954"/>
                  </a:lnTo>
                  <a:lnTo>
                    <a:pt x="71680" y="260030"/>
                  </a:lnTo>
                  <a:lnTo>
                    <a:pt x="96050" y="222235"/>
                  </a:lnTo>
                  <a:lnTo>
                    <a:pt x="123477" y="186755"/>
                  </a:lnTo>
                  <a:lnTo>
                    <a:pt x="153773" y="153773"/>
                  </a:lnTo>
                  <a:lnTo>
                    <a:pt x="186755" y="123477"/>
                  </a:lnTo>
                  <a:lnTo>
                    <a:pt x="222235" y="96051"/>
                  </a:lnTo>
                  <a:lnTo>
                    <a:pt x="260030" y="71680"/>
                  </a:lnTo>
                  <a:lnTo>
                    <a:pt x="299954" y="50550"/>
                  </a:lnTo>
                  <a:lnTo>
                    <a:pt x="341821" y="32846"/>
                  </a:lnTo>
                  <a:lnTo>
                    <a:pt x="385446" y="18754"/>
                  </a:lnTo>
                  <a:lnTo>
                    <a:pt x="430644" y="8458"/>
                  </a:lnTo>
                  <a:lnTo>
                    <a:pt x="477229" y="2145"/>
                  </a:lnTo>
                  <a:lnTo>
                    <a:pt x="525016" y="0"/>
                  </a:lnTo>
                  <a:lnTo>
                    <a:pt x="572803" y="2145"/>
                  </a:lnTo>
                  <a:lnTo>
                    <a:pt x="619388" y="8458"/>
                  </a:lnTo>
                  <a:lnTo>
                    <a:pt x="664586" y="18754"/>
                  </a:lnTo>
                  <a:lnTo>
                    <a:pt x="708211" y="32846"/>
                  </a:lnTo>
                  <a:lnTo>
                    <a:pt x="750078" y="50550"/>
                  </a:lnTo>
                  <a:lnTo>
                    <a:pt x="790002" y="71680"/>
                  </a:lnTo>
                  <a:lnTo>
                    <a:pt x="827797" y="96051"/>
                  </a:lnTo>
                  <a:lnTo>
                    <a:pt x="863277" y="123477"/>
                  </a:lnTo>
                  <a:lnTo>
                    <a:pt x="896259" y="153773"/>
                  </a:lnTo>
                  <a:lnTo>
                    <a:pt x="926555" y="186755"/>
                  </a:lnTo>
                  <a:lnTo>
                    <a:pt x="953982" y="222235"/>
                  </a:lnTo>
                  <a:lnTo>
                    <a:pt x="978352" y="260030"/>
                  </a:lnTo>
                  <a:lnTo>
                    <a:pt x="999482" y="299954"/>
                  </a:lnTo>
                  <a:lnTo>
                    <a:pt x="1017186" y="341821"/>
                  </a:lnTo>
                  <a:lnTo>
                    <a:pt x="1031278" y="385446"/>
                  </a:lnTo>
                  <a:lnTo>
                    <a:pt x="1041574" y="430644"/>
                  </a:lnTo>
                  <a:lnTo>
                    <a:pt x="1047887" y="477229"/>
                  </a:lnTo>
                  <a:lnTo>
                    <a:pt x="1050033" y="525016"/>
                  </a:lnTo>
                  <a:lnTo>
                    <a:pt x="1047887" y="572803"/>
                  </a:lnTo>
                  <a:lnTo>
                    <a:pt x="1041574" y="619388"/>
                  </a:lnTo>
                  <a:lnTo>
                    <a:pt x="1031278" y="664586"/>
                  </a:lnTo>
                  <a:lnTo>
                    <a:pt x="1017186" y="708211"/>
                  </a:lnTo>
                  <a:lnTo>
                    <a:pt x="999482" y="750078"/>
                  </a:lnTo>
                  <a:lnTo>
                    <a:pt x="978352" y="790002"/>
                  </a:lnTo>
                  <a:lnTo>
                    <a:pt x="953982" y="827797"/>
                  </a:lnTo>
                  <a:lnTo>
                    <a:pt x="926555" y="863277"/>
                  </a:lnTo>
                  <a:lnTo>
                    <a:pt x="896259" y="896259"/>
                  </a:lnTo>
                  <a:lnTo>
                    <a:pt x="863277" y="926555"/>
                  </a:lnTo>
                  <a:lnTo>
                    <a:pt x="827797" y="953981"/>
                  </a:lnTo>
                  <a:lnTo>
                    <a:pt x="790002" y="978352"/>
                  </a:lnTo>
                  <a:lnTo>
                    <a:pt x="750078" y="999482"/>
                  </a:lnTo>
                  <a:lnTo>
                    <a:pt x="708211" y="1017186"/>
                  </a:lnTo>
                  <a:lnTo>
                    <a:pt x="664586" y="1031278"/>
                  </a:lnTo>
                  <a:lnTo>
                    <a:pt x="619388" y="1041574"/>
                  </a:lnTo>
                  <a:lnTo>
                    <a:pt x="572803" y="1047887"/>
                  </a:lnTo>
                  <a:lnTo>
                    <a:pt x="525016" y="105003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7536536" y="3170063"/>
            <a:ext cx="3153410" cy="4842510"/>
            <a:chOff x="7536536" y="3170063"/>
            <a:chExt cx="3153410" cy="4842510"/>
          </a:xfrm>
        </p:grpSpPr>
        <p:sp>
          <p:nvSpPr>
            <p:cNvPr id="14" name="object 14"/>
            <p:cNvSpPr/>
            <p:nvPr/>
          </p:nvSpPr>
          <p:spPr>
            <a:xfrm>
              <a:off x="7574635" y="3777719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7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9" y="0"/>
                  </a:lnTo>
                  <a:lnTo>
                    <a:pt x="3079588" y="3626529"/>
                  </a:lnTo>
                  <a:lnTo>
                    <a:pt x="1539794" y="3626529"/>
                  </a:lnTo>
                  <a:lnTo>
                    <a:pt x="10737" y="4234434"/>
                  </a:lnTo>
                  <a:close/>
                </a:path>
                <a:path w="3079750" h="4234815">
                  <a:moveTo>
                    <a:pt x="3079589" y="4234434"/>
                  </a:moveTo>
                  <a:lnTo>
                    <a:pt x="3068851" y="4234434"/>
                  </a:lnTo>
                  <a:lnTo>
                    <a:pt x="1539794" y="3626529"/>
                  </a:lnTo>
                  <a:lnTo>
                    <a:pt x="3079588" y="3626529"/>
                  </a:lnTo>
                  <a:lnTo>
                    <a:pt x="3079589" y="42344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574635" y="3505083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8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9" y="0"/>
                  </a:lnTo>
                  <a:lnTo>
                    <a:pt x="3079588" y="3626530"/>
                  </a:lnTo>
                  <a:lnTo>
                    <a:pt x="1539794" y="3626530"/>
                  </a:lnTo>
                  <a:lnTo>
                    <a:pt x="10738" y="4234434"/>
                  </a:lnTo>
                  <a:close/>
                </a:path>
                <a:path w="3079750" h="4234815">
                  <a:moveTo>
                    <a:pt x="3079589" y="4234434"/>
                  </a:moveTo>
                  <a:lnTo>
                    <a:pt x="3068850" y="4234434"/>
                  </a:lnTo>
                  <a:lnTo>
                    <a:pt x="1539794" y="3626530"/>
                  </a:lnTo>
                  <a:lnTo>
                    <a:pt x="3079588" y="3626530"/>
                  </a:lnTo>
                  <a:lnTo>
                    <a:pt x="3079589" y="4234434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574636" y="3505083"/>
              <a:ext cx="3077210" cy="4238625"/>
            </a:xfrm>
            <a:custGeom>
              <a:avLst/>
              <a:gdLst/>
              <a:ahLst/>
              <a:cxnLst/>
              <a:rect l="l" t="t" r="r" b="b"/>
              <a:pathLst>
                <a:path w="3077209" h="4238625">
                  <a:moveTo>
                    <a:pt x="1539801" y="3626527"/>
                  </a:moveTo>
                  <a:lnTo>
                    <a:pt x="0" y="4238625"/>
                  </a:lnTo>
                  <a:lnTo>
                    <a:pt x="9" y="0"/>
                  </a:lnTo>
                  <a:lnTo>
                    <a:pt x="3076575" y="0"/>
                  </a:lnTo>
                </a:path>
                <a:path w="3077209" h="4238625">
                  <a:moveTo>
                    <a:pt x="3076595" y="4237453"/>
                  </a:moveTo>
                  <a:lnTo>
                    <a:pt x="1539775" y="3626530"/>
                  </a:lnTo>
                </a:path>
              </a:pathLst>
            </a:custGeom>
            <a:ln w="76200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589412" y="3170063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90" h="1050289">
                  <a:moveTo>
                    <a:pt x="525016" y="1050032"/>
                  </a:moveTo>
                  <a:lnTo>
                    <a:pt x="477229" y="1047887"/>
                  </a:lnTo>
                  <a:lnTo>
                    <a:pt x="430644" y="1041574"/>
                  </a:lnTo>
                  <a:lnTo>
                    <a:pt x="385446" y="1031278"/>
                  </a:lnTo>
                  <a:lnTo>
                    <a:pt x="341821" y="1017186"/>
                  </a:lnTo>
                  <a:lnTo>
                    <a:pt x="299954" y="999482"/>
                  </a:lnTo>
                  <a:lnTo>
                    <a:pt x="260030" y="978352"/>
                  </a:lnTo>
                  <a:lnTo>
                    <a:pt x="222235" y="953981"/>
                  </a:lnTo>
                  <a:lnTo>
                    <a:pt x="186755" y="926555"/>
                  </a:lnTo>
                  <a:lnTo>
                    <a:pt x="153773" y="896259"/>
                  </a:lnTo>
                  <a:lnTo>
                    <a:pt x="123477" y="863277"/>
                  </a:lnTo>
                  <a:lnTo>
                    <a:pt x="96050" y="827797"/>
                  </a:lnTo>
                  <a:lnTo>
                    <a:pt x="71680" y="790002"/>
                  </a:lnTo>
                  <a:lnTo>
                    <a:pt x="50550" y="750078"/>
                  </a:lnTo>
                  <a:lnTo>
                    <a:pt x="32846" y="708211"/>
                  </a:lnTo>
                  <a:lnTo>
                    <a:pt x="18754" y="664586"/>
                  </a:lnTo>
                  <a:lnTo>
                    <a:pt x="8458" y="619388"/>
                  </a:lnTo>
                  <a:lnTo>
                    <a:pt x="2145" y="572803"/>
                  </a:lnTo>
                  <a:lnTo>
                    <a:pt x="0" y="525016"/>
                  </a:lnTo>
                  <a:lnTo>
                    <a:pt x="2145" y="477229"/>
                  </a:lnTo>
                  <a:lnTo>
                    <a:pt x="8458" y="430644"/>
                  </a:lnTo>
                  <a:lnTo>
                    <a:pt x="18754" y="385446"/>
                  </a:lnTo>
                  <a:lnTo>
                    <a:pt x="32846" y="341821"/>
                  </a:lnTo>
                  <a:lnTo>
                    <a:pt x="50550" y="299954"/>
                  </a:lnTo>
                  <a:lnTo>
                    <a:pt x="71680" y="260030"/>
                  </a:lnTo>
                  <a:lnTo>
                    <a:pt x="96050" y="222235"/>
                  </a:lnTo>
                  <a:lnTo>
                    <a:pt x="123477" y="186755"/>
                  </a:lnTo>
                  <a:lnTo>
                    <a:pt x="153773" y="153773"/>
                  </a:lnTo>
                  <a:lnTo>
                    <a:pt x="186755" y="123477"/>
                  </a:lnTo>
                  <a:lnTo>
                    <a:pt x="222235" y="96051"/>
                  </a:lnTo>
                  <a:lnTo>
                    <a:pt x="260030" y="71680"/>
                  </a:lnTo>
                  <a:lnTo>
                    <a:pt x="299954" y="50550"/>
                  </a:lnTo>
                  <a:lnTo>
                    <a:pt x="341821" y="32846"/>
                  </a:lnTo>
                  <a:lnTo>
                    <a:pt x="385446" y="18754"/>
                  </a:lnTo>
                  <a:lnTo>
                    <a:pt x="430644" y="8458"/>
                  </a:lnTo>
                  <a:lnTo>
                    <a:pt x="477229" y="2145"/>
                  </a:lnTo>
                  <a:lnTo>
                    <a:pt x="525016" y="0"/>
                  </a:lnTo>
                  <a:lnTo>
                    <a:pt x="572803" y="2145"/>
                  </a:lnTo>
                  <a:lnTo>
                    <a:pt x="619388" y="8458"/>
                  </a:lnTo>
                  <a:lnTo>
                    <a:pt x="664586" y="18754"/>
                  </a:lnTo>
                  <a:lnTo>
                    <a:pt x="708211" y="32846"/>
                  </a:lnTo>
                  <a:lnTo>
                    <a:pt x="750078" y="50550"/>
                  </a:lnTo>
                  <a:lnTo>
                    <a:pt x="790002" y="71680"/>
                  </a:lnTo>
                  <a:lnTo>
                    <a:pt x="827797" y="96051"/>
                  </a:lnTo>
                  <a:lnTo>
                    <a:pt x="863278" y="123477"/>
                  </a:lnTo>
                  <a:lnTo>
                    <a:pt x="896259" y="153773"/>
                  </a:lnTo>
                  <a:lnTo>
                    <a:pt x="926555" y="186755"/>
                  </a:lnTo>
                  <a:lnTo>
                    <a:pt x="953982" y="222235"/>
                  </a:lnTo>
                  <a:lnTo>
                    <a:pt x="978353" y="260030"/>
                  </a:lnTo>
                  <a:lnTo>
                    <a:pt x="999483" y="299954"/>
                  </a:lnTo>
                  <a:lnTo>
                    <a:pt x="1017186" y="341821"/>
                  </a:lnTo>
                  <a:lnTo>
                    <a:pt x="1031279" y="385446"/>
                  </a:lnTo>
                  <a:lnTo>
                    <a:pt x="1041574" y="430644"/>
                  </a:lnTo>
                  <a:lnTo>
                    <a:pt x="1047887" y="477229"/>
                  </a:lnTo>
                  <a:lnTo>
                    <a:pt x="1050033" y="525016"/>
                  </a:lnTo>
                  <a:lnTo>
                    <a:pt x="1047887" y="572803"/>
                  </a:lnTo>
                  <a:lnTo>
                    <a:pt x="1041574" y="619388"/>
                  </a:lnTo>
                  <a:lnTo>
                    <a:pt x="1031279" y="664586"/>
                  </a:lnTo>
                  <a:lnTo>
                    <a:pt x="1017186" y="708211"/>
                  </a:lnTo>
                  <a:lnTo>
                    <a:pt x="999483" y="750078"/>
                  </a:lnTo>
                  <a:lnTo>
                    <a:pt x="978353" y="790002"/>
                  </a:lnTo>
                  <a:lnTo>
                    <a:pt x="953982" y="827797"/>
                  </a:lnTo>
                  <a:lnTo>
                    <a:pt x="926555" y="863277"/>
                  </a:lnTo>
                  <a:lnTo>
                    <a:pt x="896259" y="896259"/>
                  </a:lnTo>
                  <a:lnTo>
                    <a:pt x="863278" y="926555"/>
                  </a:lnTo>
                  <a:lnTo>
                    <a:pt x="827797" y="953981"/>
                  </a:lnTo>
                  <a:lnTo>
                    <a:pt x="790002" y="978352"/>
                  </a:lnTo>
                  <a:lnTo>
                    <a:pt x="750078" y="999482"/>
                  </a:lnTo>
                  <a:lnTo>
                    <a:pt x="708211" y="1017186"/>
                  </a:lnTo>
                  <a:lnTo>
                    <a:pt x="664586" y="1031278"/>
                  </a:lnTo>
                  <a:lnTo>
                    <a:pt x="619388" y="1041574"/>
                  </a:lnTo>
                  <a:lnTo>
                    <a:pt x="572803" y="1047887"/>
                  </a:lnTo>
                  <a:lnTo>
                    <a:pt x="525016" y="105003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11172338" y="3170063"/>
            <a:ext cx="3153410" cy="4842510"/>
            <a:chOff x="11172338" y="3170063"/>
            <a:chExt cx="3153410" cy="4842510"/>
          </a:xfrm>
        </p:grpSpPr>
        <p:sp>
          <p:nvSpPr>
            <p:cNvPr id="19" name="object 19"/>
            <p:cNvSpPr/>
            <p:nvPr/>
          </p:nvSpPr>
          <p:spPr>
            <a:xfrm>
              <a:off x="11210438" y="3777719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7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8" y="0"/>
                  </a:lnTo>
                  <a:lnTo>
                    <a:pt x="3079588" y="3626529"/>
                  </a:lnTo>
                  <a:lnTo>
                    <a:pt x="1539794" y="3626529"/>
                  </a:lnTo>
                  <a:lnTo>
                    <a:pt x="10737" y="4234434"/>
                  </a:lnTo>
                  <a:close/>
                </a:path>
                <a:path w="3079750" h="4234815">
                  <a:moveTo>
                    <a:pt x="3079588" y="4234434"/>
                  </a:moveTo>
                  <a:lnTo>
                    <a:pt x="3068850" y="4234434"/>
                  </a:lnTo>
                  <a:lnTo>
                    <a:pt x="1539794" y="3626529"/>
                  </a:lnTo>
                  <a:lnTo>
                    <a:pt x="3079588" y="3626529"/>
                  </a:lnTo>
                  <a:lnTo>
                    <a:pt x="3079588" y="42344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1210438" y="3505083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8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8" y="0"/>
                  </a:lnTo>
                  <a:lnTo>
                    <a:pt x="3079588" y="3626530"/>
                  </a:lnTo>
                  <a:lnTo>
                    <a:pt x="1539794" y="3626530"/>
                  </a:lnTo>
                  <a:lnTo>
                    <a:pt x="10738" y="4234434"/>
                  </a:lnTo>
                  <a:close/>
                </a:path>
                <a:path w="3079750" h="4234815">
                  <a:moveTo>
                    <a:pt x="3079588" y="4234434"/>
                  </a:moveTo>
                  <a:lnTo>
                    <a:pt x="3068849" y="4234434"/>
                  </a:lnTo>
                  <a:lnTo>
                    <a:pt x="1539794" y="3626530"/>
                  </a:lnTo>
                  <a:lnTo>
                    <a:pt x="3079588" y="3626530"/>
                  </a:lnTo>
                  <a:lnTo>
                    <a:pt x="3079588" y="4234434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1210438" y="3505083"/>
              <a:ext cx="3077210" cy="4238625"/>
            </a:xfrm>
            <a:custGeom>
              <a:avLst/>
              <a:gdLst/>
              <a:ahLst/>
              <a:cxnLst/>
              <a:rect l="l" t="t" r="r" b="b"/>
              <a:pathLst>
                <a:path w="3077209" h="4238625">
                  <a:moveTo>
                    <a:pt x="1539801" y="3626527"/>
                  </a:moveTo>
                  <a:lnTo>
                    <a:pt x="0" y="4238625"/>
                  </a:lnTo>
                  <a:lnTo>
                    <a:pt x="9" y="0"/>
                  </a:lnTo>
                  <a:lnTo>
                    <a:pt x="3076575" y="0"/>
                  </a:lnTo>
                </a:path>
                <a:path w="3077209" h="4238625">
                  <a:moveTo>
                    <a:pt x="3076596" y="4237454"/>
                  </a:moveTo>
                  <a:lnTo>
                    <a:pt x="1539775" y="3626530"/>
                  </a:lnTo>
                </a:path>
              </a:pathLst>
            </a:custGeom>
            <a:ln w="76200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2225216" y="3170063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90" h="1050289">
                  <a:moveTo>
                    <a:pt x="525015" y="1050032"/>
                  </a:moveTo>
                  <a:lnTo>
                    <a:pt x="477228" y="1047887"/>
                  </a:lnTo>
                  <a:lnTo>
                    <a:pt x="430643" y="1041574"/>
                  </a:lnTo>
                  <a:lnTo>
                    <a:pt x="385445" y="1031278"/>
                  </a:lnTo>
                  <a:lnTo>
                    <a:pt x="341820" y="1017186"/>
                  </a:lnTo>
                  <a:lnTo>
                    <a:pt x="299953" y="999482"/>
                  </a:lnTo>
                  <a:lnTo>
                    <a:pt x="260030" y="978352"/>
                  </a:lnTo>
                  <a:lnTo>
                    <a:pt x="222235" y="953981"/>
                  </a:lnTo>
                  <a:lnTo>
                    <a:pt x="186754" y="926555"/>
                  </a:lnTo>
                  <a:lnTo>
                    <a:pt x="153773" y="896259"/>
                  </a:lnTo>
                  <a:lnTo>
                    <a:pt x="123477" y="863277"/>
                  </a:lnTo>
                  <a:lnTo>
                    <a:pt x="96050" y="827797"/>
                  </a:lnTo>
                  <a:lnTo>
                    <a:pt x="71680" y="790002"/>
                  </a:lnTo>
                  <a:lnTo>
                    <a:pt x="50550" y="750078"/>
                  </a:lnTo>
                  <a:lnTo>
                    <a:pt x="32846" y="708211"/>
                  </a:lnTo>
                  <a:lnTo>
                    <a:pt x="18754" y="664586"/>
                  </a:lnTo>
                  <a:lnTo>
                    <a:pt x="8458" y="619388"/>
                  </a:lnTo>
                  <a:lnTo>
                    <a:pt x="2145" y="572803"/>
                  </a:lnTo>
                  <a:lnTo>
                    <a:pt x="0" y="525016"/>
                  </a:lnTo>
                  <a:lnTo>
                    <a:pt x="2145" y="477229"/>
                  </a:lnTo>
                  <a:lnTo>
                    <a:pt x="8458" y="430644"/>
                  </a:lnTo>
                  <a:lnTo>
                    <a:pt x="18754" y="385446"/>
                  </a:lnTo>
                  <a:lnTo>
                    <a:pt x="32846" y="341821"/>
                  </a:lnTo>
                  <a:lnTo>
                    <a:pt x="50550" y="299954"/>
                  </a:lnTo>
                  <a:lnTo>
                    <a:pt x="71680" y="260030"/>
                  </a:lnTo>
                  <a:lnTo>
                    <a:pt x="96050" y="222235"/>
                  </a:lnTo>
                  <a:lnTo>
                    <a:pt x="123477" y="186755"/>
                  </a:lnTo>
                  <a:lnTo>
                    <a:pt x="153773" y="153773"/>
                  </a:lnTo>
                  <a:lnTo>
                    <a:pt x="186754" y="123477"/>
                  </a:lnTo>
                  <a:lnTo>
                    <a:pt x="222235" y="96051"/>
                  </a:lnTo>
                  <a:lnTo>
                    <a:pt x="260030" y="71680"/>
                  </a:lnTo>
                  <a:lnTo>
                    <a:pt x="299953" y="50550"/>
                  </a:lnTo>
                  <a:lnTo>
                    <a:pt x="341820" y="32846"/>
                  </a:lnTo>
                  <a:lnTo>
                    <a:pt x="385445" y="18754"/>
                  </a:lnTo>
                  <a:lnTo>
                    <a:pt x="430643" y="8458"/>
                  </a:lnTo>
                  <a:lnTo>
                    <a:pt x="477228" y="2145"/>
                  </a:lnTo>
                  <a:lnTo>
                    <a:pt x="525015" y="0"/>
                  </a:lnTo>
                  <a:lnTo>
                    <a:pt x="572803" y="2145"/>
                  </a:lnTo>
                  <a:lnTo>
                    <a:pt x="619388" y="8458"/>
                  </a:lnTo>
                  <a:lnTo>
                    <a:pt x="664586" y="18754"/>
                  </a:lnTo>
                  <a:lnTo>
                    <a:pt x="708211" y="32846"/>
                  </a:lnTo>
                  <a:lnTo>
                    <a:pt x="750078" y="50550"/>
                  </a:lnTo>
                  <a:lnTo>
                    <a:pt x="790001" y="71680"/>
                  </a:lnTo>
                  <a:lnTo>
                    <a:pt x="827796" y="96051"/>
                  </a:lnTo>
                  <a:lnTo>
                    <a:pt x="863277" y="123477"/>
                  </a:lnTo>
                  <a:lnTo>
                    <a:pt x="896258" y="153773"/>
                  </a:lnTo>
                  <a:lnTo>
                    <a:pt x="926555" y="186755"/>
                  </a:lnTo>
                  <a:lnTo>
                    <a:pt x="953981" y="222235"/>
                  </a:lnTo>
                  <a:lnTo>
                    <a:pt x="978352" y="260030"/>
                  </a:lnTo>
                  <a:lnTo>
                    <a:pt x="999482" y="299954"/>
                  </a:lnTo>
                  <a:lnTo>
                    <a:pt x="1017185" y="341821"/>
                  </a:lnTo>
                  <a:lnTo>
                    <a:pt x="1031278" y="385446"/>
                  </a:lnTo>
                  <a:lnTo>
                    <a:pt x="1041573" y="430644"/>
                  </a:lnTo>
                  <a:lnTo>
                    <a:pt x="1047886" y="477229"/>
                  </a:lnTo>
                  <a:lnTo>
                    <a:pt x="1050032" y="525016"/>
                  </a:lnTo>
                  <a:lnTo>
                    <a:pt x="1047886" y="572803"/>
                  </a:lnTo>
                  <a:lnTo>
                    <a:pt x="1041573" y="619388"/>
                  </a:lnTo>
                  <a:lnTo>
                    <a:pt x="1031278" y="664586"/>
                  </a:lnTo>
                  <a:lnTo>
                    <a:pt x="1017185" y="708211"/>
                  </a:lnTo>
                  <a:lnTo>
                    <a:pt x="999482" y="750078"/>
                  </a:lnTo>
                  <a:lnTo>
                    <a:pt x="978352" y="790002"/>
                  </a:lnTo>
                  <a:lnTo>
                    <a:pt x="953981" y="827797"/>
                  </a:lnTo>
                  <a:lnTo>
                    <a:pt x="926555" y="863277"/>
                  </a:lnTo>
                  <a:lnTo>
                    <a:pt x="896258" y="896259"/>
                  </a:lnTo>
                  <a:lnTo>
                    <a:pt x="863277" y="926555"/>
                  </a:lnTo>
                  <a:lnTo>
                    <a:pt x="827796" y="953981"/>
                  </a:lnTo>
                  <a:lnTo>
                    <a:pt x="790001" y="978352"/>
                  </a:lnTo>
                  <a:lnTo>
                    <a:pt x="750078" y="999482"/>
                  </a:lnTo>
                  <a:lnTo>
                    <a:pt x="708211" y="1017186"/>
                  </a:lnTo>
                  <a:lnTo>
                    <a:pt x="664586" y="1031278"/>
                  </a:lnTo>
                  <a:lnTo>
                    <a:pt x="619388" y="1041574"/>
                  </a:lnTo>
                  <a:lnTo>
                    <a:pt x="572803" y="1047887"/>
                  </a:lnTo>
                  <a:lnTo>
                    <a:pt x="525015" y="105003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3" name="object 23"/>
          <p:cNvGrpSpPr/>
          <p:nvPr/>
        </p:nvGrpSpPr>
        <p:grpSpPr>
          <a:xfrm>
            <a:off x="14808145" y="3170063"/>
            <a:ext cx="3153410" cy="4842510"/>
            <a:chOff x="14808145" y="3170063"/>
            <a:chExt cx="3153410" cy="4842510"/>
          </a:xfrm>
        </p:grpSpPr>
        <p:sp>
          <p:nvSpPr>
            <p:cNvPr id="24" name="object 24"/>
            <p:cNvSpPr/>
            <p:nvPr/>
          </p:nvSpPr>
          <p:spPr>
            <a:xfrm>
              <a:off x="14846245" y="3777719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7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9" y="0"/>
                  </a:lnTo>
                  <a:lnTo>
                    <a:pt x="3079588" y="3626529"/>
                  </a:lnTo>
                  <a:lnTo>
                    <a:pt x="1539795" y="3626529"/>
                  </a:lnTo>
                  <a:lnTo>
                    <a:pt x="10737" y="4234434"/>
                  </a:lnTo>
                  <a:close/>
                </a:path>
                <a:path w="3079750" h="4234815">
                  <a:moveTo>
                    <a:pt x="3079589" y="4234434"/>
                  </a:moveTo>
                  <a:lnTo>
                    <a:pt x="3068851" y="4234434"/>
                  </a:lnTo>
                  <a:lnTo>
                    <a:pt x="1539795" y="3626529"/>
                  </a:lnTo>
                  <a:lnTo>
                    <a:pt x="3079588" y="3626529"/>
                  </a:lnTo>
                  <a:lnTo>
                    <a:pt x="3079589" y="4234434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4846245" y="3505083"/>
              <a:ext cx="3079750" cy="4234815"/>
            </a:xfrm>
            <a:custGeom>
              <a:avLst/>
              <a:gdLst/>
              <a:ahLst/>
              <a:cxnLst/>
              <a:rect l="l" t="t" r="r" b="b"/>
              <a:pathLst>
                <a:path w="3079750" h="4234815">
                  <a:moveTo>
                    <a:pt x="10738" y="4234434"/>
                  </a:moveTo>
                  <a:lnTo>
                    <a:pt x="0" y="4234434"/>
                  </a:lnTo>
                  <a:lnTo>
                    <a:pt x="0" y="0"/>
                  </a:lnTo>
                  <a:lnTo>
                    <a:pt x="3079589" y="0"/>
                  </a:lnTo>
                  <a:lnTo>
                    <a:pt x="3079588" y="3626530"/>
                  </a:lnTo>
                  <a:lnTo>
                    <a:pt x="1539795" y="3626530"/>
                  </a:lnTo>
                  <a:lnTo>
                    <a:pt x="10738" y="4234434"/>
                  </a:lnTo>
                  <a:close/>
                </a:path>
                <a:path w="3079750" h="4234815">
                  <a:moveTo>
                    <a:pt x="3079589" y="4234434"/>
                  </a:moveTo>
                  <a:lnTo>
                    <a:pt x="3068850" y="4234434"/>
                  </a:lnTo>
                  <a:lnTo>
                    <a:pt x="1539795" y="3626530"/>
                  </a:lnTo>
                  <a:lnTo>
                    <a:pt x="3079588" y="3626530"/>
                  </a:lnTo>
                  <a:lnTo>
                    <a:pt x="3079589" y="4234434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4846245" y="3505083"/>
              <a:ext cx="3077210" cy="4238625"/>
            </a:xfrm>
            <a:custGeom>
              <a:avLst/>
              <a:gdLst/>
              <a:ahLst/>
              <a:cxnLst/>
              <a:rect l="l" t="t" r="r" b="b"/>
              <a:pathLst>
                <a:path w="3077209" h="4238625">
                  <a:moveTo>
                    <a:pt x="1539801" y="3626528"/>
                  </a:moveTo>
                  <a:lnTo>
                    <a:pt x="0" y="4238625"/>
                  </a:lnTo>
                  <a:lnTo>
                    <a:pt x="9" y="0"/>
                  </a:lnTo>
                  <a:lnTo>
                    <a:pt x="3076575" y="0"/>
                  </a:lnTo>
                </a:path>
                <a:path w="3077209" h="4238625">
                  <a:moveTo>
                    <a:pt x="3076595" y="4237453"/>
                  </a:moveTo>
                  <a:lnTo>
                    <a:pt x="1539775" y="3626530"/>
                  </a:lnTo>
                </a:path>
              </a:pathLst>
            </a:custGeom>
            <a:ln w="76200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5861020" y="3170063"/>
              <a:ext cx="1050290" cy="1050290"/>
            </a:xfrm>
            <a:custGeom>
              <a:avLst/>
              <a:gdLst/>
              <a:ahLst/>
              <a:cxnLst/>
              <a:rect l="l" t="t" r="r" b="b"/>
              <a:pathLst>
                <a:path w="1050290" h="1050289">
                  <a:moveTo>
                    <a:pt x="525016" y="1050032"/>
                  </a:moveTo>
                  <a:lnTo>
                    <a:pt x="477229" y="1047887"/>
                  </a:lnTo>
                  <a:lnTo>
                    <a:pt x="430643" y="1041574"/>
                  </a:lnTo>
                  <a:lnTo>
                    <a:pt x="385446" y="1031278"/>
                  </a:lnTo>
                  <a:lnTo>
                    <a:pt x="341821" y="1017186"/>
                  </a:lnTo>
                  <a:lnTo>
                    <a:pt x="299954" y="999482"/>
                  </a:lnTo>
                  <a:lnTo>
                    <a:pt x="260030" y="978352"/>
                  </a:lnTo>
                  <a:lnTo>
                    <a:pt x="222235" y="953981"/>
                  </a:lnTo>
                  <a:lnTo>
                    <a:pt x="186754" y="926555"/>
                  </a:lnTo>
                  <a:lnTo>
                    <a:pt x="153773" y="896259"/>
                  </a:lnTo>
                  <a:lnTo>
                    <a:pt x="123477" y="863277"/>
                  </a:lnTo>
                  <a:lnTo>
                    <a:pt x="96050" y="827797"/>
                  </a:lnTo>
                  <a:lnTo>
                    <a:pt x="71680" y="790002"/>
                  </a:lnTo>
                  <a:lnTo>
                    <a:pt x="50550" y="750078"/>
                  </a:lnTo>
                  <a:lnTo>
                    <a:pt x="32846" y="708211"/>
                  </a:lnTo>
                  <a:lnTo>
                    <a:pt x="18754" y="664586"/>
                  </a:lnTo>
                  <a:lnTo>
                    <a:pt x="8458" y="619388"/>
                  </a:lnTo>
                  <a:lnTo>
                    <a:pt x="2145" y="572803"/>
                  </a:lnTo>
                  <a:lnTo>
                    <a:pt x="0" y="525016"/>
                  </a:lnTo>
                  <a:lnTo>
                    <a:pt x="2145" y="477229"/>
                  </a:lnTo>
                  <a:lnTo>
                    <a:pt x="8458" y="430644"/>
                  </a:lnTo>
                  <a:lnTo>
                    <a:pt x="18754" y="385446"/>
                  </a:lnTo>
                  <a:lnTo>
                    <a:pt x="32846" y="341821"/>
                  </a:lnTo>
                  <a:lnTo>
                    <a:pt x="50550" y="299954"/>
                  </a:lnTo>
                  <a:lnTo>
                    <a:pt x="71680" y="260030"/>
                  </a:lnTo>
                  <a:lnTo>
                    <a:pt x="96050" y="222235"/>
                  </a:lnTo>
                  <a:lnTo>
                    <a:pt x="123477" y="186755"/>
                  </a:lnTo>
                  <a:lnTo>
                    <a:pt x="153773" y="153773"/>
                  </a:lnTo>
                  <a:lnTo>
                    <a:pt x="186754" y="123477"/>
                  </a:lnTo>
                  <a:lnTo>
                    <a:pt x="222235" y="96051"/>
                  </a:lnTo>
                  <a:lnTo>
                    <a:pt x="260030" y="71680"/>
                  </a:lnTo>
                  <a:lnTo>
                    <a:pt x="299954" y="50550"/>
                  </a:lnTo>
                  <a:lnTo>
                    <a:pt x="341821" y="32846"/>
                  </a:lnTo>
                  <a:lnTo>
                    <a:pt x="385446" y="18754"/>
                  </a:lnTo>
                  <a:lnTo>
                    <a:pt x="430643" y="8458"/>
                  </a:lnTo>
                  <a:lnTo>
                    <a:pt x="477229" y="2145"/>
                  </a:lnTo>
                  <a:lnTo>
                    <a:pt x="525016" y="0"/>
                  </a:lnTo>
                  <a:lnTo>
                    <a:pt x="572803" y="2145"/>
                  </a:lnTo>
                  <a:lnTo>
                    <a:pt x="619388" y="8458"/>
                  </a:lnTo>
                  <a:lnTo>
                    <a:pt x="664586" y="18754"/>
                  </a:lnTo>
                  <a:lnTo>
                    <a:pt x="708211" y="32846"/>
                  </a:lnTo>
                  <a:lnTo>
                    <a:pt x="750078" y="50550"/>
                  </a:lnTo>
                  <a:lnTo>
                    <a:pt x="790002" y="71680"/>
                  </a:lnTo>
                  <a:lnTo>
                    <a:pt x="827797" y="96051"/>
                  </a:lnTo>
                  <a:lnTo>
                    <a:pt x="863277" y="123477"/>
                  </a:lnTo>
                  <a:lnTo>
                    <a:pt x="896259" y="153773"/>
                  </a:lnTo>
                  <a:lnTo>
                    <a:pt x="926555" y="186755"/>
                  </a:lnTo>
                  <a:lnTo>
                    <a:pt x="953981" y="222235"/>
                  </a:lnTo>
                  <a:lnTo>
                    <a:pt x="978352" y="260030"/>
                  </a:lnTo>
                  <a:lnTo>
                    <a:pt x="999482" y="299954"/>
                  </a:lnTo>
                  <a:lnTo>
                    <a:pt x="1017186" y="341821"/>
                  </a:lnTo>
                  <a:lnTo>
                    <a:pt x="1031278" y="385446"/>
                  </a:lnTo>
                  <a:lnTo>
                    <a:pt x="1041574" y="430644"/>
                  </a:lnTo>
                  <a:lnTo>
                    <a:pt x="1047887" y="477229"/>
                  </a:lnTo>
                  <a:lnTo>
                    <a:pt x="1050032" y="525016"/>
                  </a:lnTo>
                  <a:lnTo>
                    <a:pt x="1047887" y="572803"/>
                  </a:lnTo>
                  <a:lnTo>
                    <a:pt x="1041574" y="619388"/>
                  </a:lnTo>
                  <a:lnTo>
                    <a:pt x="1031278" y="664586"/>
                  </a:lnTo>
                  <a:lnTo>
                    <a:pt x="1017186" y="708211"/>
                  </a:lnTo>
                  <a:lnTo>
                    <a:pt x="999482" y="750078"/>
                  </a:lnTo>
                  <a:lnTo>
                    <a:pt x="978352" y="790002"/>
                  </a:lnTo>
                  <a:lnTo>
                    <a:pt x="953981" y="827797"/>
                  </a:lnTo>
                  <a:lnTo>
                    <a:pt x="926555" y="863277"/>
                  </a:lnTo>
                  <a:lnTo>
                    <a:pt x="896259" y="896259"/>
                  </a:lnTo>
                  <a:lnTo>
                    <a:pt x="863277" y="926555"/>
                  </a:lnTo>
                  <a:lnTo>
                    <a:pt x="827797" y="953981"/>
                  </a:lnTo>
                  <a:lnTo>
                    <a:pt x="790002" y="978352"/>
                  </a:lnTo>
                  <a:lnTo>
                    <a:pt x="750078" y="999482"/>
                  </a:lnTo>
                  <a:lnTo>
                    <a:pt x="708211" y="1017186"/>
                  </a:lnTo>
                  <a:lnTo>
                    <a:pt x="664586" y="1031278"/>
                  </a:lnTo>
                  <a:lnTo>
                    <a:pt x="619388" y="1041574"/>
                  </a:lnTo>
                  <a:lnTo>
                    <a:pt x="572803" y="1047887"/>
                  </a:lnTo>
                  <a:lnTo>
                    <a:pt x="525016" y="1050032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922" y="5569719"/>
            <a:ext cx="1381124" cy="140017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61481" y="5624435"/>
            <a:ext cx="1238249" cy="139064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18679" y="5674565"/>
            <a:ext cx="1295399" cy="1295399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175859" y="5601959"/>
            <a:ext cx="1152524" cy="137159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633546" y="5671084"/>
            <a:ext cx="1504949" cy="105727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94951" y="285157"/>
            <a:ext cx="135509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Discussion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Design</a:t>
            </a:r>
            <a:r>
              <a:rPr dirty="0" spc="254"/>
              <a:t> </a:t>
            </a:r>
            <a:r>
              <a:rPr dirty="0" spc="-45"/>
              <a:t>Recommendations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94951" y="1969070"/>
            <a:ext cx="4141470" cy="467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>
                <a:latin typeface="Calibri"/>
                <a:cs typeface="Calibri"/>
              </a:rPr>
              <a:t>Five</a:t>
            </a:r>
            <a:r>
              <a:rPr dirty="0" sz="2900" spc="-5">
                <a:latin typeface="Calibri"/>
                <a:cs typeface="Calibri"/>
              </a:rPr>
              <a:t> </a:t>
            </a:r>
            <a:r>
              <a:rPr dirty="0" sz="2900" spc="-110">
                <a:latin typeface="Calibri"/>
                <a:cs typeface="Calibri"/>
              </a:rPr>
              <a:t>Major</a:t>
            </a:r>
            <a:r>
              <a:rPr dirty="0" sz="2900" spc="-5">
                <a:latin typeface="Calibri"/>
                <a:cs typeface="Calibri"/>
              </a:rPr>
              <a:t> </a:t>
            </a:r>
            <a:r>
              <a:rPr dirty="0" sz="2900">
                <a:latin typeface="Calibri"/>
                <a:cs typeface="Calibri"/>
              </a:rPr>
              <a:t>Design</a:t>
            </a:r>
            <a:r>
              <a:rPr dirty="0" sz="2900" spc="-5">
                <a:latin typeface="Calibri"/>
                <a:cs typeface="Calibri"/>
              </a:rPr>
              <a:t> </a:t>
            </a:r>
            <a:r>
              <a:rPr dirty="0" sz="2900" spc="-10">
                <a:latin typeface="Calibri"/>
                <a:cs typeface="Calibri"/>
              </a:rPr>
              <a:t>Priorities: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65295" y="3336669"/>
            <a:ext cx="1755139" cy="20624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 marR="4445">
              <a:lnSpc>
                <a:spcPct val="100000"/>
              </a:lnSpc>
              <a:spcBef>
                <a:spcPts val="110"/>
              </a:spcBef>
            </a:pPr>
            <a:r>
              <a:rPr dirty="0" sz="40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4000">
              <a:latin typeface="Calibri"/>
              <a:cs typeface="Calibri"/>
            </a:endParaRPr>
          </a:p>
          <a:p>
            <a:pPr algn="ctr" marL="12700" marR="5080">
              <a:lnSpc>
                <a:spcPct val="115500"/>
              </a:lnSpc>
              <a:spcBef>
                <a:spcPts val="2495"/>
              </a:spcBef>
            </a:pPr>
            <a:r>
              <a:rPr dirty="0" sz="3150" b="1">
                <a:solidFill>
                  <a:srgbClr val="FFFFFF"/>
                </a:solidFill>
                <a:latin typeface="Calibri"/>
                <a:cs typeface="Calibri"/>
              </a:rPr>
              <a:t>Agentic</a:t>
            </a:r>
            <a:r>
              <a:rPr dirty="0" sz="3150" spc="1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150" spc="-25" b="1">
                <a:solidFill>
                  <a:srgbClr val="FFFFFF"/>
                </a:solidFill>
                <a:latin typeface="Calibri"/>
                <a:cs typeface="Calibri"/>
              </a:rPr>
              <a:t>AI </a:t>
            </a:r>
            <a:r>
              <a:rPr dirty="0" sz="3150" spc="-10" b="1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79523" y="3336669"/>
            <a:ext cx="2398395" cy="20624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40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4000">
              <a:latin typeface="Calibri"/>
              <a:cs typeface="Calibri"/>
            </a:endParaRPr>
          </a:p>
          <a:p>
            <a:pPr algn="ctr" marL="12700" marR="5080" indent="-635">
              <a:lnSpc>
                <a:spcPct val="115500"/>
              </a:lnSpc>
              <a:spcBef>
                <a:spcPts val="2495"/>
              </a:spcBef>
            </a:pPr>
            <a:r>
              <a:rPr dirty="0" sz="3150" b="1">
                <a:solidFill>
                  <a:srgbClr val="FFFFFF"/>
                </a:solidFill>
                <a:latin typeface="Calibri"/>
                <a:cs typeface="Calibri"/>
              </a:rPr>
              <a:t>Simplicity</a:t>
            </a:r>
            <a:r>
              <a:rPr dirty="0" sz="3150" spc="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150" spc="-340" b="1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dirty="0" sz="3150" spc="-10" b="1">
                <a:solidFill>
                  <a:srgbClr val="FFFFFF"/>
                </a:solidFill>
                <a:latin typeface="Calibri"/>
                <a:cs typeface="Calibri"/>
              </a:rPr>
              <a:t>Customization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71306" y="3336669"/>
            <a:ext cx="1886585" cy="20967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40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4000">
              <a:latin typeface="Calibri"/>
              <a:cs typeface="Calibri"/>
            </a:endParaRPr>
          </a:p>
          <a:p>
            <a:pPr algn="ctr" marL="12065" marR="5080">
              <a:lnSpc>
                <a:spcPct val="117500"/>
              </a:lnSpc>
              <a:spcBef>
                <a:spcPts val="2325"/>
              </a:spcBef>
            </a:pPr>
            <a:r>
              <a:rPr dirty="0" sz="3250" spc="-10" b="1">
                <a:solidFill>
                  <a:srgbClr val="FFFFFF"/>
                </a:solidFill>
                <a:latin typeface="Calibri"/>
                <a:cs typeface="Calibri"/>
              </a:rPr>
              <a:t>Affordable Pricing</a:t>
            </a:r>
            <a:endParaRPr sz="32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282700" y="3336669"/>
            <a:ext cx="2934970" cy="20199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40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4000">
              <a:latin typeface="Calibri"/>
              <a:cs typeface="Calibri"/>
            </a:endParaRPr>
          </a:p>
          <a:p>
            <a:pPr algn="ctr" marL="12700" marR="5080">
              <a:lnSpc>
                <a:spcPct val="114999"/>
              </a:lnSpc>
              <a:spcBef>
                <a:spcPts val="2885"/>
              </a:spcBef>
            </a:pPr>
            <a:r>
              <a:rPr dirty="0" sz="2900" b="1">
                <a:solidFill>
                  <a:srgbClr val="FFFFFF"/>
                </a:solidFill>
                <a:latin typeface="Calibri"/>
                <a:cs typeface="Calibri"/>
              </a:rPr>
              <a:t>Transparent</a:t>
            </a:r>
            <a:r>
              <a:rPr dirty="0" sz="2900" spc="-1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-10" b="1">
                <a:solidFill>
                  <a:srgbClr val="FFFFFF"/>
                </a:solidFill>
                <a:latin typeface="Calibri"/>
                <a:cs typeface="Calibri"/>
              </a:rPr>
              <a:t>Saftey </a:t>
            </a:r>
            <a:r>
              <a:rPr dirty="0" sz="2900" spc="-265" b="1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2900" spc="1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b="1">
                <a:solidFill>
                  <a:srgbClr val="FFFFFF"/>
                </a:solidFill>
                <a:latin typeface="Calibri"/>
                <a:cs typeface="Calibri"/>
              </a:rPr>
              <a:t>Crisis</a:t>
            </a:r>
            <a:r>
              <a:rPr dirty="0" sz="2900" spc="1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00" spc="-10" b="1">
                <a:solidFill>
                  <a:srgbClr val="FFFFFF"/>
                </a:solidFill>
                <a:latin typeface="Calibri"/>
                <a:cs typeface="Calibri"/>
              </a:rPr>
              <a:t>Routing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5163641" y="3336669"/>
            <a:ext cx="2444750" cy="20624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dirty="0" sz="40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4000">
              <a:latin typeface="Calibri"/>
              <a:cs typeface="Calibri"/>
            </a:endParaRPr>
          </a:p>
          <a:p>
            <a:pPr algn="ctr" marL="12700" marR="5080">
              <a:lnSpc>
                <a:spcPct val="115500"/>
              </a:lnSpc>
              <a:spcBef>
                <a:spcPts val="2495"/>
              </a:spcBef>
            </a:pPr>
            <a:r>
              <a:rPr dirty="0" sz="3150" b="1">
                <a:solidFill>
                  <a:srgbClr val="FFFFFF"/>
                </a:solidFill>
                <a:latin typeface="Calibri"/>
                <a:cs typeface="Calibri"/>
              </a:rPr>
              <a:t>Strong</a:t>
            </a:r>
            <a:r>
              <a:rPr dirty="0" sz="3150" spc="3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150" spc="-10" b="1">
                <a:solidFill>
                  <a:srgbClr val="FFFFFF"/>
                </a:solidFill>
                <a:latin typeface="Calibri"/>
                <a:cs typeface="Calibri"/>
              </a:rPr>
              <a:t>Privacy Control</a:t>
            </a:r>
            <a:endParaRPr sz="3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8226" y="2308002"/>
            <a:ext cx="8359775" cy="6524625"/>
            <a:chOff x="738226" y="2308002"/>
            <a:chExt cx="8359775" cy="6524625"/>
          </a:xfrm>
        </p:grpSpPr>
        <p:sp>
          <p:nvSpPr>
            <p:cNvPr id="3" name="object 3"/>
            <p:cNvSpPr/>
            <p:nvPr/>
          </p:nvSpPr>
          <p:spPr>
            <a:xfrm>
              <a:off x="776326" y="2346056"/>
              <a:ext cx="8284209" cy="6448425"/>
            </a:xfrm>
            <a:custGeom>
              <a:avLst/>
              <a:gdLst/>
              <a:ahLst/>
              <a:cxnLst/>
              <a:rect l="l" t="t" r="r" b="b"/>
              <a:pathLst>
                <a:path w="8284209" h="6448425">
                  <a:moveTo>
                    <a:pt x="7797834" y="6448286"/>
                  </a:moveTo>
                  <a:lnTo>
                    <a:pt x="485774" y="6448286"/>
                  </a:lnTo>
                  <a:lnTo>
                    <a:pt x="437762" y="6445909"/>
                  </a:lnTo>
                  <a:lnTo>
                    <a:pt x="390562" y="6438866"/>
                  </a:lnTo>
                  <a:lnTo>
                    <a:pt x="344494" y="6427289"/>
                  </a:lnTo>
                  <a:lnTo>
                    <a:pt x="299876" y="6411309"/>
                  </a:lnTo>
                  <a:lnTo>
                    <a:pt x="257028" y="6391059"/>
                  </a:lnTo>
                  <a:lnTo>
                    <a:pt x="216266" y="6366671"/>
                  </a:lnTo>
                  <a:lnTo>
                    <a:pt x="177911" y="6338276"/>
                  </a:lnTo>
                  <a:lnTo>
                    <a:pt x="142280" y="6306007"/>
                  </a:lnTo>
                  <a:lnTo>
                    <a:pt x="110010" y="6270376"/>
                  </a:lnTo>
                  <a:lnTo>
                    <a:pt x="81615" y="6232020"/>
                  </a:lnTo>
                  <a:lnTo>
                    <a:pt x="57227" y="6191259"/>
                  </a:lnTo>
                  <a:lnTo>
                    <a:pt x="36977" y="6148410"/>
                  </a:lnTo>
                  <a:lnTo>
                    <a:pt x="20997" y="6103792"/>
                  </a:lnTo>
                  <a:lnTo>
                    <a:pt x="9420" y="6057724"/>
                  </a:lnTo>
                  <a:lnTo>
                    <a:pt x="2377" y="6010524"/>
                  </a:lnTo>
                  <a:lnTo>
                    <a:pt x="0" y="5962511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7797834" y="0"/>
                  </a:lnTo>
                  <a:lnTo>
                    <a:pt x="7845847" y="2377"/>
                  </a:lnTo>
                  <a:lnTo>
                    <a:pt x="7893047" y="9420"/>
                  </a:lnTo>
                  <a:lnTo>
                    <a:pt x="7939115" y="20997"/>
                  </a:lnTo>
                  <a:lnTo>
                    <a:pt x="7983733" y="36977"/>
                  </a:lnTo>
                  <a:lnTo>
                    <a:pt x="8026581" y="57227"/>
                  </a:lnTo>
                  <a:lnTo>
                    <a:pt x="8067343" y="81615"/>
                  </a:lnTo>
                  <a:lnTo>
                    <a:pt x="8105698" y="110010"/>
                  </a:lnTo>
                  <a:lnTo>
                    <a:pt x="8141329" y="142280"/>
                  </a:lnTo>
                  <a:lnTo>
                    <a:pt x="8173599" y="177911"/>
                  </a:lnTo>
                  <a:lnTo>
                    <a:pt x="8201993" y="216266"/>
                  </a:lnTo>
                  <a:lnTo>
                    <a:pt x="8226382" y="257028"/>
                  </a:lnTo>
                  <a:lnTo>
                    <a:pt x="8246632" y="299876"/>
                  </a:lnTo>
                  <a:lnTo>
                    <a:pt x="8262611" y="344494"/>
                  </a:lnTo>
                  <a:lnTo>
                    <a:pt x="8274189" y="390562"/>
                  </a:lnTo>
                  <a:lnTo>
                    <a:pt x="8281232" y="437762"/>
                  </a:lnTo>
                  <a:lnTo>
                    <a:pt x="8283609" y="485774"/>
                  </a:lnTo>
                  <a:lnTo>
                    <a:pt x="8283609" y="5962511"/>
                  </a:lnTo>
                  <a:lnTo>
                    <a:pt x="8281232" y="6010524"/>
                  </a:lnTo>
                  <a:lnTo>
                    <a:pt x="8274189" y="6057724"/>
                  </a:lnTo>
                  <a:lnTo>
                    <a:pt x="8262611" y="6103792"/>
                  </a:lnTo>
                  <a:lnTo>
                    <a:pt x="8246632" y="6148410"/>
                  </a:lnTo>
                  <a:lnTo>
                    <a:pt x="8226382" y="6191259"/>
                  </a:lnTo>
                  <a:lnTo>
                    <a:pt x="8201993" y="6232020"/>
                  </a:lnTo>
                  <a:lnTo>
                    <a:pt x="8173599" y="6270376"/>
                  </a:lnTo>
                  <a:lnTo>
                    <a:pt x="8141329" y="6306007"/>
                  </a:lnTo>
                  <a:lnTo>
                    <a:pt x="8105698" y="6338276"/>
                  </a:lnTo>
                  <a:lnTo>
                    <a:pt x="8067343" y="6366671"/>
                  </a:lnTo>
                  <a:lnTo>
                    <a:pt x="8026581" y="6391059"/>
                  </a:lnTo>
                  <a:lnTo>
                    <a:pt x="7983733" y="6411309"/>
                  </a:lnTo>
                  <a:lnTo>
                    <a:pt x="7939115" y="6427289"/>
                  </a:lnTo>
                  <a:lnTo>
                    <a:pt x="7893047" y="6438866"/>
                  </a:lnTo>
                  <a:lnTo>
                    <a:pt x="7845847" y="6445909"/>
                  </a:lnTo>
                  <a:lnTo>
                    <a:pt x="7797834" y="644828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776326" y="2346102"/>
              <a:ext cx="8283575" cy="6448425"/>
            </a:xfrm>
            <a:custGeom>
              <a:avLst/>
              <a:gdLst/>
              <a:ahLst/>
              <a:cxnLst/>
              <a:rect l="l" t="t" r="r" b="b"/>
              <a:pathLst>
                <a:path w="8283575" h="6448425">
                  <a:moveTo>
                    <a:pt x="485767" y="0"/>
                  </a:moveTo>
                  <a:lnTo>
                    <a:pt x="7797707" y="0"/>
                  </a:lnTo>
                  <a:lnTo>
                    <a:pt x="7845719" y="2376"/>
                  </a:lnTo>
                  <a:lnTo>
                    <a:pt x="7892918" y="9420"/>
                  </a:lnTo>
                  <a:lnTo>
                    <a:pt x="7938985" y="20997"/>
                  </a:lnTo>
                  <a:lnTo>
                    <a:pt x="7983602" y="36976"/>
                  </a:lnTo>
                  <a:lnTo>
                    <a:pt x="8026450" y="57226"/>
                  </a:lnTo>
                  <a:lnTo>
                    <a:pt x="8067211" y="81614"/>
                  </a:lnTo>
                  <a:lnTo>
                    <a:pt x="8105566" y="110008"/>
                  </a:lnTo>
                  <a:lnTo>
                    <a:pt x="8141196" y="142277"/>
                  </a:lnTo>
                  <a:lnTo>
                    <a:pt x="8173465" y="177908"/>
                  </a:lnTo>
                  <a:lnTo>
                    <a:pt x="8201860" y="216263"/>
                  </a:lnTo>
                  <a:lnTo>
                    <a:pt x="8226248" y="257023"/>
                  </a:lnTo>
                  <a:lnTo>
                    <a:pt x="8246497" y="299872"/>
                  </a:lnTo>
                  <a:lnTo>
                    <a:pt x="8262477" y="344488"/>
                  </a:lnTo>
                  <a:lnTo>
                    <a:pt x="8274054" y="390556"/>
                  </a:lnTo>
                  <a:lnTo>
                    <a:pt x="8281097" y="437754"/>
                  </a:lnTo>
                  <a:lnTo>
                    <a:pt x="8283474" y="485767"/>
                  </a:lnTo>
                  <a:lnTo>
                    <a:pt x="8283474" y="5962414"/>
                  </a:lnTo>
                  <a:lnTo>
                    <a:pt x="8281097" y="6010426"/>
                  </a:lnTo>
                  <a:lnTo>
                    <a:pt x="8274054" y="6057625"/>
                  </a:lnTo>
                  <a:lnTo>
                    <a:pt x="8262477" y="6103693"/>
                  </a:lnTo>
                  <a:lnTo>
                    <a:pt x="8246498" y="6148310"/>
                  </a:lnTo>
                  <a:lnTo>
                    <a:pt x="8226248" y="6191158"/>
                  </a:lnTo>
                  <a:lnTo>
                    <a:pt x="8201860" y="6231919"/>
                  </a:lnTo>
                  <a:lnTo>
                    <a:pt x="8173465" y="6270274"/>
                  </a:lnTo>
                  <a:lnTo>
                    <a:pt x="8141196" y="6305904"/>
                  </a:lnTo>
                  <a:lnTo>
                    <a:pt x="8105566" y="6338173"/>
                  </a:lnTo>
                  <a:lnTo>
                    <a:pt x="8067211" y="6366567"/>
                  </a:lnTo>
                  <a:lnTo>
                    <a:pt x="8026450" y="6390955"/>
                  </a:lnTo>
                  <a:lnTo>
                    <a:pt x="7983602" y="6411205"/>
                  </a:lnTo>
                  <a:lnTo>
                    <a:pt x="7938985" y="6427184"/>
                  </a:lnTo>
                  <a:lnTo>
                    <a:pt x="7892918" y="6438762"/>
                  </a:lnTo>
                  <a:lnTo>
                    <a:pt x="7845719" y="6445805"/>
                  </a:lnTo>
                  <a:lnTo>
                    <a:pt x="7797707" y="6448182"/>
                  </a:lnTo>
                  <a:lnTo>
                    <a:pt x="485767" y="6448182"/>
                  </a:lnTo>
                  <a:lnTo>
                    <a:pt x="437754" y="6445805"/>
                  </a:lnTo>
                  <a:lnTo>
                    <a:pt x="390556" y="6438762"/>
                  </a:lnTo>
                  <a:lnTo>
                    <a:pt x="344488" y="6427184"/>
                  </a:lnTo>
                  <a:lnTo>
                    <a:pt x="299872" y="6411205"/>
                  </a:lnTo>
                  <a:lnTo>
                    <a:pt x="257023" y="6390955"/>
                  </a:lnTo>
                  <a:lnTo>
                    <a:pt x="216263" y="6366567"/>
                  </a:lnTo>
                  <a:lnTo>
                    <a:pt x="177908" y="6338173"/>
                  </a:lnTo>
                  <a:lnTo>
                    <a:pt x="142277" y="6305904"/>
                  </a:lnTo>
                  <a:lnTo>
                    <a:pt x="110008" y="6270273"/>
                  </a:lnTo>
                  <a:lnTo>
                    <a:pt x="81614" y="6231919"/>
                  </a:lnTo>
                  <a:lnTo>
                    <a:pt x="57226" y="6191158"/>
                  </a:lnTo>
                  <a:lnTo>
                    <a:pt x="36976" y="6148310"/>
                  </a:lnTo>
                  <a:lnTo>
                    <a:pt x="20997" y="6103693"/>
                  </a:lnTo>
                  <a:lnTo>
                    <a:pt x="9420" y="6057625"/>
                  </a:lnTo>
                  <a:lnTo>
                    <a:pt x="2377" y="6010427"/>
                  </a:lnTo>
                  <a:lnTo>
                    <a:pt x="0" y="5962414"/>
                  </a:lnTo>
                  <a:lnTo>
                    <a:pt x="0" y="485767"/>
                  </a:lnTo>
                  <a:lnTo>
                    <a:pt x="2377" y="437754"/>
                  </a:lnTo>
                  <a:lnTo>
                    <a:pt x="9420" y="390556"/>
                  </a:lnTo>
                  <a:lnTo>
                    <a:pt x="20997" y="344488"/>
                  </a:lnTo>
                  <a:lnTo>
                    <a:pt x="36976" y="299872"/>
                  </a:lnTo>
                  <a:lnTo>
                    <a:pt x="57226" y="257023"/>
                  </a:lnTo>
                  <a:lnTo>
                    <a:pt x="81614" y="216263"/>
                  </a:lnTo>
                  <a:lnTo>
                    <a:pt x="110008" y="177908"/>
                  </a:lnTo>
                  <a:lnTo>
                    <a:pt x="142277" y="142277"/>
                  </a:lnTo>
                  <a:lnTo>
                    <a:pt x="177908" y="110008"/>
                  </a:lnTo>
                  <a:lnTo>
                    <a:pt x="216263" y="81614"/>
                  </a:lnTo>
                  <a:lnTo>
                    <a:pt x="257023" y="57226"/>
                  </a:lnTo>
                  <a:lnTo>
                    <a:pt x="299872" y="36976"/>
                  </a:lnTo>
                  <a:lnTo>
                    <a:pt x="344488" y="20997"/>
                  </a:lnTo>
                  <a:lnTo>
                    <a:pt x="390556" y="9420"/>
                  </a:lnTo>
                  <a:lnTo>
                    <a:pt x="437754" y="2377"/>
                  </a:lnTo>
                  <a:lnTo>
                    <a:pt x="485767" y="0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" name="object 5"/>
          <p:cNvGrpSpPr/>
          <p:nvPr/>
        </p:nvGrpSpPr>
        <p:grpSpPr>
          <a:xfrm>
            <a:off x="9229283" y="2308004"/>
            <a:ext cx="8361045" cy="6524625"/>
            <a:chOff x="9229283" y="2308004"/>
            <a:chExt cx="8361045" cy="6524625"/>
          </a:xfrm>
        </p:grpSpPr>
        <p:sp>
          <p:nvSpPr>
            <p:cNvPr id="6" name="object 6"/>
            <p:cNvSpPr/>
            <p:nvPr/>
          </p:nvSpPr>
          <p:spPr>
            <a:xfrm>
              <a:off x="9267383" y="2346056"/>
              <a:ext cx="8285480" cy="6448425"/>
            </a:xfrm>
            <a:custGeom>
              <a:avLst/>
              <a:gdLst/>
              <a:ahLst/>
              <a:cxnLst/>
              <a:rect l="l" t="t" r="r" b="b"/>
              <a:pathLst>
                <a:path w="8285480" h="6448425">
                  <a:moveTo>
                    <a:pt x="7799175" y="6448286"/>
                  </a:moveTo>
                  <a:lnTo>
                    <a:pt x="485774" y="6448286"/>
                  </a:lnTo>
                  <a:lnTo>
                    <a:pt x="437762" y="6445909"/>
                  </a:lnTo>
                  <a:lnTo>
                    <a:pt x="390562" y="6438866"/>
                  </a:lnTo>
                  <a:lnTo>
                    <a:pt x="344494" y="6427289"/>
                  </a:lnTo>
                  <a:lnTo>
                    <a:pt x="299876" y="6411309"/>
                  </a:lnTo>
                  <a:lnTo>
                    <a:pt x="257028" y="6391059"/>
                  </a:lnTo>
                  <a:lnTo>
                    <a:pt x="216266" y="6366671"/>
                  </a:lnTo>
                  <a:lnTo>
                    <a:pt x="177911" y="6338276"/>
                  </a:lnTo>
                  <a:lnTo>
                    <a:pt x="142280" y="6306007"/>
                  </a:lnTo>
                  <a:lnTo>
                    <a:pt x="110010" y="6270376"/>
                  </a:lnTo>
                  <a:lnTo>
                    <a:pt x="81615" y="6232020"/>
                  </a:lnTo>
                  <a:lnTo>
                    <a:pt x="57227" y="6191259"/>
                  </a:lnTo>
                  <a:lnTo>
                    <a:pt x="36977" y="6148410"/>
                  </a:lnTo>
                  <a:lnTo>
                    <a:pt x="20997" y="6103792"/>
                  </a:lnTo>
                  <a:lnTo>
                    <a:pt x="9420" y="6057724"/>
                  </a:lnTo>
                  <a:lnTo>
                    <a:pt x="2377" y="6010524"/>
                  </a:lnTo>
                  <a:lnTo>
                    <a:pt x="0" y="5962511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7799175" y="0"/>
                  </a:lnTo>
                  <a:lnTo>
                    <a:pt x="7847188" y="2377"/>
                  </a:lnTo>
                  <a:lnTo>
                    <a:pt x="7894388" y="9420"/>
                  </a:lnTo>
                  <a:lnTo>
                    <a:pt x="7940456" y="20997"/>
                  </a:lnTo>
                  <a:lnTo>
                    <a:pt x="7985074" y="36977"/>
                  </a:lnTo>
                  <a:lnTo>
                    <a:pt x="8027922" y="57227"/>
                  </a:lnTo>
                  <a:lnTo>
                    <a:pt x="8068684" y="81615"/>
                  </a:lnTo>
                  <a:lnTo>
                    <a:pt x="8107039" y="110010"/>
                  </a:lnTo>
                  <a:lnTo>
                    <a:pt x="8142671" y="142280"/>
                  </a:lnTo>
                  <a:lnTo>
                    <a:pt x="8174940" y="177911"/>
                  </a:lnTo>
                  <a:lnTo>
                    <a:pt x="8203335" y="216266"/>
                  </a:lnTo>
                  <a:lnTo>
                    <a:pt x="8227723" y="257028"/>
                  </a:lnTo>
                  <a:lnTo>
                    <a:pt x="8247973" y="299876"/>
                  </a:lnTo>
                  <a:lnTo>
                    <a:pt x="8263952" y="344494"/>
                  </a:lnTo>
                  <a:lnTo>
                    <a:pt x="8275530" y="390562"/>
                  </a:lnTo>
                  <a:lnTo>
                    <a:pt x="8282573" y="437762"/>
                  </a:lnTo>
                  <a:lnTo>
                    <a:pt x="8284950" y="485774"/>
                  </a:lnTo>
                  <a:lnTo>
                    <a:pt x="8284950" y="5962511"/>
                  </a:lnTo>
                  <a:lnTo>
                    <a:pt x="8282573" y="6010524"/>
                  </a:lnTo>
                  <a:lnTo>
                    <a:pt x="8275530" y="6057724"/>
                  </a:lnTo>
                  <a:lnTo>
                    <a:pt x="8263952" y="6103792"/>
                  </a:lnTo>
                  <a:lnTo>
                    <a:pt x="8247973" y="6148410"/>
                  </a:lnTo>
                  <a:lnTo>
                    <a:pt x="8227723" y="6191259"/>
                  </a:lnTo>
                  <a:lnTo>
                    <a:pt x="8203335" y="6232020"/>
                  </a:lnTo>
                  <a:lnTo>
                    <a:pt x="8174940" y="6270376"/>
                  </a:lnTo>
                  <a:lnTo>
                    <a:pt x="8142671" y="6306007"/>
                  </a:lnTo>
                  <a:lnTo>
                    <a:pt x="8107039" y="6338276"/>
                  </a:lnTo>
                  <a:lnTo>
                    <a:pt x="8068684" y="6366671"/>
                  </a:lnTo>
                  <a:lnTo>
                    <a:pt x="8027922" y="6391059"/>
                  </a:lnTo>
                  <a:lnTo>
                    <a:pt x="7985074" y="6411309"/>
                  </a:lnTo>
                  <a:lnTo>
                    <a:pt x="7940456" y="6427289"/>
                  </a:lnTo>
                  <a:lnTo>
                    <a:pt x="7894388" y="6438866"/>
                  </a:lnTo>
                  <a:lnTo>
                    <a:pt x="7847188" y="6445909"/>
                  </a:lnTo>
                  <a:lnTo>
                    <a:pt x="7799175" y="6448286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267383" y="2346104"/>
              <a:ext cx="8284845" cy="6448425"/>
            </a:xfrm>
            <a:custGeom>
              <a:avLst/>
              <a:gdLst/>
              <a:ahLst/>
              <a:cxnLst/>
              <a:rect l="l" t="t" r="r" b="b"/>
              <a:pathLst>
                <a:path w="8284844" h="6448425">
                  <a:moveTo>
                    <a:pt x="485766" y="0"/>
                  </a:moveTo>
                  <a:lnTo>
                    <a:pt x="7799046" y="0"/>
                  </a:lnTo>
                  <a:lnTo>
                    <a:pt x="7847058" y="2376"/>
                  </a:lnTo>
                  <a:lnTo>
                    <a:pt x="7894257" y="9419"/>
                  </a:lnTo>
                  <a:lnTo>
                    <a:pt x="7940324" y="20996"/>
                  </a:lnTo>
                  <a:lnTo>
                    <a:pt x="7984941" y="36976"/>
                  </a:lnTo>
                  <a:lnTo>
                    <a:pt x="8027790" y="57225"/>
                  </a:lnTo>
                  <a:lnTo>
                    <a:pt x="8068550" y="81613"/>
                  </a:lnTo>
                  <a:lnTo>
                    <a:pt x="8106905" y="110008"/>
                  </a:lnTo>
                  <a:lnTo>
                    <a:pt x="8142535" y="142277"/>
                  </a:lnTo>
                  <a:lnTo>
                    <a:pt x="8174805" y="177907"/>
                  </a:lnTo>
                  <a:lnTo>
                    <a:pt x="8203200" y="216262"/>
                  </a:lnTo>
                  <a:lnTo>
                    <a:pt x="8227588" y="257023"/>
                  </a:lnTo>
                  <a:lnTo>
                    <a:pt x="8247838" y="299871"/>
                  </a:lnTo>
                  <a:lnTo>
                    <a:pt x="8263817" y="344488"/>
                  </a:lnTo>
                  <a:lnTo>
                    <a:pt x="8275394" y="390555"/>
                  </a:lnTo>
                  <a:lnTo>
                    <a:pt x="8282437" y="437754"/>
                  </a:lnTo>
                  <a:lnTo>
                    <a:pt x="8284814" y="485766"/>
                  </a:lnTo>
                  <a:lnTo>
                    <a:pt x="8284814" y="5962413"/>
                  </a:lnTo>
                  <a:lnTo>
                    <a:pt x="8282437" y="6010425"/>
                  </a:lnTo>
                  <a:lnTo>
                    <a:pt x="8275394" y="6057624"/>
                  </a:lnTo>
                  <a:lnTo>
                    <a:pt x="8263817" y="6103691"/>
                  </a:lnTo>
                  <a:lnTo>
                    <a:pt x="8247838" y="6148308"/>
                  </a:lnTo>
                  <a:lnTo>
                    <a:pt x="8227588" y="6191157"/>
                  </a:lnTo>
                  <a:lnTo>
                    <a:pt x="8203200" y="6231917"/>
                  </a:lnTo>
                  <a:lnTo>
                    <a:pt x="8174805" y="6270272"/>
                  </a:lnTo>
                  <a:lnTo>
                    <a:pt x="8142535" y="6305903"/>
                  </a:lnTo>
                  <a:lnTo>
                    <a:pt x="8106905" y="6338172"/>
                  </a:lnTo>
                  <a:lnTo>
                    <a:pt x="8068550" y="6366566"/>
                  </a:lnTo>
                  <a:lnTo>
                    <a:pt x="8027790" y="6390954"/>
                  </a:lnTo>
                  <a:lnTo>
                    <a:pt x="7984942" y="6411204"/>
                  </a:lnTo>
                  <a:lnTo>
                    <a:pt x="7940325" y="6427183"/>
                  </a:lnTo>
                  <a:lnTo>
                    <a:pt x="7894257" y="6438760"/>
                  </a:lnTo>
                  <a:lnTo>
                    <a:pt x="7847058" y="6445803"/>
                  </a:lnTo>
                  <a:lnTo>
                    <a:pt x="7799046" y="6448180"/>
                  </a:lnTo>
                  <a:lnTo>
                    <a:pt x="485766" y="6448180"/>
                  </a:lnTo>
                  <a:lnTo>
                    <a:pt x="437754" y="6445803"/>
                  </a:lnTo>
                  <a:lnTo>
                    <a:pt x="390555" y="6438760"/>
                  </a:lnTo>
                  <a:lnTo>
                    <a:pt x="344488" y="6427183"/>
                  </a:lnTo>
                  <a:lnTo>
                    <a:pt x="299871" y="6411203"/>
                  </a:lnTo>
                  <a:lnTo>
                    <a:pt x="257023" y="6390953"/>
                  </a:lnTo>
                  <a:lnTo>
                    <a:pt x="216262" y="6366565"/>
                  </a:lnTo>
                  <a:lnTo>
                    <a:pt x="177908" y="6338171"/>
                  </a:lnTo>
                  <a:lnTo>
                    <a:pt x="142277" y="6305902"/>
                  </a:lnTo>
                  <a:lnTo>
                    <a:pt x="110008" y="6270271"/>
                  </a:lnTo>
                  <a:lnTo>
                    <a:pt x="81614" y="6231917"/>
                  </a:lnTo>
                  <a:lnTo>
                    <a:pt x="57226" y="6191156"/>
                  </a:lnTo>
                  <a:lnTo>
                    <a:pt x="36976" y="6148308"/>
                  </a:lnTo>
                  <a:lnTo>
                    <a:pt x="20997" y="6103691"/>
                  </a:lnTo>
                  <a:lnTo>
                    <a:pt x="9420" y="6057624"/>
                  </a:lnTo>
                  <a:lnTo>
                    <a:pt x="2376" y="6010425"/>
                  </a:lnTo>
                  <a:lnTo>
                    <a:pt x="0" y="5962413"/>
                  </a:lnTo>
                  <a:lnTo>
                    <a:pt x="0" y="485766"/>
                  </a:lnTo>
                  <a:lnTo>
                    <a:pt x="2377" y="437754"/>
                  </a:lnTo>
                  <a:lnTo>
                    <a:pt x="9420" y="390555"/>
                  </a:lnTo>
                  <a:lnTo>
                    <a:pt x="20997" y="344488"/>
                  </a:lnTo>
                  <a:lnTo>
                    <a:pt x="36976" y="299871"/>
                  </a:lnTo>
                  <a:lnTo>
                    <a:pt x="57226" y="257023"/>
                  </a:lnTo>
                  <a:lnTo>
                    <a:pt x="81614" y="216263"/>
                  </a:lnTo>
                  <a:lnTo>
                    <a:pt x="110009" y="177908"/>
                  </a:lnTo>
                  <a:lnTo>
                    <a:pt x="142277" y="142278"/>
                  </a:lnTo>
                  <a:lnTo>
                    <a:pt x="177908" y="110009"/>
                  </a:lnTo>
                  <a:lnTo>
                    <a:pt x="216263" y="81614"/>
                  </a:lnTo>
                  <a:lnTo>
                    <a:pt x="257023" y="57226"/>
                  </a:lnTo>
                  <a:lnTo>
                    <a:pt x="299871" y="36976"/>
                  </a:lnTo>
                  <a:lnTo>
                    <a:pt x="344488" y="20997"/>
                  </a:lnTo>
                  <a:lnTo>
                    <a:pt x="390555" y="9420"/>
                  </a:lnTo>
                  <a:lnTo>
                    <a:pt x="437754" y="2377"/>
                  </a:lnTo>
                  <a:lnTo>
                    <a:pt x="485766" y="0"/>
                  </a:lnTo>
                </a:path>
              </a:pathLst>
            </a:custGeom>
            <a:ln w="76199">
              <a:solidFill>
                <a:srgbClr val="2034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2735031" y="1998278"/>
            <a:ext cx="4366260" cy="695960"/>
          </a:xfrm>
          <a:custGeom>
            <a:avLst/>
            <a:gdLst/>
            <a:ahLst/>
            <a:cxnLst/>
            <a:rect l="l" t="t" r="r" b="b"/>
            <a:pathLst>
              <a:path w="4366259" h="695960">
                <a:moveTo>
                  <a:pt x="4018421" y="695553"/>
                </a:moveTo>
                <a:lnTo>
                  <a:pt x="347776" y="695553"/>
                </a:lnTo>
                <a:lnTo>
                  <a:pt x="300585" y="692379"/>
                </a:lnTo>
                <a:lnTo>
                  <a:pt x="255324" y="683130"/>
                </a:lnTo>
                <a:lnTo>
                  <a:pt x="212406" y="668223"/>
                </a:lnTo>
                <a:lnTo>
                  <a:pt x="172247" y="648072"/>
                </a:lnTo>
                <a:lnTo>
                  <a:pt x="135260" y="623090"/>
                </a:lnTo>
                <a:lnTo>
                  <a:pt x="101861" y="593692"/>
                </a:lnTo>
                <a:lnTo>
                  <a:pt x="72463" y="560293"/>
                </a:lnTo>
                <a:lnTo>
                  <a:pt x="47481" y="523306"/>
                </a:lnTo>
                <a:lnTo>
                  <a:pt x="27330" y="483147"/>
                </a:lnTo>
                <a:lnTo>
                  <a:pt x="12422" y="440229"/>
                </a:lnTo>
                <a:lnTo>
                  <a:pt x="3174" y="394968"/>
                </a:lnTo>
                <a:lnTo>
                  <a:pt x="0" y="347776"/>
                </a:lnTo>
                <a:lnTo>
                  <a:pt x="3174" y="300585"/>
                </a:lnTo>
                <a:lnTo>
                  <a:pt x="12422" y="255324"/>
                </a:lnTo>
                <a:lnTo>
                  <a:pt x="27330" y="212406"/>
                </a:lnTo>
                <a:lnTo>
                  <a:pt x="47481" y="172247"/>
                </a:lnTo>
                <a:lnTo>
                  <a:pt x="72463" y="135260"/>
                </a:lnTo>
                <a:lnTo>
                  <a:pt x="101861" y="101861"/>
                </a:lnTo>
                <a:lnTo>
                  <a:pt x="135260" y="72463"/>
                </a:lnTo>
                <a:lnTo>
                  <a:pt x="172247" y="47481"/>
                </a:lnTo>
                <a:lnTo>
                  <a:pt x="212406" y="27330"/>
                </a:lnTo>
                <a:lnTo>
                  <a:pt x="255324" y="12422"/>
                </a:lnTo>
                <a:lnTo>
                  <a:pt x="300585" y="3174"/>
                </a:lnTo>
                <a:lnTo>
                  <a:pt x="347776" y="0"/>
                </a:lnTo>
                <a:lnTo>
                  <a:pt x="4018421" y="0"/>
                </a:lnTo>
                <a:lnTo>
                  <a:pt x="4065613" y="3174"/>
                </a:lnTo>
                <a:lnTo>
                  <a:pt x="4110874" y="12422"/>
                </a:lnTo>
                <a:lnTo>
                  <a:pt x="4153792" y="27330"/>
                </a:lnTo>
                <a:lnTo>
                  <a:pt x="4193951" y="47481"/>
                </a:lnTo>
                <a:lnTo>
                  <a:pt x="4230937" y="72463"/>
                </a:lnTo>
                <a:lnTo>
                  <a:pt x="4264337" y="101861"/>
                </a:lnTo>
                <a:lnTo>
                  <a:pt x="4293734" y="135260"/>
                </a:lnTo>
                <a:lnTo>
                  <a:pt x="4318716" y="172247"/>
                </a:lnTo>
                <a:lnTo>
                  <a:pt x="4338868" y="212406"/>
                </a:lnTo>
                <a:lnTo>
                  <a:pt x="4353775" y="255324"/>
                </a:lnTo>
                <a:lnTo>
                  <a:pt x="4363023" y="300585"/>
                </a:lnTo>
                <a:lnTo>
                  <a:pt x="4366198" y="347776"/>
                </a:lnTo>
                <a:lnTo>
                  <a:pt x="4363023" y="394968"/>
                </a:lnTo>
                <a:lnTo>
                  <a:pt x="4353775" y="440229"/>
                </a:lnTo>
                <a:lnTo>
                  <a:pt x="4338868" y="483147"/>
                </a:lnTo>
                <a:lnTo>
                  <a:pt x="4318716" y="523306"/>
                </a:lnTo>
                <a:lnTo>
                  <a:pt x="4293734" y="560293"/>
                </a:lnTo>
                <a:lnTo>
                  <a:pt x="4264337" y="593692"/>
                </a:lnTo>
                <a:lnTo>
                  <a:pt x="4230937" y="623090"/>
                </a:lnTo>
                <a:lnTo>
                  <a:pt x="4193951" y="648072"/>
                </a:lnTo>
                <a:lnTo>
                  <a:pt x="4153792" y="668223"/>
                </a:lnTo>
                <a:lnTo>
                  <a:pt x="4110874" y="683130"/>
                </a:lnTo>
                <a:lnTo>
                  <a:pt x="4065613" y="692379"/>
                </a:lnTo>
                <a:lnTo>
                  <a:pt x="4018421" y="695553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1129819" y="1998278"/>
            <a:ext cx="4366260" cy="695960"/>
          </a:xfrm>
          <a:custGeom>
            <a:avLst/>
            <a:gdLst/>
            <a:ahLst/>
            <a:cxnLst/>
            <a:rect l="l" t="t" r="r" b="b"/>
            <a:pathLst>
              <a:path w="4366259" h="695960">
                <a:moveTo>
                  <a:pt x="4018422" y="695553"/>
                </a:moveTo>
                <a:lnTo>
                  <a:pt x="347777" y="695553"/>
                </a:lnTo>
                <a:lnTo>
                  <a:pt x="300585" y="692379"/>
                </a:lnTo>
                <a:lnTo>
                  <a:pt x="255324" y="683130"/>
                </a:lnTo>
                <a:lnTo>
                  <a:pt x="212406" y="668223"/>
                </a:lnTo>
                <a:lnTo>
                  <a:pt x="172247" y="648072"/>
                </a:lnTo>
                <a:lnTo>
                  <a:pt x="135260" y="623090"/>
                </a:lnTo>
                <a:lnTo>
                  <a:pt x="101861" y="593692"/>
                </a:lnTo>
                <a:lnTo>
                  <a:pt x="72463" y="560293"/>
                </a:lnTo>
                <a:lnTo>
                  <a:pt x="47481" y="523306"/>
                </a:lnTo>
                <a:lnTo>
                  <a:pt x="27330" y="483147"/>
                </a:lnTo>
                <a:lnTo>
                  <a:pt x="12422" y="440229"/>
                </a:lnTo>
                <a:lnTo>
                  <a:pt x="3174" y="394968"/>
                </a:lnTo>
                <a:lnTo>
                  <a:pt x="0" y="347776"/>
                </a:lnTo>
                <a:lnTo>
                  <a:pt x="3174" y="300585"/>
                </a:lnTo>
                <a:lnTo>
                  <a:pt x="12422" y="255324"/>
                </a:lnTo>
                <a:lnTo>
                  <a:pt x="27330" y="212406"/>
                </a:lnTo>
                <a:lnTo>
                  <a:pt x="47481" y="172247"/>
                </a:lnTo>
                <a:lnTo>
                  <a:pt x="72463" y="135260"/>
                </a:lnTo>
                <a:lnTo>
                  <a:pt x="101861" y="101861"/>
                </a:lnTo>
                <a:lnTo>
                  <a:pt x="135260" y="72463"/>
                </a:lnTo>
                <a:lnTo>
                  <a:pt x="172247" y="47481"/>
                </a:lnTo>
                <a:lnTo>
                  <a:pt x="212406" y="27330"/>
                </a:lnTo>
                <a:lnTo>
                  <a:pt x="255324" y="12422"/>
                </a:lnTo>
                <a:lnTo>
                  <a:pt x="300585" y="3174"/>
                </a:lnTo>
                <a:lnTo>
                  <a:pt x="347777" y="0"/>
                </a:lnTo>
                <a:lnTo>
                  <a:pt x="4018422" y="0"/>
                </a:lnTo>
                <a:lnTo>
                  <a:pt x="4065613" y="3174"/>
                </a:lnTo>
                <a:lnTo>
                  <a:pt x="4110874" y="12422"/>
                </a:lnTo>
                <a:lnTo>
                  <a:pt x="4153792" y="27330"/>
                </a:lnTo>
                <a:lnTo>
                  <a:pt x="4193951" y="47481"/>
                </a:lnTo>
                <a:lnTo>
                  <a:pt x="4230938" y="72463"/>
                </a:lnTo>
                <a:lnTo>
                  <a:pt x="4264337" y="101861"/>
                </a:lnTo>
                <a:lnTo>
                  <a:pt x="4293735" y="135260"/>
                </a:lnTo>
                <a:lnTo>
                  <a:pt x="4318717" y="172247"/>
                </a:lnTo>
                <a:lnTo>
                  <a:pt x="4338869" y="212406"/>
                </a:lnTo>
                <a:lnTo>
                  <a:pt x="4353776" y="255324"/>
                </a:lnTo>
                <a:lnTo>
                  <a:pt x="4363024" y="300585"/>
                </a:lnTo>
                <a:lnTo>
                  <a:pt x="4366199" y="347776"/>
                </a:lnTo>
                <a:lnTo>
                  <a:pt x="4363024" y="394968"/>
                </a:lnTo>
                <a:lnTo>
                  <a:pt x="4353776" y="440229"/>
                </a:lnTo>
                <a:lnTo>
                  <a:pt x="4338869" y="483147"/>
                </a:lnTo>
                <a:lnTo>
                  <a:pt x="4318717" y="523306"/>
                </a:lnTo>
                <a:lnTo>
                  <a:pt x="4293735" y="560293"/>
                </a:lnTo>
                <a:lnTo>
                  <a:pt x="4264337" y="593692"/>
                </a:lnTo>
                <a:lnTo>
                  <a:pt x="4230938" y="623090"/>
                </a:lnTo>
                <a:lnTo>
                  <a:pt x="4193951" y="648072"/>
                </a:lnTo>
                <a:lnTo>
                  <a:pt x="4153792" y="668223"/>
                </a:lnTo>
                <a:lnTo>
                  <a:pt x="4110874" y="683130"/>
                </a:lnTo>
                <a:lnTo>
                  <a:pt x="4065613" y="692379"/>
                </a:lnTo>
                <a:lnTo>
                  <a:pt x="4018422" y="695553"/>
                </a:lnTo>
                <a:close/>
              </a:path>
            </a:pathLst>
          </a:custGeom>
          <a:solidFill>
            <a:srgbClr val="2034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94951" y="285157"/>
            <a:ext cx="138684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Conclusion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Limitations</a:t>
            </a:r>
            <a:r>
              <a:rPr dirty="0" spc="-40"/>
              <a:t> </a:t>
            </a:r>
            <a:r>
              <a:rPr dirty="0" spc="-390"/>
              <a:t>&amp;</a:t>
            </a:r>
            <a:r>
              <a:rPr dirty="0" spc="70"/>
              <a:t> </a:t>
            </a:r>
            <a:r>
              <a:rPr dirty="0"/>
              <a:t>Future</a:t>
            </a:r>
            <a:r>
              <a:rPr dirty="0" spc="20"/>
              <a:t> </a:t>
            </a:r>
            <a:r>
              <a:rPr dirty="0" spc="-20"/>
              <a:t>Work</a:t>
            </a: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4102" y="3833272"/>
            <a:ext cx="154416" cy="15441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4102" y="4481822"/>
            <a:ext cx="154416" cy="15441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4102" y="5778922"/>
            <a:ext cx="154416" cy="15441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4102" y="6427472"/>
            <a:ext cx="154416" cy="15441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94102" y="7724571"/>
            <a:ext cx="154416" cy="15441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algn="ctr" marL="71755">
              <a:lnSpc>
                <a:spcPct val="100000"/>
              </a:lnSpc>
              <a:spcBef>
                <a:spcPts val="120"/>
              </a:spcBef>
            </a:pPr>
            <a:r>
              <a:rPr dirty="0" spc="-10"/>
              <a:t>Limitations</a:t>
            </a:r>
          </a:p>
          <a:p>
            <a:pPr>
              <a:lnSpc>
                <a:spcPct val="100000"/>
              </a:lnSpc>
              <a:spcBef>
                <a:spcPts val="430"/>
              </a:spcBef>
            </a:pPr>
          </a:p>
          <a:p>
            <a:pPr marL="12700">
              <a:lnSpc>
                <a:spcPct val="100000"/>
              </a:lnSpc>
            </a:pPr>
            <a:r>
              <a:rPr dirty="0" sz="3650" b="0">
                <a:latin typeface="Calibri"/>
                <a:cs typeface="Calibri"/>
              </a:rPr>
              <a:t>Several</a:t>
            </a:r>
            <a:r>
              <a:rPr dirty="0" sz="3650" spc="90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limitations:</a:t>
            </a:r>
            <a:endParaRPr sz="3650">
              <a:latin typeface="Calibri"/>
              <a:cs typeface="Calibri"/>
            </a:endParaRPr>
          </a:p>
          <a:p>
            <a:pPr marL="802640" marR="5080">
              <a:lnSpc>
                <a:spcPct val="116599"/>
              </a:lnSpc>
            </a:pPr>
            <a:r>
              <a:rPr dirty="0" sz="3650" spc="75" b="0">
                <a:latin typeface="Calibri"/>
                <a:cs typeface="Calibri"/>
              </a:rPr>
              <a:t>Small</a:t>
            </a:r>
            <a:r>
              <a:rPr dirty="0" sz="3650" spc="-15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sample</a:t>
            </a:r>
            <a:r>
              <a:rPr dirty="0" sz="3650" spc="-10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size</a:t>
            </a:r>
            <a:r>
              <a:rPr dirty="0" sz="3650" spc="-10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(17</a:t>
            </a:r>
            <a:r>
              <a:rPr dirty="0" sz="3650" spc="-10" b="0">
                <a:latin typeface="Calibri"/>
                <a:cs typeface="Calibri"/>
              </a:rPr>
              <a:t> participants) </a:t>
            </a:r>
            <a:r>
              <a:rPr dirty="0" sz="3650" spc="95" b="0">
                <a:latin typeface="Calibri"/>
                <a:cs typeface="Calibri"/>
              </a:rPr>
              <a:t>Self-</a:t>
            </a:r>
            <a:r>
              <a:rPr dirty="0" sz="3650" spc="-10" b="0">
                <a:latin typeface="Calibri"/>
                <a:cs typeface="Calibri"/>
              </a:rPr>
              <a:t>selection</a:t>
            </a:r>
            <a:r>
              <a:rPr dirty="0" sz="3650" spc="-13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through </a:t>
            </a:r>
            <a:r>
              <a:rPr dirty="0" sz="3650" spc="-50" b="0">
                <a:latin typeface="Calibri"/>
                <a:cs typeface="Calibri"/>
              </a:rPr>
              <a:t>ResearchMatch </a:t>
            </a:r>
            <a:r>
              <a:rPr dirty="0" sz="3650" b="0">
                <a:latin typeface="Calibri"/>
                <a:cs typeface="Calibri"/>
              </a:rPr>
              <a:t>and</a:t>
            </a:r>
            <a:r>
              <a:rPr dirty="0" sz="3650" spc="-50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social</a:t>
            </a:r>
            <a:r>
              <a:rPr dirty="0" sz="3650" spc="-50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media </a:t>
            </a:r>
            <a:r>
              <a:rPr dirty="0" sz="3650" spc="-95" b="0">
                <a:latin typeface="Calibri"/>
                <a:cs typeface="Calibri"/>
              </a:rPr>
              <a:t>Mid-</a:t>
            </a:r>
            <a:r>
              <a:rPr dirty="0" sz="3650" b="0">
                <a:latin typeface="Calibri"/>
                <a:cs typeface="Calibri"/>
              </a:rPr>
              <a:t>fidelity</a:t>
            </a:r>
            <a:r>
              <a:rPr dirty="0" sz="3650" spc="-2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prototype</a:t>
            </a:r>
            <a:endParaRPr sz="3650">
              <a:latin typeface="Calibri"/>
              <a:cs typeface="Calibri"/>
            </a:endParaRPr>
          </a:p>
          <a:p>
            <a:pPr marL="802640" marR="223520">
              <a:lnSpc>
                <a:spcPct val="116599"/>
              </a:lnSpc>
            </a:pPr>
            <a:r>
              <a:rPr dirty="0" sz="3650" spc="-100" b="0">
                <a:latin typeface="Calibri"/>
                <a:cs typeface="Calibri"/>
              </a:rPr>
              <a:t>Moderated</a:t>
            </a:r>
            <a:r>
              <a:rPr dirty="0" sz="3650" spc="-70" b="0">
                <a:latin typeface="Calibri"/>
                <a:cs typeface="Calibri"/>
              </a:rPr>
              <a:t> </a:t>
            </a:r>
            <a:r>
              <a:rPr dirty="0" sz="3650" spc="-25" b="0">
                <a:latin typeface="Calibri"/>
                <a:cs typeface="Calibri"/>
              </a:rPr>
              <a:t>walkthrough</a:t>
            </a:r>
            <a:r>
              <a:rPr dirty="0" sz="3650" spc="-6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rather </a:t>
            </a:r>
            <a:r>
              <a:rPr dirty="0" sz="3650" b="0">
                <a:latin typeface="Calibri"/>
                <a:cs typeface="Calibri"/>
              </a:rPr>
              <a:t>than</a:t>
            </a:r>
            <a:r>
              <a:rPr dirty="0" sz="3650" spc="-125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real-world</a:t>
            </a:r>
            <a:r>
              <a:rPr dirty="0" sz="3650" spc="-12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deployment </a:t>
            </a:r>
            <a:r>
              <a:rPr dirty="0" sz="3650" b="0">
                <a:latin typeface="Calibri"/>
                <a:cs typeface="Calibri"/>
              </a:rPr>
              <a:t>Rapidly</a:t>
            </a:r>
            <a:r>
              <a:rPr dirty="0" sz="3650" spc="-65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evolving</a:t>
            </a:r>
            <a:r>
              <a:rPr dirty="0" sz="3650" spc="-65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GenAI</a:t>
            </a:r>
            <a:r>
              <a:rPr dirty="0" sz="3650" spc="-6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landscape</a:t>
            </a:r>
            <a:endParaRPr sz="365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0076" y="3867584"/>
            <a:ext cx="156362" cy="15636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0076" y="5153232"/>
            <a:ext cx="156362" cy="156362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0076" y="5796057"/>
            <a:ext cx="156362" cy="15636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0076" y="6438881"/>
            <a:ext cx="156362" cy="15636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80076" y="7724530"/>
            <a:ext cx="156362" cy="156362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algn="ctr" marR="72390">
              <a:lnSpc>
                <a:spcPct val="100000"/>
              </a:lnSpc>
              <a:spcBef>
                <a:spcPts val="120"/>
              </a:spcBef>
            </a:pPr>
            <a:r>
              <a:rPr dirty="0"/>
              <a:t>Future</a:t>
            </a:r>
            <a:r>
              <a:rPr dirty="0" spc="-5"/>
              <a:t> </a:t>
            </a:r>
            <a:r>
              <a:rPr dirty="0" spc="-20"/>
              <a:t>Works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</a:p>
          <a:p>
            <a:pPr marL="802640" marR="1911350" indent="-790575">
              <a:lnSpc>
                <a:spcPct val="115599"/>
              </a:lnSpc>
            </a:pPr>
            <a:r>
              <a:rPr dirty="0" sz="3650" spc="-25" b="0">
                <a:latin typeface="Calibri"/>
                <a:cs typeface="Calibri"/>
              </a:rPr>
              <a:t>Future</a:t>
            </a:r>
            <a:r>
              <a:rPr dirty="0" sz="3650" spc="-135" b="0">
                <a:latin typeface="Calibri"/>
                <a:cs typeface="Calibri"/>
              </a:rPr>
              <a:t> </a:t>
            </a:r>
            <a:r>
              <a:rPr dirty="0" sz="3650" spc="-20" b="0">
                <a:latin typeface="Calibri"/>
                <a:cs typeface="Calibri"/>
              </a:rPr>
              <a:t>research</a:t>
            </a:r>
            <a:r>
              <a:rPr dirty="0" sz="3650" spc="-13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include: </a:t>
            </a:r>
            <a:r>
              <a:rPr dirty="0" sz="3650" b="0">
                <a:latin typeface="Calibri"/>
                <a:cs typeface="Calibri"/>
              </a:rPr>
              <a:t>Larger</a:t>
            </a:r>
            <a:r>
              <a:rPr dirty="0" sz="3650" spc="-25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and</a:t>
            </a:r>
            <a:r>
              <a:rPr dirty="0" sz="3650" spc="-25" b="0">
                <a:latin typeface="Calibri"/>
                <a:cs typeface="Calibri"/>
              </a:rPr>
              <a:t> </a:t>
            </a:r>
            <a:r>
              <a:rPr dirty="0" sz="3650" spc="-75" b="0">
                <a:latin typeface="Calibri"/>
                <a:cs typeface="Calibri"/>
              </a:rPr>
              <a:t>more</a:t>
            </a:r>
            <a:r>
              <a:rPr dirty="0" sz="3650" spc="-2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diverse participant</a:t>
            </a:r>
            <a:r>
              <a:rPr dirty="0" sz="3650" spc="-140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groups </a:t>
            </a:r>
            <a:r>
              <a:rPr dirty="0" sz="3650" b="0">
                <a:latin typeface="Calibri"/>
                <a:cs typeface="Calibri"/>
              </a:rPr>
              <a:t>Longitudinal</a:t>
            </a:r>
            <a:r>
              <a:rPr dirty="0" sz="3650" spc="-15" b="0">
                <a:latin typeface="Calibri"/>
                <a:cs typeface="Calibri"/>
              </a:rPr>
              <a:t> </a:t>
            </a:r>
            <a:r>
              <a:rPr dirty="0" sz="3650" spc="-20" b="0">
                <a:latin typeface="Calibri"/>
                <a:cs typeface="Calibri"/>
              </a:rPr>
              <a:t>evaluations </a:t>
            </a:r>
            <a:r>
              <a:rPr dirty="0" sz="3650" spc="-35" b="0">
                <a:latin typeface="Calibri"/>
                <a:cs typeface="Calibri"/>
              </a:rPr>
              <a:t>Interactive</a:t>
            </a:r>
            <a:r>
              <a:rPr dirty="0" sz="3650" spc="-13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deployments </a:t>
            </a:r>
            <a:r>
              <a:rPr dirty="0" sz="3650" b="0">
                <a:latin typeface="Calibri"/>
                <a:cs typeface="Calibri"/>
              </a:rPr>
              <a:t>Clinical</a:t>
            </a:r>
            <a:r>
              <a:rPr dirty="0" sz="3650" spc="70" b="0">
                <a:latin typeface="Calibri"/>
                <a:cs typeface="Calibri"/>
              </a:rPr>
              <a:t> </a:t>
            </a:r>
            <a:r>
              <a:rPr dirty="0" sz="3650" b="0">
                <a:latin typeface="Calibri"/>
                <a:cs typeface="Calibri"/>
              </a:rPr>
              <a:t>and</a:t>
            </a:r>
            <a:r>
              <a:rPr dirty="0" sz="3650" spc="70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community recruitment</a:t>
            </a:r>
            <a:endParaRPr sz="3650">
              <a:latin typeface="Calibri"/>
              <a:cs typeface="Calibri"/>
            </a:endParaRPr>
          </a:p>
          <a:p>
            <a:pPr marL="802640">
              <a:lnSpc>
                <a:spcPct val="100000"/>
              </a:lnSpc>
              <a:spcBef>
                <a:spcPts val="685"/>
              </a:spcBef>
            </a:pPr>
            <a:r>
              <a:rPr dirty="0" sz="3650" spc="-40" b="0">
                <a:latin typeface="Calibri"/>
                <a:cs typeface="Calibri"/>
              </a:rPr>
              <a:t>Continued</a:t>
            </a:r>
            <a:r>
              <a:rPr dirty="0" sz="3650" spc="-55" b="0">
                <a:latin typeface="Calibri"/>
                <a:cs typeface="Calibri"/>
              </a:rPr>
              <a:t> </a:t>
            </a:r>
            <a:r>
              <a:rPr dirty="0" sz="3650" spc="-25" b="0">
                <a:latin typeface="Calibri"/>
                <a:cs typeface="Calibri"/>
              </a:rPr>
              <a:t>evaluation</a:t>
            </a:r>
            <a:r>
              <a:rPr dirty="0" sz="3650" spc="-55" b="0">
                <a:latin typeface="Calibri"/>
                <a:cs typeface="Calibri"/>
              </a:rPr>
              <a:t> </a:t>
            </a:r>
            <a:r>
              <a:rPr dirty="0" sz="3650" spc="70" b="0">
                <a:latin typeface="Calibri"/>
                <a:cs typeface="Calibri"/>
              </a:rPr>
              <a:t>as</a:t>
            </a:r>
            <a:r>
              <a:rPr dirty="0" sz="3650" spc="-55" b="0">
                <a:latin typeface="Calibri"/>
                <a:cs typeface="Calibri"/>
              </a:rPr>
              <a:t> </a:t>
            </a:r>
            <a:r>
              <a:rPr dirty="0" sz="3650" spc="55" b="0">
                <a:latin typeface="Calibri"/>
                <a:cs typeface="Calibri"/>
              </a:rPr>
              <a:t>AI</a:t>
            </a:r>
            <a:r>
              <a:rPr dirty="0" sz="3650" spc="-55" b="0">
                <a:latin typeface="Calibri"/>
                <a:cs typeface="Calibri"/>
              </a:rPr>
              <a:t> </a:t>
            </a:r>
            <a:r>
              <a:rPr dirty="0" sz="3650" spc="-10" b="0">
                <a:latin typeface="Calibri"/>
                <a:cs typeface="Calibri"/>
              </a:rPr>
              <a:t>evolves</a:t>
            </a:r>
            <a:endParaRPr sz="365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7117808"/>
            <a:ext cx="8738870" cy="3169285"/>
          </a:xfrm>
          <a:custGeom>
            <a:avLst/>
            <a:gdLst/>
            <a:ahLst/>
            <a:cxnLst/>
            <a:rect l="l" t="t" r="r" b="b"/>
            <a:pathLst>
              <a:path w="8738870" h="3169284">
                <a:moveTo>
                  <a:pt x="2622376" y="3169190"/>
                </a:moveTo>
                <a:lnTo>
                  <a:pt x="2539343" y="3169190"/>
                </a:lnTo>
                <a:lnTo>
                  <a:pt x="2474361" y="3125743"/>
                </a:lnTo>
                <a:lnTo>
                  <a:pt x="2432939" y="3096639"/>
                </a:lnTo>
                <a:lnTo>
                  <a:pt x="2391808" y="3067117"/>
                </a:lnTo>
                <a:lnTo>
                  <a:pt x="2350945" y="3037205"/>
                </a:lnTo>
                <a:lnTo>
                  <a:pt x="2310325" y="3006933"/>
                </a:lnTo>
                <a:lnTo>
                  <a:pt x="2269923" y="2976331"/>
                </a:lnTo>
                <a:lnTo>
                  <a:pt x="2229716" y="2945427"/>
                </a:lnTo>
                <a:lnTo>
                  <a:pt x="2189678" y="2914252"/>
                </a:lnTo>
                <a:lnTo>
                  <a:pt x="2149786" y="2882834"/>
                </a:lnTo>
                <a:lnTo>
                  <a:pt x="2110016" y="2851203"/>
                </a:lnTo>
                <a:lnTo>
                  <a:pt x="2070341" y="2819389"/>
                </a:lnTo>
                <a:lnTo>
                  <a:pt x="2030740" y="2787421"/>
                </a:lnTo>
                <a:lnTo>
                  <a:pt x="1991186" y="2755327"/>
                </a:lnTo>
                <a:lnTo>
                  <a:pt x="1832965" y="2626294"/>
                </a:lnTo>
                <a:lnTo>
                  <a:pt x="1793286" y="2594017"/>
                </a:lnTo>
                <a:lnTo>
                  <a:pt x="1753510" y="2561792"/>
                </a:lnTo>
                <a:lnTo>
                  <a:pt x="1715918" y="2531065"/>
                </a:lnTo>
                <a:lnTo>
                  <a:pt x="1678063" y="2500203"/>
                </a:lnTo>
                <a:lnTo>
                  <a:pt x="1639908" y="2469325"/>
                </a:lnTo>
                <a:lnTo>
                  <a:pt x="1601413" y="2438553"/>
                </a:lnTo>
                <a:lnTo>
                  <a:pt x="1562540" y="2408005"/>
                </a:lnTo>
                <a:lnTo>
                  <a:pt x="1523250" y="2377802"/>
                </a:lnTo>
                <a:lnTo>
                  <a:pt x="1483504" y="2348062"/>
                </a:lnTo>
                <a:lnTo>
                  <a:pt x="1443264" y="2318907"/>
                </a:lnTo>
                <a:lnTo>
                  <a:pt x="1402491" y="2290455"/>
                </a:lnTo>
                <a:lnTo>
                  <a:pt x="1361146" y="2262826"/>
                </a:lnTo>
                <a:lnTo>
                  <a:pt x="1319190" y="2236141"/>
                </a:lnTo>
                <a:lnTo>
                  <a:pt x="1276585" y="2210519"/>
                </a:lnTo>
                <a:lnTo>
                  <a:pt x="1233292" y="2186080"/>
                </a:lnTo>
                <a:lnTo>
                  <a:pt x="1189273" y="2162943"/>
                </a:lnTo>
                <a:lnTo>
                  <a:pt x="1144489" y="2141229"/>
                </a:lnTo>
                <a:lnTo>
                  <a:pt x="1098900" y="2121056"/>
                </a:lnTo>
                <a:lnTo>
                  <a:pt x="1052469" y="2102546"/>
                </a:lnTo>
                <a:lnTo>
                  <a:pt x="1005810" y="2085227"/>
                </a:lnTo>
                <a:lnTo>
                  <a:pt x="971404" y="2073280"/>
                </a:lnTo>
                <a:lnTo>
                  <a:pt x="958660" y="2068855"/>
                </a:lnTo>
                <a:lnTo>
                  <a:pt x="911026" y="2053682"/>
                </a:lnTo>
                <a:lnTo>
                  <a:pt x="862915" y="2039959"/>
                </a:lnTo>
                <a:lnTo>
                  <a:pt x="814335" y="2027938"/>
                </a:lnTo>
                <a:lnTo>
                  <a:pt x="765292" y="2017872"/>
                </a:lnTo>
                <a:lnTo>
                  <a:pt x="715792" y="2010011"/>
                </a:lnTo>
                <a:lnTo>
                  <a:pt x="665844" y="2004609"/>
                </a:lnTo>
                <a:lnTo>
                  <a:pt x="615454" y="2001916"/>
                </a:lnTo>
                <a:lnTo>
                  <a:pt x="564737" y="2000967"/>
                </a:lnTo>
                <a:lnTo>
                  <a:pt x="513988" y="2003941"/>
                </a:lnTo>
                <a:lnTo>
                  <a:pt x="463598" y="2010798"/>
                </a:lnTo>
                <a:lnTo>
                  <a:pt x="413955" y="2021496"/>
                </a:lnTo>
                <a:lnTo>
                  <a:pt x="365447" y="2035994"/>
                </a:lnTo>
                <a:lnTo>
                  <a:pt x="318464" y="2054250"/>
                </a:lnTo>
                <a:lnTo>
                  <a:pt x="273394" y="2076224"/>
                </a:lnTo>
                <a:lnTo>
                  <a:pt x="230625" y="2101875"/>
                </a:lnTo>
                <a:lnTo>
                  <a:pt x="190548" y="2131161"/>
                </a:lnTo>
                <a:lnTo>
                  <a:pt x="153036" y="2161832"/>
                </a:lnTo>
                <a:lnTo>
                  <a:pt x="117525" y="2194933"/>
                </a:lnTo>
                <a:lnTo>
                  <a:pt x="84031" y="2230264"/>
                </a:lnTo>
                <a:lnTo>
                  <a:pt x="52573" y="2267629"/>
                </a:lnTo>
                <a:lnTo>
                  <a:pt x="23168" y="2306827"/>
                </a:lnTo>
                <a:lnTo>
                  <a:pt x="0" y="2341438"/>
                </a:lnTo>
                <a:lnTo>
                  <a:pt x="0" y="2266793"/>
                </a:lnTo>
                <a:lnTo>
                  <a:pt x="39544" y="2223439"/>
                </a:lnTo>
                <a:lnTo>
                  <a:pt x="76256" y="2185822"/>
                </a:lnTo>
                <a:lnTo>
                  <a:pt x="114644" y="2149271"/>
                </a:lnTo>
                <a:lnTo>
                  <a:pt x="154960" y="2114390"/>
                </a:lnTo>
                <a:lnTo>
                  <a:pt x="197455" y="2081785"/>
                </a:lnTo>
                <a:lnTo>
                  <a:pt x="242381" y="2052059"/>
                </a:lnTo>
                <a:lnTo>
                  <a:pt x="288154" y="2027665"/>
                </a:lnTo>
                <a:lnTo>
                  <a:pt x="335695" y="2007226"/>
                </a:lnTo>
                <a:lnTo>
                  <a:pt x="384694" y="1990620"/>
                </a:lnTo>
                <a:lnTo>
                  <a:pt x="434840" y="1977726"/>
                </a:lnTo>
                <a:lnTo>
                  <a:pt x="485824" y="1968425"/>
                </a:lnTo>
                <a:lnTo>
                  <a:pt x="537335" y="1962593"/>
                </a:lnTo>
                <a:lnTo>
                  <a:pt x="589063" y="1960112"/>
                </a:lnTo>
                <a:lnTo>
                  <a:pt x="640697" y="1960859"/>
                </a:lnTo>
                <a:lnTo>
                  <a:pt x="691928" y="1964713"/>
                </a:lnTo>
                <a:lnTo>
                  <a:pt x="742445" y="1971555"/>
                </a:lnTo>
                <a:lnTo>
                  <a:pt x="792307" y="1980509"/>
                </a:lnTo>
                <a:lnTo>
                  <a:pt x="841469" y="1991565"/>
                </a:lnTo>
                <a:lnTo>
                  <a:pt x="889940" y="2004557"/>
                </a:lnTo>
                <a:lnTo>
                  <a:pt x="937729" y="2019314"/>
                </a:lnTo>
                <a:lnTo>
                  <a:pt x="972101" y="2031245"/>
                </a:lnTo>
                <a:lnTo>
                  <a:pt x="984845" y="2035669"/>
                </a:lnTo>
                <a:lnTo>
                  <a:pt x="1031300" y="2053453"/>
                </a:lnTo>
                <a:lnTo>
                  <a:pt x="1077102" y="2072499"/>
                </a:lnTo>
                <a:lnTo>
                  <a:pt x="1122260" y="2092639"/>
                </a:lnTo>
                <a:lnTo>
                  <a:pt x="1166785" y="2113703"/>
                </a:lnTo>
                <a:lnTo>
                  <a:pt x="1210687" y="2135523"/>
                </a:lnTo>
                <a:lnTo>
                  <a:pt x="1255097" y="2158974"/>
                </a:lnTo>
                <a:lnTo>
                  <a:pt x="1298674" y="2183500"/>
                </a:lnTo>
                <a:lnTo>
                  <a:pt x="1341470" y="2208998"/>
                </a:lnTo>
                <a:lnTo>
                  <a:pt x="1383536" y="2235365"/>
                </a:lnTo>
                <a:lnTo>
                  <a:pt x="1424923" y="2262498"/>
                </a:lnTo>
                <a:lnTo>
                  <a:pt x="1465683" y="2290294"/>
                </a:lnTo>
                <a:lnTo>
                  <a:pt x="1505867" y="2318649"/>
                </a:lnTo>
                <a:lnTo>
                  <a:pt x="1545528" y="2347462"/>
                </a:lnTo>
                <a:lnTo>
                  <a:pt x="1584716" y="2376628"/>
                </a:lnTo>
                <a:lnTo>
                  <a:pt x="1623483" y="2406045"/>
                </a:lnTo>
                <a:lnTo>
                  <a:pt x="1661881" y="2435610"/>
                </a:lnTo>
                <a:lnTo>
                  <a:pt x="1699961" y="2465219"/>
                </a:lnTo>
                <a:lnTo>
                  <a:pt x="1775374" y="2524160"/>
                </a:lnTo>
                <a:lnTo>
                  <a:pt x="1815913" y="2556208"/>
                </a:lnTo>
                <a:lnTo>
                  <a:pt x="1856318" y="2588336"/>
                </a:lnTo>
                <a:lnTo>
                  <a:pt x="2017156" y="2716848"/>
                </a:lnTo>
                <a:lnTo>
                  <a:pt x="2057312" y="2748772"/>
                </a:lnTo>
                <a:lnTo>
                  <a:pt x="2097502" y="2780535"/>
                </a:lnTo>
                <a:lnTo>
                  <a:pt x="2137756" y="2812095"/>
                </a:lnTo>
                <a:lnTo>
                  <a:pt x="2178101" y="2843411"/>
                </a:lnTo>
                <a:lnTo>
                  <a:pt x="2218566" y="2874445"/>
                </a:lnTo>
                <a:lnTo>
                  <a:pt x="2259179" y="2905154"/>
                </a:lnTo>
                <a:lnTo>
                  <a:pt x="2299969" y="2935498"/>
                </a:lnTo>
                <a:lnTo>
                  <a:pt x="2337785" y="2963767"/>
                </a:lnTo>
                <a:lnTo>
                  <a:pt x="2375271" y="2992075"/>
                </a:lnTo>
                <a:lnTo>
                  <a:pt x="2411698" y="3021583"/>
                </a:lnTo>
                <a:lnTo>
                  <a:pt x="2446334" y="3053449"/>
                </a:lnTo>
                <a:lnTo>
                  <a:pt x="2465168" y="3070147"/>
                </a:lnTo>
                <a:lnTo>
                  <a:pt x="2485231" y="3086496"/>
                </a:lnTo>
                <a:lnTo>
                  <a:pt x="2506074" y="3101545"/>
                </a:lnTo>
                <a:lnTo>
                  <a:pt x="2527247" y="3114346"/>
                </a:lnTo>
                <a:lnTo>
                  <a:pt x="2571956" y="3139861"/>
                </a:lnTo>
                <a:lnTo>
                  <a:pt x="2616475" y="3165730"/>
                </a:lnTo>
                <a:lnTo>
                  <a:pt x="2622376" y="3169190"/>
                </a:lnTo>
                <a:close/>
              </a:path>
              <a:path w="8738870" h="3169284">
                <a:moveTo>
                  <a:pt x="4925083" y="2254962"/>
                </a:moveTo>
                <a:lnTo>
                  <a:pt x="4832194" y="2514886"/>
                </a:lnTo>
                <a:lnTo>
                  <a:pt x="4836411" y="2465348"/>
                </a:lnTo>
                <a:lnTo>
                  <a:pt x="4852494" y="2420344"/>
                </a:lnTo>
                <a:lnTo>
                  <a:pt x="4924616" y="1878883"/>
                </a:lnTo>
                <a:lnTo>
                  <a:pt x="4935544" y="1735088"/>
                </a:lnTo>
                <a:lnTo>
                  <a:pt x="4983150" y="1601876"/>
                </a:lnTo>
                <a:lnTo>
                  <a:pt x="4987188" y="1552836"/>
                </a:lnTo>
                <a:lnTo>
                  <a:pt x="5118742" y="1184719"/>
                </a:lnTo>
                <a:lnTo>
                  <a:pt x="5175675" y="1100885"/>
                </a:lnTo>
                <a:lnTo>
                  <a:pt x="4988708" y="1624060"/>
                </a:lnTo>
                <a:lnTo>
                  <a:pt x="4993650" y="1647970"/>
                </a:lnTo>
                <a:lnTo>
                  <a:pt x="4996091" y="1678877"/>
                </a:lnTo>
                <a:lnTo>
                  <a:pt x="4996533" y="1715381"/>
                </a:lnTo>
                <a:lnTo>
                  <a:pt x="4983514" y="1751809"/>
                </a:lnTo>
                <a:lnTo>
                  <a:pt x="4968916" y="1905876"/>
                </a:lnTo>
                <a:lnTo>
                  <a:pt x="4952249" y="1952512"/>
                </a:lnTo>
                <a:lnTo>
                  <a:pt x="4925083" y="2254962"/>
                </a:lnTo>
                <a:close/>
              </a:path>
              <a:path w="8738870" h="3169284">
                <a:moveTo>
                  <a:pt x="8734834" y="85601"/>
                </a:moveTo>
                <a:lnTo>
                  <a:pt x="8720590" y="125458"/>
                </a:lnTo>
                <a:lnTo>
                  <a:pt x="8694937" y="159501"/>
                </a:lnTo>
                <a:lnTo>
                  <a:pt x="8661931" y="251861"/>
                </a:lnTo>
                <a:lnTo>
                  <a:pt x="8466053" y="535803"/>
                </a:lnTo>
                <a:lnTo>
                  <a:pt x="8426751" y="570301"/>
                </a:lnTo>
                <a:lnTo>
                  <a:pt x="8399616" y="608490"/>
                </a:lnTo>
                <a:lnTo>
                  <a:pt x="8322117" y="674397"/>
                </a:lnTo>
                <a:lnTo>
                  <a:pt x="8283743" y="706298"/>
                </a:lnTo>
                <a:lnTo>
                  <a:pt x="8245642" y="737438"/>
                </a:lnTo>
                <a:lnTo>
                  <a:pt x="8207828" y="767771"/>
                </a:lnTo>
                <a:lnTo>
                  <a:pt x="8170319" y="797254"/>
                </a:lnTo>
                <a:lnTo>
                  <a:pt x="8133129" y="825842"/>
                </a:lnTo>
                <a:lnTo>
                  <a:pt x="8084316" y="849215"/>
                </a:lnTo>
                <a:lnTo>
                  <a:pt x="8047815" y="875877"/>
                </a:lnTo>
                <a:lnTo>
                  <a:pt x="7999566" y="897673"/>
                </a:lnTo>
                <a:lnTo>
                  <a:pt x="7951625" y="918607"/>
                </a:lnTo>
                <a:lnTo>
                  <a:pt x="7904035" y="938559"/>
                </a:lnTo>
                <a:lnTo>
                  <a:pt x="7856839" y="957408"/>
                </a:lnTo>
                <a:lnTo>
                  <a:pt x="7810081" y="975032"/>
                </a:lnTo>
                <a:lnTo>
                  <a:pt x="7763804" y="991311"/>
                </a:lnTo>
                <a:lnTo>
                  <a:pt x="7718050" y="1006123"/>
                </a:lnTo>
                <a:lnTo>
                  <a:pt x="7672865" y="1019346"/>
                </a:lnTo>
                <a:lnTo>
                  <a:pt x="7616331" y="1026587"/>
                </a:lnTo>
                <a:lnTo>
                  <a:pt x="7572410" y="1036272"/>
                </a:lnTo>
                <a:lnTo>
                  <a:pt x="7517227" y="1039732"/>
                </a:lnTo>
                <a:lnTo>
                  <a:pt x="7474005" y="1047460"/>
                </a:lnTo>
                <a:lnTo>
                  <a:pt x="7418543" y="1051702"/>
                </a:lnTo>
                <a:lnTo>
                  <a:pt x="7363285" y="1055371"/>
                </a:lnTo>
                <a:lnTo>
                  <a:pt x="7308719" y="1057106"/>
                </a:lnTo>
                <a:lnTo>
                  <a:pt x="7255330" y="1055545"/>
                </a:lnTo>
                <a:lnTo>
                  <a:pt x="7202715" y="1051819"/>
                </a:lnTo>
                <a:lnTo>
                  <a:pt x="7150638" y="1046588"/>
                </a:lnTo>
                <a:lnTo>
                  <a:pt x="7099236" y="1039469"/>
                </a:lnTo>
                <a:lnTo>
                  <a:pt x="7048646" y="1030075"/>
                </a:lnTo>
                <a:lnTo>
                  <a:pt x="6999007" y="1018023"/>
                </a:lnTo>
                <a:lnTo>
                  <a:pt x="6950455" y="1002927"/>
                </a:lnTo>
                <a:lnTo>
                  <a:pt x="6903129" y="984403"/>
                </a:lnTo>
                <a:lnTo>
                  <a:pt x="6845205" y="957792"/>
                </a:lnTo>
                <a:lnTo>
                  <a:pt x="6798818" y="936639"/>
                </a:lnTo>
                <a:lnTo>
                  <a:pt x="6763053" y="923503"/>
                </a:lnTo>
                <a:lnTo>
                  <a:pt x="6751131" y="919124"/>
                </a:lnTo>
                <a:lnTo>
                  <a:pt x="6703044" y="902728"/>
                </a:lnTo>
                <a:lnTo>
                  <a:pt x="6655457" y="884933"/>
                </a:lnTo>
                <a:lnTo>
                  <a:pt x="6620319" y="870042"/>
                </a:lnTo>
                <a:lnTo>
                  <a:pt x="6573162" y="851043"/>
                </a:lnTo>
                <a:lnTo>
                  <a:pt x="6525898" y="832345"/>
                </a:lnTo>
                <a:lnTo>
                  <a:pt x="6478478" y="814083"/>
                </a:lnTo>
                <a:lnTo>
                  <a:pt x="6430854" y="796391"/>
                </a:lnTo>
                <a:lnTo>
                  <a:pt x="6394937" y="783678"/>
                </a:lnTo>
                <a:lnTo>
                  <a:pt x="6346761" y="767532"/>
                </a:lnTo>
                <a:lnTo>
                  <a:pt x="6298236" y="752361"/>
                </a:lnTo>
                <a:lnTo>
                  <a:pt x="6249314" y="738301"/>
                </a:lnTo>
                <a:lnTo>
                  <a:pt x="6199948" y="725485"/>
                </a:lnTo>
                <a:lnTo>
                  <a:pt x="6150088" y="714049"/>
                </a:lnTo>
                <a:lnTo>
                  <a:pt x="6111647" y="708401"/>
                </a:lnTo>
                <a:lnTo>
                  <a:pt x="6060656" y="700130"/>
                </a:lnTo>
                <a:lnTo>
                  <a:pt x="6009028" y="693643"/>
                </a:lnTo>
                <a:lnTo>
                  <a:pt x="5956714" y="689075"/>
                </a:lnTo>
                <a:lnTo>
                  <a:pt x="5915625" y="690836"/>
                </a:lnTo>
                <a:lnTo>
                  <a:pt x="5861794" y="690511"/>
                </a:lnTo>
                <a:lnTo>
                  <a:pt x="5816848" y="703065"/>
                </a:lnTo>
                <a:lnTo>
                  <a:pt x="5759517" y="712535"/>
                </a:lnTo>
                <a:lnTo>
                  <a:pt x="5713665" y="727625"/>
                </a:lnTo>
                <a:lnTo>
                  <a:pt x="5667276" y="744215"/>
                </a:lnTo>
                <a:lnTo>
                  <a:pt x="5620296" y="762461"/>
                </a:lnTo>
                <a:lnTo>
                  <a:pt x="5572669" y="782516"/>
                </a:lnTo>
                <a:lnTo>
                  <a:pt x="5524340" y="804536"/>
                </a:lnTo>
                <a:lnTo>
                  <a:pt x="5487213" y="832949"/>
                </a:lnTo>
                <a:lnTo>
                  <a:pt x="5449273" y="863637"/>
                </a:lnTo>
                <a:lnTo>
                  <a:pt x="5410465" y="896753"/>
                </a:lnTo>
                <a:lnTo>
                  <a:pt x="5382692" y="936727"/>
                </a:lnTo>
                <a:lnTo>
                  <a:pt x="5362416" y="955728"/>
                </a:lnTo>
                <a:lnTo>
                  <a:pt x="5341839" y="975568"/>
                </a:lnTo>
                <a:lnTo>
                  <a:pt x="5321462" y="994849"/>
                </a:lnTo>
                <a:lnTo>
                  <a:pt x="5301785" y="1012171"/>
                </a:lnTo>
                <a:lnTo>
                  <a:pt x="5274075" y="1051970"/>
                </a:lnTo>
                <a:lnTo>
                  <a:pt x="5159845" y="1220658"/>
                </a:lnTo>
                <a:lnTo>
                  <a:pt x="5024620" y="1599048"/>
                </a:lnTo>
                <a:lnTo>
                  <a:pt x="4988708" y="1624060"/>
                </a:lnTo>
                <a:lnTo>
                  <a:pt x="5192071" y="1055004"/>
                </a:lnTo>
                <a:lnTo>
                  <a:pt x="5220322" y="1013691"/>
                </a:lnTo>
                <a:lnTo>
                  <a:pt x="5260402" y="977014"/>
                </a:lnTo>
                <a:lnTo>
                  <a:pt x="5288371" y="936489"/>
                </a:lnTo>
                <a:lnTo>
                  <a:pt x="5328123" y="900731"/>
                </a:lnTo>
                <a:lnTo>
                  <a:pt x="5355716" y="861259"/>
                </a:lnTo>
                <a:lnTo>
                  <a:pt x="5395045" y="826685"/>
                </a:lnTo>
                <a:lnTo>
                  <a:pt x="5433307" y="795097"/>
                </a:lnTo>
                <a:lnTo>
                  <a:pt x="5483047" y="769127"/>
                </a:lnTo>
                <a:lnTo>
                  <a:pt x="5520285" y="740405"/>
                </a:lnTo>
                <a:lnTo>
                  <a:pt x="5568874" y="717659"/>
                </a:lnTo>
                <a:lnTo>
                  <a:pt x="5616790" y="696793"/>
                </a:lnTo>
                <a:lnTo>
                  <a:pt x="5663971" y="677987"/>
                </a:lnTo>
                <a:lnTo>
                  <a:pt x="5710351" y="661420"/>
                </a:lnTo>
                <a:lnTo>
                  <a:pt x="5755867" y="647271"/>
                </a:lnTo>
                <a:lnTo>
                  <a:pt x="5812415" y="639993"/>
                </a:lnTo>
                <a:lnTo>
                  <a:pt x="5856011" y="631217"/>
                </a:lnTo>
                <a:lnTo>
                  <a:pt x="5910983" y="628347"/>
                </a:lnTo>
                <a:lnTo>
                  <a:pt x="5964918" y="628380"/>
                </a:lnTo>
                <a:lnTo>
                  <a:pt x="6017899" y="631081"/>
                </a:lnTo>
                <a:lnTo>
                  <a:pt x="6058050" y="631944"/>
                </a:lnTo>
                <a:lnTo>
                  <a:pt x="6109374" y="639284"/>
                </a:lnTo>
                <a:lnTo>
                  <a:pt x="6159993" y="648594"/>
                </a:lnTo>
                <a:lnTo>
                  <a:pt x="6209991" y="659642"/>
                </a:lnTo>
                <a:lnTo>
                  <a:pt x="6259452" y="672194"/>
                </a:lnTo>
                <a:lnTo>
                  <a:pt x="6296499" y="681744"/>
                </a:lnTo>
                <a:lnTo>
                  <a:pt x="6345134" y="696606"/>
                </a:lnTo>
                <a:lnTo>
                  <a:pt x="6392974" y="713695"/>
                </a:lnTo>
                <a:lnTo>
                  <a:pt x="6440295" y="732235"/>
                </a:lnTo>
                <a:lnTo>
                  <a:pt x="6487112" y="752184"/>
                </a:lnTo>
                <a:lnTo>
                  <a:pt x="6533440" y="773502"/>
                </a:lnTo>
                <a:lnTo>
                  <a:pt x="6579294" y="796146"/>
                </a:lnTo>
                <a:lnTo>
                  <a:pt x="6624689" y="820075"/>
                </a:lnTo>
                <a:lnTo>
                  <a:pt x="6626289" y="815598"/>
                </a:lnTo>
                <a:lnTo>
                  <a:pt x="6674236" y="832385"/>
                </a:lnTo>
                <a:lnTo>
                  <a:pt x="6686223" y="836582"/>
                </a:lnTo>
                <a:lnTo>
                  <a:pt x="6770047" y="866193"/>
                </a:lnTo>
                <a:lnTo>
                  <a:pt x="6782022" y="870423"/>
                </a:lnTo>
                <a:lnTo>
                  <a:pt x="6841956" y="891408"/>
                </a:lnTo>
                <a:lnTo>
                  <a:pt x="6890081" y="907699"/>
                </a:lnTo>
                <a:lnTo>
                  <a:pt x="6938430" y="923360"/>
                </a:lnTo>
                <a:lnTo>
                  <a:pt x="6987080" y="938182"/>
                </a:lnTo>
                <a:lnTo>
                  <a:pt x="7036105" y="951954"/>
                </a:lnTo>
                <a:lnTo>
                  <a:pt x="7085358" y="965085"/>
                </a:lnTo>
                <a:lnTo>
                  <a:pt x="7123553" y="971423"/>
                </a:lnTo>
                <a:lnTo>
                  <a:pt x="7174107" y="980916"/>
                </a:lnTo>
                <a:lnTo>
                  <a:pt x="7212602" y="986414"/>
                </a:lnTo>
                <a:lnTo>
                  <a:pt x="7253014" y="986549"/>
                </a:lnTo>
                <a:lnTo>
                  <a:pt x="7305385" y="990958"/>
                </a:lnTo>
                <a:lnTo>
                  <a:pt x="7346597" y="988854"/>
                </a:lnTo>
                <a:lnTo>
                  <a:pt x="7389409" y="982272"/>
                </a:lnTo>
                <a:lnTo>
                  <a:pt x="7431687" y="977183"/>
                </a:lnTo>
                <a:lnTo>
                  <a:pt x="7474366" y="970974"/>
                </a:lnTo>
                <a:lnTo>
                  <a:pt x="7528804" y="969599"/>
                </a:lnTo>
                <a:lnTo>
                  <a:pt x="7582441" y="970462"/>
                </a:lnTo>
                <a:lnTo>
                  <a:pt x="7625535" y="963093"/>
                </a:lnTo>
                <a:lnTo>
                  <a:pt x="7682810" y="953778"/>
                </a:lnTo>
                <a:lnTo>
                  <a:pt x="7729638" y="935960"/>
                </a:lnTo>
                <a:lnTo>
                  <a:pt x="7824981" y="895599"/>
                </a:lnTo>
                <a:lnTo>
                  <a:pt x="7872075" y="877035"/>
                </a:lnTo>
                <a:lnTo>
                  <a:pt x="7918577" y="860127"/>
                </a:lnTo>
                <a:lnTo>
                  <a:pt x="7953916" y="836719"/>
                </a:lnTo>
                <a:lnTo>
                  <a:pt x="8001880" y="815720"/>
                </a:lnTo>
                <a:lnTo>
                  <a:pt x="8038421" y="788947"/>
                </a:lnTo>
                <a:lnTo>
                  <a:pt x="8087328" y="765311"/>
                </a:lnTo>
                <a:lnTo>
                  <a:pt x="8236584" y="649568"/>
                </a:lnTo>
                <a:lnTo>
                  <a:pt x="8273615" y="621423"/>
                </a:lnTo>
                <a:lnTo>
                  <a:pt x="8322233" y="598594"/>
                </a:lnTo>
                <a:lnTo>
                  <a:pt x="8340368" y="585587"/>
                </a:lnTo>
                <a:lnTo>
                  <a:pt x="8346794" y="567606"/>
                </a:lnTo>
                <a:lnTo>
                  <a:pt x="8365279" y="553619"/>
                </a:lnTo>
                <a:lnTo>
                  <a:pt x="8371755" y="535498"/>
                </a:lnTo>
                <a:lnTo>
                  <a:pt x="8411166" y="500696"/>
                </a:lnTo>
                <a:lnTo>
                  <a:pt x="8633265" y="181120"/>
                </a:lnTo>
                <a:lnTo>
                  <a:pt x="8665835" y="89983"/>
                </a:lnTo>
                <a:lnTo>
                  <a:pt x="8694264" y="48170"/>
                </a:lnTo>
                <a:lnTo>
                  <a:pt x="8706532" y="13841"/>
                </a:lnTo>
                <a:lnTo>
                  <a:pt x="8720717" y="11888"/>
                </a:lnTo>
                <a:lnTo>
                  <a:pt x="8724567" y="1113"/>
                </a:lnTo>
                <a:lnTo>
                  <a:pt x="8738452" y="0"/>
                </a:lnTo>
                <a:lnTo>
                  <a:pt x="8737018" y="41751"/>
                </a:lnTo>
                <a:lnTo>
                  <a:pt x="8734834" y="85601"/>
                </a:lnTo>
                <a:close/>
              </a:path>
              <a:path w="8738870" h="3169284">
                <a:moveTo>
                  <a:pt x="4853653" y="2643532"/>
                </a:moveTo>
                <a:lnTo>
                  <a:pt x="4722625" y="3010177"/>
                </a:lnTo>
                <a:lnTo>
                  <a:pt x="4639271" y="3130206"/>
                </a:lnTo>
                <a:lnTo>
                  <a:pt x="4612687" y="3166856"/>
                </a:lnTo>
                <a:lnTo>
                  <a:pt x="4545431" y="3166359"/>
                </a:lnTo>
                <a:lnTo>
                  <a:pt x="4567598" y="3142069"/>
                </a:lnTo>
                <a:lnTo>
                  <a:pt x="4595171" y="3102654"/>
                </a:lnTo>
                <a:lnTo>
                  <a:pt x="4635257" y="3065961"/>
                </a:lnTo>
                <a:lnTo>
                  <a:pt x="4651718" y="3019898"/>
                </a:lnTo>
                <a:lnTo>
                  <a:pt x="4680377" y="2977444"/>
                </a:lnTo>
                <a:lnTo>
                  <a:pt x="4714262" y="2882625"/>
                </a:lnTo>
                <a:lnTo>
                  <a:pt x="4743295" y="2839122"/>
                </a:lnTo>
                <a:lnTo>
                  <a:pt x="4760382" y="2791310"/>
                </a:lnTo>
                <a:lnTo>
                  <a:pt x="4789384" y="2747895"/>
                </a:lnTo>
                <a:lnTo>
                  <a:pt x="4878995" y="2497142"/>
                </a:lnTo>
                <a:lnTo>
                  <a:pt x="4874593" y="2547199"/>
                </a:lnTo>
                <a:lnTo>
                  <a:pt x="4858166" y="2593165"/>
                </a:lnTo>
                <a:lnTo>
                  <a:pt x="4853653" y="2643532"/>
                </a:lnTo>
                <a:close/>
              </a:path>
              <a:path w="8738870" h="3169284">
                <a:moveTo>
                  <a:pt x="4895411" y="2451207"/>
                </a:moveTo>
                <a:lnTo>
                  <a:pt x="4789384" y="2747895"/>
                </a:lnTo>
                <a:lnTo>
                  <a:pt x="4792528" y="2701359"/>
                </a:lnTo>
                <a:lnTo>
                  <a:pt x="4799972" y="2605050"/>
                </a:lnTo>
                <a:lnTo>
                  <a:pt x="4908695" y="2300818"/>
                </a:lnTo>
                <a:lnTo>
                  <a:pt x="4895411" y="2451207"/>
                </a:lnTo>
                <a:close/>
              </a:path>
              <a:path w="8738870" h="3169284">
                <a:moveTo>
                  <a:pt x="4832611" y="2740152"/>
                </a:moveTo>
                <a:lnTo>
                  <a:pt x="4783265" y="2878233"/>
                </a:lnTo>
                <a:lnTo>
                  <a:pt x="4754978" y="2919646"/>
                </a:lnTo>
                <a:lnTo>
                  <a:pt x="4837155" y="2689697"/>
                </a:lnTo>
                <a:lnTo>
                  <a:pt x="4832611" y="2740152"/>
                </a:lnTo>
                <a:close/>
              </a:path>
              <a:path w="8738870" h="3169284">
                <a:moveTo>
                  <a:pt x="6627889" y="811120"/>
                </a:moveTo>
                <a:lnTo>
                  <a:pt x="6624689" y="820075"/>
                </a:lnTo>
                <a:lnTo>
                  <a:pt x="6613797" y="812816"/>
                </a:lnTo>
                <a:lnTo>
                  <a:pt x="6615930" y="806846"/>
                </a:lnTo>
                <a:lnTo>
                  <a:pt x="6627889" y="81112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686957" y="11"/>
            <a:ext cx="5601335" cy="4491355"/>
          </a:xfrm>
          <a:custGeom>
            <a:avLst/>
            <a:gdLst/>
            <a:ahLst/>
            <a:cxnLst/>
            <a:rect l="l" t="t" r="r" b="b"/>
            <a:pathLst>
              <a:path w="5601334" h="4491355">
                <a:moveTo>
                  <a:pt x="247256" y="3837635"/>
                </a:moveTo>
                <a:lnTo>
                  <a:pt x="228180" y="3767201"/>
                </a:lnTo>
                <a:lnTo>
                  <a:pt x="208991" y="3613708"/>
                </a:lnTo>
                <a:lnTo>
                  <a:pt x="129197" y="3262401"/>
                </a:lnTo>
                <a:lnTo>
                  <a:pt x="89420" y="3006585"/>
                </a:lnTo>
                <a:lnTo>
                  <a:pt x="66014" y="2746832"/>
                </a:lnTo>
                <a:lnTo>
                  <a:pt x="49199" y="1963966"/>
                </a:lnTo>
                <a:lnTo>
                  <a:pt x="62611" y="1658353"/>
                </a:lnTo>
                <a:lnTo>
                  <a:pt x="96329" y="1352931"/>
                </a:lnTo>
                <a:lnTo>
                  <a:pt x="149123" y="1049147"/>
                </a:lnTo>
                <a:lnTo>
                  <a:pt x="164465" y="985621"/>
                </a:lnTo>
                <a:lnTo>
                  <a:pt x="167195" y="952881"/>
                </a:lnTo>
                <a:lnTo>
                  <a:pt x="123786" y="991692"/>
                </a:lnTo>
                <a:lnTo>
                  <a:pt x="113080" y="1030630"/>
                </a:lnTo>
                <a:lnTo>
                  <a:pt x="105511" y="1072273"/>
                </a:lnTo>
                <a:lnTo>
                  <a:pt x="30137" y="1599768"/>
                </a:lnTo>
                <a:lnTo>
                  <a:pt x="0" y="2092185"/>
                </a:lnTo>
                <a:lnTo>
                  <a:pt x="22415" y="2769705"/>
                </a:lnTo>
                <a:lnTo>
                  <a:pt x="54241" y="3080562"/>
                </a:lnTo>
                <a:lnTo>
                  <a:pt x="133045" y="3595116"/>
                </a:lnTo>
                <a:lnTo>
                  <a:pt x="178955" y="3775913"/>
                </a:lnTo>
                <a:lnTo>
                  <a:pt x="193535" y="3844226"/>
                </a:lnTo>
                <a:lnTo>
                  <a:pt x="202984" y="3860393"/>
                </a:lnTo>
                <a:lnTo>
                  <a:pt x="214363" y="3870299"/>
                </a:lnTo>
                <a:lnTo>
                  <a:pt x="225856" y="3872344"/>
                </a:lnTo>
                <a:lnTo>
                  <a:pt x="236258" y="3866362"/>
                </a:lnTo>
                <a:lnTo>
                  <a:pt x="244106" y="3854259"/>
                </a:lnTo>
                <a:lnTo>
                  <a:pt x="247256" y="3837635"/>
                </a:lnTo>
                <a:close/>
              </a:path>
              <a:path w="5601334" h="4491355">
                <a:moveTo>
                  <a:pt x="521423" y="4456544"/>
                </a:moveTo>
                <a:lnTo>
                  <a:pt x="502348" y="4386123"/>
                </a:lnTo>
                <a:lnTo>
                  <a:pt x="483158" y="4232618"/>
                </a:lnTo>
                <a:lnTo>
                  <a:pt x="403364" y="3881323"/>
                </a:lnTo>
                <a:lnTo>
                  <a:pt x="363588" y="3625494"/>
                </a:lnTo>
                <a:lnTo>
                  <a:pt x="340182" y="3365741"/>
                </a:lnTo>
                <a:lnTo>
                  <a:pt x="323380" y="2582875"/>
                </a:lnTo>
                <a:lnTo>
                  <a:pt x="336778" y="2277262"/>
                </a:lnTo>
                <a:lnTo>
                  <a:pt x="370497" y="1971840"/>
                </a:lnTo>
                <a:lnTo>
                  <a:pt x="423291" y="1668056"/>
                </a:lnTo>
                <a:lnTo>
                  <a:pt x="438632" y="1604530"/>
                </a:lnTo>
                <a:lnTo>
                  <a:pt x="441363" y="1571790"/>
                </a:lnTo>
                <a:lnTo>
                  <a:pt x="397954" y="1610614"/>
                </a:lnTo>
                <a:lnTo>
                  <a:pt x="387248" y="1649552"/>
                </a:lnTo>
                <a:lnTo>
                  <a:pt x="379679" y="1691182"/>
                </a:lnTo>
                <a:lnTo>
                  <a:pt x="304317" y="2218677"/>
                </a:lnTo>
                <a:lnTo>
                  <a:pt x="274167" y="2711094"/>
                </a:lnTo>
                <a:lnTo>
                  <a:pt x="296583" y="3388614"/>
                </a:lnTo>
                <a:lnTo>
                  <a:pt x="328422" y="3699472"/>
                </a:lnTo>
                <a:lnTo>
                  <a:pt x="407212" y="4214038"/>
                </a:lnTo>
                <a:lnTo>
                  <a:pt x="453136" y="4394822"/>
                </a:lnTo>
                <a:lnTo>
                  <a:pt x="467702" y="4463148"/>
                </a:lnTo>
                <a:lnTo>
                  <a:pt x="477164" y="4479302"/>
                </a:lnTo>
                <a:lnTo>
                  <a:pt x="488530" y="4489208"/>
                </a:lnTo>
                <a:lnTo>
                  <a:pt x="500024" y="4491266"/>
                </a:lnTo>
                <a:lnTo>
                  <a:pt x="510425" y="4485271"/>
                </a:lnTo>
                <a:lnTo>
                  <a:pt x="518274" y="4473168"/>
                </a:lnTo>
                <a:lnTo>
                  <a:pt x="521423" y="4456544"/>
                </a:lnTo>
                <a:close/>
              </a:path>
              <a:path w="5601334" h="4491355">
                <a:moveTo>
                  <a:pt x="5312359" y="0"/>
                </a:moveTo>
                <a:lnTo>
                  <a:pt x="5260568" y="0"/>
                </a:lnTo>
                <a:lnTo>
                  <a:pt x="5245316" y="136855"/>
                </a:lnTo>
                <a:lnTo>
                  <a:pt x="5161762" y="724992"/>
                </a:lnTo>
                <a:lnTo>
                  <a:pt x="5116258" y="911440"/>
                </a:lnTo>
                <a:lnTo>
                  <a:pt x="5109210" y="957897"/>
                </a:lnTo>
                <a:lnTo>
                  <a:pt x="5106848" y="1004722"/>
                </a:lnTo>
                <a:lnTo>
                  <a:pt x="5061013" y="1096035"/>
                </a:lnTo>
                <a:lnTo>
                  <a:pt x="5000447" y="1235202"/>
                </a:lnTo>
                <a:lnTo>
                  <a:pt x="4977777" y="1279791"/>
                </a:lnTo>
                <a:lnTo>
                  <a:pt x="4951908" y="1322489"/>
                </a:lnTo>
                <a:lnTo>
                  <a:pt x="4856708" y="1438084"/>
                </a:lnTo>
                <a:lnTo>
                  <a:pt x="4788078" y="1510157"/>
                </a:lnTo>
                <a:lnTo>
                  <a:pt x="4751286" y="1543151"/>
                </a:lnTo>
                <a:lnTo>
                  <a:pt x="4712220" y="1573161"/>
                </a:lnTo>
                <a:lnTo>
                  <a:pt x="4628566" y="1623187"/>
                </a:lnTo>
                <a:lnTo>
                  <a:pt x="4541609" y="1665693"/>
                </a:lnTo>
                <a:lnTo>
                  <a:pt x="4451045" y="1701088"/>
                </a:lnTo>
                <a:lnTo>
                  <a:pt x="4357636" y="1728774"/>
                </a:lnTo>
                <a:lnTo>
                  <a:pt x="4262171" y="1748116"/>
                </a:lnTo>
                <a:lnTo>
                  <a:pt x="4115574" y="1764449"/>
                </a:lnTo>
                <a:lnTo>
                  <a:pt x="3967010" y="1768817"/>
                </a:lnTo>
                <a:lnTo>
                  <a:pt x="3817886" y="1760816"/>
                </a:lnTo>
                <a:lnTo>
                  <a:pt x="3669677" y="1740103"/>
                </a:lnTo>
                <a:lnTo>
                  <a:pt x="3523805" y="1706295"/>
                </a:lnTo>
                <a:lnTo>
                  <a:pt x="3428568" y="1676298"/>
                </a:lnTo>
                <a:lnTo>
                  <a:pt x="3335147" y="1639785"/>
                </a:lnTo>
                <a:lnTo>
                  <a:pt x="3198330" y="1573847"/>
                </a:lnTo>
                <a:lnTo>
                  <a:pt x="2820784" y="1357388"/>
                </a:lnTo>
                <a:lnTo>
                  <a:pt x="2761043" y="1309293"/>
                </a:lnTo>
                <a:lnTo>
                  <a:pt x="2689987" y="1247914"/>
                </a:lnTo>
                <a:lnTo>
                  <a:pt x="1820570" y="574484"/>
                </a:lnTo>
                <a:lnTo>
                  <a:pt x="1656181" y="464832"/>
                </a:lnTo>
                <a:lnTo>
                  <a:pt x="1525397" y="391363"/>
                </a:lnTo>
                <a:lnTo>
                  <a:pt x="1391805" y="328333"/>
                </a:lnTo>
                <a:lnTo>
                  <a:pt x="1252435" y="275158"/>
                </a:lnTo>
                <a:lnTo>
                  <a:pt x="1156182" y="247408"/>
                </a:lnTo>
                <a:lnTo>
                  <a:pt x="1057148" y="227393"/>
                </a:lnTo>
                <a:lnTo>
                  <a:pt x="955408" y="216700"/>
                </a:lnTo>
                <a:lnTo>
                  <a:pt x="903770" y="215950"/>
                </a:lnTo>
                <a:lnTo>
                  <a:pt x="852043" y="218427"/>
                </a:lnTo>
                <a:lnTo>
                  <a:pt x="800531" y="224269"/>
                </a:lnTo>
                <a:lnTo>
                  <a:pt x="749554" y="233565"/>
                </a:lnTo>
                <a:lnTo>
                  <a:pt x="699401" y="246456"/>
                </a:lnTo>
                <a:lnTo>
                  <a:pt x="650405" y="263067"/>
                </a:lnTo>
                <a:lnTo>
                  <a:pt x="602869" y="283502"/>
                </a:lnTo>
                <a:lnTo>
                  <a:pt x="557085" y="307898"/>
                </a:lnTo>
                <a:lnTo>
                  <a:pt x="512165" y="337629"/>
                </a:lnTo>
                <a:lnTo>
                  <a:pt x="429348" y="405104"/>
                </a:lnTo>
                <a:lnTo>
                  <a:pt x="318960" y="517359"/>
                </a:lnTo>
                <a:lnTo>
                  <a:pt x="286880" y="557098"/>
                </a:lnTo>
                <a:lnTo>
                  <a:pt x="260591" y="598855"/>
                </a:lnTo>
                <a:lnTo>
                  <a:pt x="238747" y="642073"/>
                </a:lnTo>
                <a:lnTo>
                  <a:pt x="163652" y="837234"/>
                </a:lnTo>
                <a:lnTo>
                  <a:pt x="162852" y="853541"/>
                </a:lnTo>
                <a:lnTo>
                  <a:pt x="166255" y="865987"/>
                </a:lnTo>
                <a:lnTo>
                  <a:pt x="173469" y="872693"/>
                </a:lnTo>
                <a:lnTo>
                  <a:pt x="183578" y="870889"/>
                </a:lnTo>
                <a:lnTo>
                  <a:pt x="191909" y="859929"/>
                </a:lnTo>
                <a:lnTo>
                  <a:pt x="241147" y="733831"/>
                </a:lnTo>
                <a:lnTo>
                  <a:pt x="285305" y="645769"/>
                </a:lnTo>
                <a:lnTo>
                  <a:pt x="337883" y="562660"/>
                </a:lnTo>
                <a:lnTo>
                  <a:pt x="398741" y="486105"/>
                </a:lnTo>
                <a:lnTo>
                  <a:pt x="467741" y="417664"/>
                </a:lnTo>
                <a:lnTo>
                  <a:pt x="545338" y="357708"/>
                </a:lnTo>
                <a:lnTo>
                  <a:pt x="588098" y="332066"/>
                </a:lnTo>
                <a:lnTo>
                  <a:pt x="633171" y="310083"/>
                </a:lnTo>
                <a:lnTo>
                  <a:pt x="680161" y="291833"/>
                </a:lnTo>
                <a:lnTo>
                  <a:pt x="728662" y="277329"/>
                </a:lnTo>
                <a:lnTo>
                  <a:pt x="778306" y="266636"/>
                </a:lnTo>
                <a:lnTo>
                  <a:pt x="828700" y="259778"/>
                </a:lnTo>
                <a:lnTo>
                  <a:pt x="879449" y="256806"/>
                </a:lnTo>
                <a:lnTo>
                  <a:pt x="980554" y="260451"/>
                </a:lnTo>
                <a:lnTo>
                  <a:pt x="1079995" y="273710"/>
                </a:lnTo>
                <a:lnTo>
                  <a:pt x="1177620" y="295795"/>
                </a:lnTo>
                <a:lnTo>
                  <a:pt x="1320520" y="341071"/>
                </a:lnTo>
                <a:lnTo>
                  <a:pt x="1413611" y="376897"/>
                </a:lnTo>
                <a:lnTo>
                  <a:pt x="1503984" y="418782"/>
                </a:lnTo>
                <a:lnTo>
                  <a:pt x="1633905" y="491985"/>
                </a:lnTo>
                <a:lnTo>
                  <a:pt x="1798218" y="603897"/>
                </a:lnTo>
                <a:lnTo>
                  <a:pt x="2665653" y="1293037"/>
                </a:lnTo>
                <a:lnTo>
                  <a:pt x="2872740" y="1437335"/>
                </a:lnTo>
                <a:lnTo>
                  <a:pt x="3087967" y="1566875"/>
                </a:lnTo>
                <a:lnTo>
                  <a:pt x="3266871" y="1656448"/>
                </a:lnTo>
                <a:lnTo>
                  <a:pt x="3405301" y="1712937"/>
                </a:lnTo>
                <a:lnTo>
                  <a:pt x="3547580" y="1758454"/>
                </a:lnTo>
                <a:lnTo>
                  <a:pt x="3691521" y="1791081"/>
                </a:lnTo>
                <a:lnTo>
                  <a:pt x="3836822" y="1812124"/>
                </a:lnTo>
                <a:lnTo>
                  <a:pt x="3983228" y="1821027"/>
                </a:lnTo>
                <a:lnTo>
                  <a:pt x="4129455" y="1816620"/>
                </a:lnTo>
                <a:lnTo>
                  <a:pt x="4226230" y="1805711"/>
                </a:lnTo>
                <a:lnTo>
                  <a:pt x="4369257" y="1777352"/>
                </a:lnTo>
                <a:lnTo>
                  <a:pt x="4462081" y="1749907"/>
                </a:lnTo>
                <a:lnTo>
                  <a:pt x="4551972" y="1714474"/>
                </a:lnTo>
                <a:lnTo>
                  <a:pt x="4638218" y="1671332"/>
                </a:lnTo>
                <a:lnTo>
                  <a:pt x="4720094" y="1620761"/>
                </a:lnTo>
                <a:lnTo>
                  <a:pt x="4796891" y="1563027"/>
                </a:lnTo>
                <a:lnTo>
                  <a:pt x="4867872" y="1498384"/>
                </a:lnTo>
                <a:lnTo>
                  <a:pt x="4932337" y="1427111"/>
                </a:lnTo>
                <a:lnTo>
                  <a:pt x="4988979" y="1349146"/>
                </a:lnTo>
                <a:lnTo>
                  <a:pt x="5038191" y="1266329"/>
                </a:lnTo>
                <a:lnTo>
                  <a:pt x="5080597" y="1179385"/>
                </a:lnTo>
                <a:lnTo>
                  <a:pt x="5132806" y="1042835"/>
                </a:lnTo>
                <a:lnTo>
                  <a:pt x="5173205" y="901103"/>
                </a:lnTo>
                <a:lnTo>
                  <a:pt x="5212512" y="707898"/>
                </a:lnTo>
                <a:lnTo>
                  <a:pt x="5301348" y="62141"/>
                </a:lnTo>
                <a:lnTo>
                  <a:pt x="5312359" y="0"/>
                </a:lnTo>
                <a:close/>
              </a:path>
              <a:path w="5601334" h="4491355">
                <a:moveTo>
                  <a:pt x="5601030" y="377507"/>
                </a:moveTo>
                <a:lnTo>
                  <a:pt x="5576582" y="478256"/>
                </a:lnTo>
                <a:lnTo>
                  <a:pt x="5556542" y="521449"/>
                </a:lnTo>
                <a:lnTo>
                  <a:pt x="5543486" y="566851"/>
                </a:lnTo>
                <a:lnTo>
                  <a:pt x="5519483" y="755777"/>
                </a:lnTo>
                <a:lnTo>
                  <a:pt x="5435943" y="1343901"/>
                </a:lnTo>
                <a:lnTo>
                  <a:pt x="5390426" y="1530350"/>
                </a:lnTo>
                <a:lnTo>
                  <a:pt x="5383377" y="1576806"/>
                </a:lnTo>
                <a:lnTo>
                  <a:pt x="5381028" y="1623631"/>
                </a:lnTo>
                <a:lnTo>
                  <a:pt x="5335181" y="1714944"/>
                </a:lnTo>
                <a:lnTo>
                  <a:pt x="5274627" y="1854111"/>
                </a:lnTo>
                <a:lnTo>
                  <a:pt x="5251945" y="1898700"/>
                </a:lnTo>
                <a:lnTo>
                  <a:pt x="5226088" y="1941410"/>
                </a:lnTo>
                <a:lnTo>
                  <a:pt x="5130876" y="2056993"/>
                </a:lnTo>
                <a:lnTo>
                  <a:pt x="5062258" y="2129066"/>
                </a:lnTo>
                <a:lnTo>
                  <a:pt x="5025453" y="2162060"/>
                </a:lnTo>
                <a:lnTo>
                  <a:pt x="4986388" y="2192070"/>
                </a:lnTo>
                <a:lnTo>
                  <a:pt x="4902733" y="2242108"/>
                </a:lnTo>
                <a:lnTo>
                  <a:pt x="4815776" y="2284603"/>
                </a:lnTo>
                <a:lnTo>
                  <a:pt x="4725213" y="2320010"/>
                </a:lnTo>
                <a:lnTo>
                  <a:pt x="4631804" y="2347684"/>
                </a:lnTo>
                <a:lnTo>
                  <a:pt x="4536338" y="2367026"/>
                </a:lnTo>
                <a:lnTo>
                  <a:pt x="4389755" y="2383371"/>
                </a:lnTo>
                <a:lnTo>
                  <a:pt x="4241177" y="2387727"/>
                </a:lnTo>
                <a:lnTo>
                  <a:pt x="4092067" y="2379738"/>
                </a:lnTo>
                <a:lnTo>
                  <a:pt x="3943845" y="2359025"/>
                </a:lnTo>
                <a:lnTo>
                  <a:pt x="3797973" y="2325205"/>
                </a:lnTo>
                <a:lnTo>
                  <a:pt x="3702735" y="2295207"/>
                </a:lnTo>
                <a:lnTo>
                  <a:pt x="3609314" y="2258695"/>
                </a:lnTo>
                <a:lnTo>
                  <a:pt x="3472497" y="2192756"/>
                </a:lnTo>
                <a:lnTo>
                  <a:pt x="3094952" y="1976297"/>
                </a:lnTo>
                <a:lnTo>
                  <a:pt x="3035211" y="1928202"/>
                </a:lnTo>
                <a:lnTo>
                  <a:pt x="2964154" y="1866823"/>
                </a:lnTo>
                <a:lnTo>
                  <a:pt x="2094750" y="1193393"/>
                </a:lnTo>
                <a:lnTo>
                  <a:pt x="1930349" y="1083754"/>
                </a:lnTo>
                <a:lnTo>
                  <a:pt x="1799564" y="1010272"/>
                </a:lnTo>
                <a:lnTo>
                  <a:pt x="1665986" y="947254"/>
                </a:lnTo>
                <a:lnTo>
                  <a:pt x="1526603" y="894067"/>
                </a:lnTo>
                <a:lnTo>
                  <a:pt x="1430350" y="866317"/>
                </a:lnTo>
                <a:lnTo>
                  <a:pt x="1331328" y="846302"/>
                </a:lnTo>
                <a:lnTo>
                  <a:pt x="1229575" y="835609"/>
                </a:lnTo>
                <a:lnTo>
                  <a:pt x="1177937" y="834859"/>
                </a:lnTo>
                <a:lnTo>
                  <a:pt x="1126210" y="837349"/>
                </a:lnTo>
                <a:lnTo>
                  <a:pt x="1074699" y="843178"/>
                </a:lnTo>
                <a:lnTo>
                  <a:pt x="1023721" y="852474"/>
                </a:lnTo>
                <a:lnTo>
                  <a:pt x="973569" y="865365"/>
                </a:lnTo>
                <a:lnTo>
                  <a:pt x="924572" y="881976"/>
                </a:lnTo>
                <a:lnTo>
                  <a:pt x="877036" y="902411"/>
                </a:lnTo>
                <a:lnTo>
                  <a:pt x="831265" y="926807"/>
                </a:lnTo>
                <a:lnTo>
                  <a:pt x="786333" y="956538"/>
                </a:lnTo>
                <a:lnTo>
                  <a:pt x="703529" y="1024026"/>
                </a:lnTo>
                <a:lnTo>
                  <a:pt x="593140" y="1136269"/>
                </a:lnTo>
                <a:lnTo>
                  <a:pt x="561060" y="1176007"/>
                </a:lnTo>
                <a:lnTo>
                  <a:pt x="534771" y="1217764"/>
                </a:lnTo>
                <a:lnTo>
                  <a:pt x="512927" y="1260995"/>
                </a:lnTo>
                <a:lnTo>
                  <a:pt x="437819" y="1456143"/>
                </a:lnTo>
                <a:lnTo>
                  <a:pt x="437019" y="1472450"/>
                </a:lnTo>
                <a:lnTo>
                  <a:pt x="440436" y="1484896"/>
                </a:lnTo>
                <a:lnTo>
                  <a:pt x="447636" y="1491602"/>
                </a:lnTo>
                <a:lnTo>
                  <a:pt x="457746" y="1489798"/>
                </a:lnTo>
                <a:lnTo>
                  <a:pt x="466090" y="1478838"/>
                </a:lnTo>
                <a:lnTo>
                  <a:pt x="515315" y="1352740"/>
                </a:lnTo>
                <a:lnTo>
                  <a:pt x="559473" y="1264678"/>
                </a:lnTo>
                <a:lnTo>
                  <a:pt x="612051" y="1181582"/>
                </a:lnTo>
                <a:lnTo>
                  <a:pt x="672909" y="1105014"/>
                </a:lnTo>
                <a:lnTo>
                  <a:pt x="741921" y="1036586"/>
                </a:lnTo>
                <a:lnTo>
                  <a:pt x="819505" y="976630"/>
                </a:lnTo>
                <a:lnTo>
                  <a:pt x="862279" y="950976"/>
                </a:lnTo>
                <a:lnTo>
                  <a:pt x="907338" y="929005"/>
                </a:lnTo>
                <a:lnTo>
                  <a:pt x="954328" y="910742"/>
                </a:lnTo>
                <a:lnTo>
                  <a:pt x="1002830" y="896251"/>
                </a:lnTo>
                <a:lnTo>
                  <a:pt x="1052474" y="885545"/>
                </a:lnTo>
                <a:lnTo>
                  <a:pt x="1102868" y="878687"/>
                </a:lnTo>
                <a:lnTo>
                  <a:pt x="1153617" y="875715"/>
                </a:lnTo>
                <a:lnTo>
                  <a:pt x="1254721" y="879360"/>
                </a:lnTo>
                <a:lnTo>
                  <a:pt x="1354175" y="892619"/>
                </a:lnTo>
                <a:lnTo>
                  <a:pt x="1451800" y="914704"/>
                </a:lnTo>
                <a:lnTo>
                  <a:pt x="1594688" y="959980"/>
                </a:lnTo>
                <a:lnTo>
                  <a:pt x="1687779" y="995807"/>
                </a:lnTo>
                <a:lnTo>
                  <a:pt x="1778152" y="1037691"/>
                </a:lnTo>
                <a:lnTo>
                  <a:pt x="1908073" y="1110894"/>
                </a:lnTo>
                <a:lnTo>
                  <a:pt x="2072386" y="1222806"/>
                </a:lnTo>
                <a:lnTo>
                  <a:pt x="2939821" y="1911959"/>
                </a:lnTo>
                <a:lnTo>
                  <a:pt x="3146907" y="2056244"/>
                </a:lnTo>
                <a:lnTo>
                  <a:pt x="3362134" y="2185784"/>
                </a:lnTo>
                <a:lnTo>
                  <a:pt x="3541052" y="2275370"/>
                </a:lnTo>
                <a:lnTo>
                  <a:pt x="3679469" y="2331847"/>
                </a:lnTo>
                <a:lnTo>
                  <a:pt x="3821747" y="2377363"/>
                </a:lnTo>
                <a:lnTo>
                  <a:pt x="3965689" y="2410002"/>
                </a:lnTo>
                <a:lnTo>
                  <a:pt x="4110990" y="2431034"/>
                </a:lnTo>
                <a:lnTo>
                  <a:pt x="4257395" y="2439936"/>
                </a:lnTo>
                <a:lnTo>
                  <a:pt x="4403636" y="2435542"/>
                </a:lnTo>
                <a:lnTo>
                  <a:pt x="4500397" y="2424620"/>
                </a:lnTo>
                <a:lnTo>
                  <a:pt x="4643425" y="2396261"/>
                </a:lnTo>
                <a:lnTo>
                  <a:pt x="4736249" y="2368816"/>
                </a:lnTo>
                <a:lnTo>
                  <a:pt x="4826152" y="2333383"/>
                </a:lnTo>
                <a:lnTo>
                  <a:pt x="4912398" y="2290254"/>
                </a:lnTo>
                <a:lnTo>
                  <a:pt x="4994275" y="2239670"/>
                </a:lnTo>
                <a:lnTo>
                  <a:pt x="5071059" y="2181936"/>
                </a:lnTo>
                <a:lnTo>
                  <a:pt x="5142039" y="2117293"/>
                </a:lnTo>
                <a:lnTo>
                  <a:pt x="5206504" y="2046020"/>
                </a:lnTo>
                <a:lnTo>
                  <a:pt x="5263159" y="1968055"/>
                </a:lnTo>
                <a:lnTo>
                  <a:pt x="5312372" y="1885238"/>
                </a:lnTo>
                <a:lnTo>
                  <a:pt x="5354764" y="1798294"/>
                </a:lnTo>
                <a:lnTo>
                  <a:pt x="5406974" y="1661744"/>
                </a:lnTo>
                <a:lnTo>
                  <a:pt x="5447373" y="1520012"/>
                </a:lnTo>
                <a:lnTo>
                  <a:pt x="5486692" y="1326807"/>
                </a:lnTo>
                <a:lnTo>
                  <a:pt x="5575516" y="681050"/>
                </a:lnTo>
                <a:lnTo>
                  <a:pt x="5591454" y="592289"/>
                </a:lnTo>
                <a:lnTo>
                  <a:pt x="5595251" y="557301"/>
                </a:lnTo>
                <a:lnTo>
                  <a:pt x="5593410" y="526605"/>
                </a:lnTo>
                <a:lnTo>
                  <a:pt x="5583606" y="500964"/>
                </a:lnTo>
                <a:lnTo>
                  <a:pt x="5601030" y="485749"/>
                </a:lnTo>
                <a:lnTo>
                  <a:pt x="5601030" y="377507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000637" y="11"/>
            <a:ext cx="5207635" cy="3134360"/>
          </a:xfrm>
          <a:custGeom>
            <a:avLst/>
            <a:gdLst/>
            <a:ahLst/>
            <a:cxnLst/>
            <a:rect l="l" t="t" r="r" b="b"/>
            <a:pathLst>
              <a:path w="5207634" h="3134360">
                <a:moveTo>
                  <a:pt x="239280" y="0"/>
                </a:moveTo>
                <a:lnTo>
                  <a:pt x="200266" y="0"/>
                </a:lnTo>
                <a:lnTo>
                  <a:pt x="186537" y="36880"/>
                </a:lnTo>
                <a:lnTo>
                  <a:pt x="169113" y="80619"/>
                </a:lnTo>
                <a:lnTo>
                  <a:pt x="163652" y="98894"/>
                </a:lnTo>
                <a:lnTo>
                  <a:pt x="162852" y="115201"/>
                </a:lnTo>
                <a:lnTo>
                  <a:pt x="166268" y="127647"/>
                </a:lnTo>
                <a:lnTo>
                  <a:pt x="173469" y="134353"/>
                </a:lnTo>
                <a:lnTo>
                  <a:pt x="183578" y="132549"/>
                </a:lnTo>
                <a:lnTo>
                  <a:pt x="191909" y="121589"/>
                </a:lnTo>
                <a:lnTo>
                  <a:pt x="199047" y="105156"/>
                </a:lnTo>
                <a:lnTo>
                  <a:pt x="205574" y="86918"/>
                </a:lnTo>
                <a:lnTo>
                  <a:pt x="222275" y="40881"/>
                </a:lnTo>
                <a:lnTo>
                  <a:pt x="239280" y="0"/>
                </a:lnTo>
                <a:close/>
              </a:path>
              <a:path w="5207634" h="3134360">
                <a:moveTo>
                  <a:pt x="247256" y="3099295"/>
                </a:moveTo>
                <a:lnTo>
                  <a:pt x="228180" y="3028861"/>
                </a:lnTo>
                <a:lnTo>
                  <a:pt x="208991" y="2875369"/>
                </a:lnTo>
                <a:lnTo>
                  <a:pt x="129197" y="2524061"/>
                </a:lnTo>
                <a:lnTo>
                  <a:pt x="89420" y="2268245"/>
                </a:lnTo>
                <a:lnTo>
                  <a:pt x="66014" y="2008492"/>
                </a:lnTo>
                <a:lnTo>
                  <a:pt x="49199" y="1225626"/>
                </a:lnTo>
                <a:lnTo>
                  <a:pt x="62611" y="920013"/>
                </a:lnTo>
                <a:lnTo>
                  <a:pt x="96329" y="614591"/>
                </a:lnTo>
                <a:lnTo>
                  <a:pt x="149123" y="310807"/>
                </a:lnTo>
                <a:lnTo>
                  <a:pt x="164465" y="247281"/>
                </a:lnTo>
                <a:lnTo>
                  <a:pt x="167195" y="214541"/>
                </a:lnTo>
                <a:lnTo>
                  <a:pt x="123786" y="253365"/>
                </a:lnTo>
                <a:lnTo>
                  <a:pt x="113080" y="292303"/>
                </a:lnTo>
                <a:lnTo>
                  <a:pt x="105511" y="333933"/>
                </a:lnTo>
                <a:lnTo>
                  <a:pt x="30149" y="861428"/>
                </a:lnTo>
                <a:lnTo>
                  <a:pt x="0" y="1353845"/>
                </a:lnTo>
                <a:lnTo>
                  <a:pt x="22415" y="2031365"/>
                </a:lnTo>
                <a:lnTo>
                  <a:pt x="54254" y="2342223"/>
                </a:lnTo>
                <a:lnTo>
                  <a:pt x="133045" y="2856776"/>
                </a:lnTo>
                <a:lnTo>
                  <a:pt x="178955" y="3037573"/>
                </a:lnTo>
                <a:lnTo>
                  <a:pt x="193535" y="3105886"/>
                </a:lnTo>
                <a:lnTo>
                  <a:pt x="202984" y="3122053"/>
                </a:lnTo>
                <a:lnTo>
                  <a:pt x="214363" y="3131959"/>
                </a:lnTo>
                <a:lnTo>
                  <a:pt x="225856" y="3134017"/>
                </a:lnTo>
                <a:lnTo>
                  <a:pt x="236258" y="3128022"/>
                </a:lnTo>
                <a:lnTo>
                  <a:pt x="244106" y="3115919"/>
                </a:lnTo>
                <a:lnTo>
                  <a:pt x="247256" y="3099295"/>
                </a:lnTo>
                <a:close/>
              </a:path>
              <a:path w="5207634" h="3134360">
                <a:moveTo>
                  <a:pt x="5207152" y="0"/>
                </a:moveTo>
                <a:lnTo>
                  <a:pt x="5202047" y="0"/>
                </a:lnTo>
                <a:lnTo>
                  <a:pt x="5158651" y="0"/>
                </a:lnTo>
                <a:lnTo>
                  <a:pt x="5150777" y="33769"/>
                </a:lnTo>
                <a:lnTo>
                  <a:pt x="5126533" y="126784"/>
                </a:lnTo>
                <a:lnTo>
                  <a:pt x="5116436" y="172326"/>
                </a:lnTo>
                <a:lnTo>
                  <a:pt x="5116334" y="172593"/>
                </a:lnTo>
                <a:lnTo>
                  <a:pt x="5109210" y="219557"/>
                </a:lnTo>
                <a:lnTo>
                  <a:pt x="5106860" y="266382"/>
                </a:lnTo>
                <a:lnTo>
                  <a:pt x="5082616" y="311492"/>
                </a:lnTo>
                <a:lnTo>
                  <a:pt x="5061013" y="357695"/>
                </a:lnTo>
                <a:lnTo>
                  <a:pt x="5021110" y="450977"/>
                </a:lnTo>
                <a:lnTo>
                  <a:pt x="5000460" y="496862"/>
                </a:lnTo>
                <a:lnTo>
                  <a:pt x="4977777" y="541451"/>
                </a:lnTo>
                <a:lnTo>
                  <a:pt x="4951920" y="584149"/>
                </a:lnTo>
                <a:lnTo>
                  <a:pt x="4921694" y="624370"/>
                </a:lnTo>
                <a:lnTo>
                  <a:pt x="4856708" y="699744"/>
                </a:lnTo>
                <a:lnTo>
                  <a:pt x="4823079" y="736561"/>
                </a:lnTo>
                <a:lnTo>
                  <a:pt x="4788090" y="771817"/>
                </a:lnTo>
                <a:lnTo>
                  <a:pt x="4751286" y="804811"/>
                </a:lnTo>
                <a:lnTo>
                  <a:pt x="4712220" y="834821"/>
                </a:lnTo>
                <a:lnTo>
                  <a:pt x="4670450" y="861123"/>
                </a:lnTo>
                <a:lnTo>
                  <a:pt x="4628566" y="884847"/>
                </a:lnTo>
                <a:lnTo>
                  <a:pt x="4585589" y="906957"/>
                </a:lnTo>
                <a:lnTo>
                  <a:pt x="4541609" y="927354"/>
                </a:lnTo>
                <a:lnTo>
                  <a:pt x="4496727" y="945984"/>
                </a:lnTo>
                <a:lnTo>
                  <a:pt x="4451045" y="962748"/>
                </a:lnTo>
                <a:lnTo>
                  <a:pt x="4404652" y="977595"/>
                </a:lnTo>
                <a:lnTo>
                  <a:pt x="4357636" y="990434"/>
                </a:lnTo>
                <a:lnTo>
                  <a:pt x="4310113" y="1001179"/>
                </a:lnTo>
                <a:lnTo>
                  <a:pt x="4262171" y="1009777"/>
                </a:lnTo>
                <a:lnTo>
                  <a:pt x="4213618" y="1016533"/>
                </a:lnTo>
                <a:lnTo>
                  <a:pt x="4164736" y="1021981"/>
                </a:lnTo>
                <a:lnTo>
                  <a:pt x="4115574" y="1026109"/>
                </a:lnTo>
                <a:lnTo>
                  <a:pt x="4066209" y="1028915"/>
                </a:lnTo>
                <a:lnTo>
                  <a:pt x="4016667" y="1030376"/>
                </a:lnTo>
                <a:lnTo>
                  <a:pt x="3967010" y="1030478"/>
                </a:lnTo>
                <a:lnTo>
                  <a:pt x="3917289" y="1029195"/>
                </a:lnTo>
                <a:lnTo>
                  <a:pt x="3867569" y="1026541"/>
                </a:lnTo>
                <a:lnTo>
                  <a:pt x="3817899" y="1022477"/>
                </a:lnTo>
                <a:lnTo>
                  <a:pt x="3768318" y="1017016"/>
                </a:lnTo>
                <a:lnTo>
                  <a:pt x="3718890" y="1010107"/>
                </a:lnTo>
                <a:lnTo>
                  <a:pt x="3669677" y="1001763"/>
                </a:lnTo>
                <a:lnTo>
                  <a:pt x="3620719" y="991971"/>
                </a:lnTo>
                <a:lnTo>
                  <a:pt x="3572078" y="980706"/>
                </a:lnTo>
                <a:lnTo>
                  <a:pt x="3523805" y="967955"/>
                </a:lnTo>
                <a:lnTo>
                  <a:pt x="3475952" y="953719"/>
                </a:lnTo>
                <a:lnTo>
                  <a:pt x="3428568" y="937958"/>
                </a:lnTo>
                <a:lnTo>
                  <a:pt x="3381718" y="920686"/>
                </a:lnTo>
                <a:lnTo>
                  <a:pt x="3335147" y="901446"/>
                </a:lnTo>
                <a:lnTo>
                  <a:pt x="3289109" y="880706"/>
                </a:lnTo>
                <a:lnTo>
                  <a:pt x="3243529" y="858672"/>
                </a:lnTo>
                <a:lnTo>
                  <a:pt x="3198330" y="835507"/>
                </a:lnTo>
                <a:lnTo>
                  <a:pt x="3153448" y="811403"/>
                </a:lnTo>
                <a:lnTo>
                  <a:pt x="3108795" y="786536"/>
                </a:lnTo>
                <a:lnTo>
                  <a:pt x="3064319" y="761111"/>
                </a:lnTo>
                <a:lnTo>
                  <a:pt x="3019945" y="735291"/>
                </a:lnTo>
                <a:lnTo>
                  <a:pt x="2931185" y="683234"/>
                </a:lnTo>
                <a:lnTo>
                  <a:pt x="2886672" y="657364"/>
                </a:lnTo>
                <a:lnTo>
                  <a:pt x="2841955" y="631850"/>
                </a:lnTo>
                <a:lnTo>
                  <a:pt x="2799943" y="603999"/>
                </a:lnTo>
                <a:lnTo>
                  <a:pt x="2761043" y="570953"/>
                </a:lnTo>
                <a:lnTo>
                  <a:pt x="2726410" y="539076"/>
                </a:lnTo>
                <a:lnTo>
                  <a:pt x="2689987" y="509574"/>
                </a:lnTo>
                <a:lnTo>
                  <a:pt x="2652496" y="481266"/>
                </a:lnTo>
                <a:lnTo>
                  <a:pt x="2614676" y="452996"/>
                </a:lnTo>
                <a:lnTo>
                  <a:pt x="2573896" y="422656"/>
                </a:lnTo>
                <a:lnTo>
                  <a:pt x="2533281" y="391947"/>
                </a:lnTo>
                <a:lnTo>
                  <a:pt x="2492819" y="360908"/>
                </a:lnTo>
                <a:lnTo>
                  <a:pt x="2452471" y="329590"/>
                </a:lnTo>
                <a:lnTo>
                  <a:pt x="2412212" y="298030"/>
                </a:lnTo>
                <a:lnTo>
                  <a:pt x="2372029" y="266268"/>
                </a:lnTo>
                <a:lnTo>
                  <a:pt x="2331872" y="234353"/>
                </a:lnTo>
                <a:lnTo>
                  <a:pt x="2171027" y="105841"/>
                </a:lnTo>
                <a:lnTo>
                  <a:pt x="2130628" y="73710"/>
                </a:lnTo>
                <a:lnTo>
                  <a:pt x="2090089" y="41656"/>
                </a:lnTo>
                <a:lnTo>
                  <a:pt x="2036775" y="0"/>
                </a:lnTo>
                <a:lnTo>
                  <a:pt x="1970887" y="0"/>
                </a:lnTo>
                <a:lnTo>
                  <a:pt x="1992769" y="17703"/>
                </a:lnTo>
                <a:lnTo>
                  <a:pt x="2030628" y="48564"/>
                </a:lnTo>
                <a:lnTo>
                  <a:pt x="2068220" y="79286"/>
                </a:lnTo>
                <a:lnTo>
                  <a:pt x="2107996" y="111518"/>
                </a:lnTo>
                <a:lnTo>
                  <a:pt x="2147671" y="143789"/>
                </a:lnTo>
                <a:lnTo>
                  <a:pt x="2305901" y="272821"/>
                </a:lnTo>
                <a:lnTo>
                  <a:pt x="2345448" y="304914"/>
                </a:lnTo>
                <a:lnTo>
                  <a:pt x="2385060" y="336892"/>
                </a:lnTo>
                <a:lnTo>
                  <a:pt x="2424722" y="368706"/>
                </a:lnTo>
                <a:lnTo>
                  <a:pt x="2464498" y="400329"/>
                </a:lnTo>
                <a:lnTo>
                  <a:pt x="2504389" y="431749"/>
                </a:lnTo>
                <a:lnTo>
                  <a:pt x="2544432" y="462927"/>
                </a:lnTo>
                <a:lnTo>
                  <a:pt x="2584640" y="493826"/>
                </a:lnTo>
                <a:lnTo>
                  <a:pt x="2625039" y="524433"/>
                </a:lnTo>
                <a:lnTo>
                  <a:pt x="2665653" y="554710"/>
                </a:lnTo>
                <a:lnTo>
                  <a:pt x="2706522" y="584619"/>
                </a:lnTo>
                <a:lnTo>
                  <a:pt x="2747645" y="614133"/>
                </a:lnTo>
                <a:lnTo>
                  <a:pt x="2789072" y="643242"/>
                </a:lnTo>
                <a:lnTo>
                  <a:pt x="2830741" y="671334"/>
                </a:lnTo>
                <a:lnTo>
                  <a:pt x="2872740" y="698995"/>
                </a:lnTo>
                <a:lnTo>
                  <a:pt x="2915081" y="726147"/>
                </a:lnTo>
                <a:lnTo>
                  <a:pt x="2957766" y="752729"/>
                </a:lnTo>
                <a:lnTo>
                  <a:pt x="3000806" y="778700"/>
                </a:lnTo>
                <a:lnTo>
                  <a:pt x="3044202" y="803986"/>
                </a:lnTo>
                <a:lnTo>
                  <a:pt x="3087967" y="828535"/>
                </a:lnTo>
                <a:lnTo>
                  <a:pt x="3132112" y="852284"/>
                </a:lnTo>
                <a:lnTo>
                  <a:pt x="3176638" y="875169"/>
                </a:lnTo>
                <a:lnTo>
                  <a:pt x="3221558" y="897128"/>
                </a:lnTo>
                <a:lnTo>
                  <a:pt x="3266884" y="918121"/>
                </a:lnTo>
                <a:lnTo>
                  <a:pt x="3312604" y="938060"/>
                </a:lnTo>
                <a:lnTo>
                  <a:pt x="3358743" y="956906"/>
                </a:lnTo>
                <a:lnTo>
                  <a:pt x="3405301" y="974598"/>
                </a:lnTo>
                <a:lnTo>
                  <a:pt x="3414344" y="977760"/>
                </a:lnTo>
                <a:lnTo>
                  <a:pt x="3452291" y="991069"/>
                </a:lnTo>
                <a:lnTo>
                  <a:pt x="3499713" y="1006259"/>
                </a:lnTo>
                <a:lnTo>
                  <a:pt x="3547580" y="1020114"/>
                </a:lnTo>
                <a:lnTo>
                  <a:pt x="3595890" y="1032573"/>
                </a:lnTo>
                <a:lnTo>
                  <a:pt x="3643553" y="1043241"/>
                </a:lnTo>
                <a:lnTo>
                  <a:pt x="3691521" y="1052741"/>
                </a:lnTo>
                <a:lnTo>
                  <a:pt x="3739756" y="1061034"/>
                </a:lnTo>
                <a:lnTo>
                  <a:pt x="3788206" y="1068057"/>
                </a:lnTo>
                <a:lnTo>
                  <a:pt x="3836822" y="1073785"/>
                </a:lnTo>
                <a:lnTo>
                  <a:pt x="3885565" y="1078153"/>
                </a:lnTo>
                <a:lnTo>
                  <a:pt x="3934383" y="1081138"/>
                </a:lnTo>
                <a:lnTo>
                  <a:pt x="3983228" y="1082687"/>
                </a:lnTo>
                <a:lnTo>
                  <a:pt x="4032059" y="1082763"/>
                </a:lnTo>
                <a:lnTo>
                  <a:pt x="4080814" y="1081303"/>
                </a:lnTo>
                <a:lnTo>
                  <a:pt x="4129468" y="1078280"/>
                </a:lnTo>
                <a:lnTo>
                  <a:pt x="4177944" y="1073658"/>
                </a:lnTo>
                <a:lnTo>
                  <a:pt x="4226230" y="1067371"/>
                </a:lnTo>
                <a:lnTo>
                  <a:pt x="4274248" y="1059395"/>
                </a:lnTo>
                <a:lnTo>
                  <a:pt x="4321975" y="1049667"/>
                </a:lnTo>
                <a:lnTo>
                  <a:pt x="4369257" y="1039012"/>
                </a:lnTo>
                <a:lnTo>
                  <a:pt x="4415993" y="1026299"/>
                </a:lnTo>
                <a:lnTo>
                  <a:pt x="4462081" y="1011567"/>
                </a:lnTo>
                <a:lnTo>
                  <a:pt x="4507446" y="994829"/>
                </a:lnTo>
                <a:lnTo>
                  <a:pt x="4551985" y="976134"/>
                </a:lnTo>
                <a:lnTo>
                  <a:pt x="4595596" y="955509"/>
                </a:lnTo>
                <a:lnTo>
                  <a:pt x="4638230" y="933005"/>
                </a:lnTo>
                <a:lnTo>
                  <a:pt x="4679759" y="908621"/>
                </a:lnTo>
                <a:lnTo>
                  <a:pt x="4720107" y="882421"/>
                </a:lnTo>
                <a:lnTo>
                  <a:pt x="4759172" y="854430"/>
                </a:lnTo>
                <a:lnTo>
                  <a:pt x="4796891" y="824687"/>
                </a:lnTo>
                <a:lnTo>
                  <a:pt x="4833150" y="793203"/>
                </a:lnTo>
                <a:lnTo>
                  <a:pt x="4867872" y="760044"/>
                </a:lnTo>
                <a:lnTo>
                  <a:pt x="4900968" y="725220"/>
                </a:lnTo>
                <a:lnTo>
                  <a:pt x="4932337" y="688771"/>
                </a:lnTo>
                <a:lnTo>
                  <a:pt x="4961636" y="650443"/>
                </a:lnTo>
                <a:lnTo>
                  <a:pt x="4988738" y="611162"/>
                </a:lnTo>
                <a:lnTo>
                  <a:pt x="5014480" y="569950"/>
                </a:lnTo>
                <a:lnTo>
                  <a:pt x="5038204" y="527989"/>
                </a:lnTo>
                <a:lnTo>
                  <a:pt x="5060213" y="484987"/>
                </a:lnTo>
                <a:lnTo>
                  <a:pt x="5080597" y="441045"/>
                </a:lnTo>
                <a:lnTo>
                  <a:pt x="5099443" y="396252"/>
                </a:lnTo>
                <a:lnTo>
                  <a:pt x="5116817" y="350710"/>
                </a:lnTo>
                <a:lnTo>
                  <a:pt x="5132806" y="304495"/>
                </a:lnTo>
                <a:lnTo>
                  <a:pt x="5147475" y="257708"/>
                </a:lnTo>
                <a:lnTo>
                  <a:pt x="5160924" y="210439"/>
                </a:lnTo>
                <a:lnTo>
                  <a:pt x="5173205" y="162763"/>
                </a:lnTo>
                <a:lnTo>
                  <a:pt x="5184419" y="114795"/>
                </a:lnTo>
                <a:lnTo>
                  <a:pt x="5194630" y="66598"/>
                </a:lnTo>
                <a:lnTo>
                  <a:pt x="5203926" y="18288"/>
                </a:lnTo>
                <a:lnTo>
                  <a:pt x="5207152" y="0"/>
                </a:lnTo>
                <a:close/>
              </a:path>
            </a:pathLst>
          </a:custGeom>
          <a:solidFill>
            <a:srgbClr val="325686">
              <a:alpha val="1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84230" y="9570592"/>
            <a:ext cx="2225040" cy="35496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University</a:t>
            </a:r>
            <a:r>
              <a:rPr dirty="0" sz="19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9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Delaware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Sensify</a:t>
            </a:r>
            <a:r>
              <a:rPr dirty="0" spc="55"/>
              <a:t> </a:t>
            </a:r>
            <a:r>
              <a:rPr dirty="0" spc="-25"/>
              <a:t>Lab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pc="-25"/>
              <a:t>MobileHCI</a:t>
            </a:r>
            <a:r>
              <a:rPr dirty="0" spc="-50"/>
              <a:t> </a:t>
            </a:r>
            <a:r>
              <a:rPr dirty="0" spc="-20"/>
              <a:t>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5460" cy="10287000"/>
            <a:chOff x="0" y="0"/>
            <a:chExt cx="1828546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3120783"/>
              <a:ext cx="7787005" cy="4654550"/>
            </a:xfrm>
            <a:custGeom>
              <a:avLst/>
              <a:gdLst/>
              <a:ahLst/>
              <a:cxnLst/>
              <a:rect l="l" t="t" r="r" b="b"/>
              <a:pathLst>
                <a:path w="7787005" h="4654550">
                  <a:moveTo>
                    <a:pt x="7662570" y="0"/>
                  </a:moveTo>
                  <a:lnTo>
                    <a:pt x="7640218" y="10236"/>
                  </a:lnTo>
                  <a:lnTo>
                    <a:pt x="7617981" y="37719"/>
                  </a:lnTo>
                  <a:lnTo>
                    <a:pt x="7574445" y="136017"/>
                  </a:lnTo>
                  <a:lnTo>
                    <a:pt x="7528611" y="221691"/>
                  </a:lnTo>
                  <a:lnTo>
                    <a:pt x="7449871" y="344233"/>
                  </a:lnTo>
                  <a:lnTo>
                    <a:pt x="7330719" y="499059"/>
                  </a:lnTo>
                  <a:lnTo>
                    <a:pt x="7260577" y="584187"/>
                  </a:lnTo>
                  <a:lnTo>
                    <a:pt x="6965670" y="790067"/>
                  </a:lnTo>
                  <a:lnTo>
                    <a:pt x="6881863" y="838085"/>
                  </a:lnTo>
                  <a:lnTo>
                    <a:pt x="6837997" y="858443"/>
                  </a:lnTo>
                  <a:lnTo>
                    <a:pt x="6650215" y="934694"/>
                  </a:lnTo>
                  <a:lnTo>
                    <a:pt x="6602120" y="952055"/>
                  </a:lnTo>
                  <a:lnTo>
                    <a:pt x="6552793" y="964209"/>
                  </a:lnTo>
                  <a:lnTo>
                    <a:pt x="6501714" y="968730"/>
                  </a:lnTo>
                  <a:lnTo>
                    <a:pt x="6403492" y="972756"/>
                  </a:lnTo>
                  <a:lnTo>
                    <a:pt x="6269660" y="988479"/>
                  </a:lnTo>
                  <a:lnTo>
                    <a:pt x="6138342" y="986993"/>
                  </a:lnTo>
                  <a:lnTo>
                    <a:pt x="6007913" y="964526"/>
                  </a:lnTo>
                  <a:lnTo>
                    <a:pt x="5812167" y="906970"/>
                  </a:lnTo>
                  <a:lnTo>
                    <a:pt x="5554421" y="817029"/>
                  </a:lnTo>
                  <a:lnTo>
                    <a:pt x="5548566" y="809891"/>
                  </a:lnTo>
                  <a:lnTo>
                    <a:pt x="5542597" y="807758"/>
                  </a:lnTo>
                  <a:lnTo>
                    <a:pt x="5538965" y="813193"/>
                  </a:lnTo>
                  <a:lnTo>
                    <a:pt x="5543867" y="818311"/>
                  </a:lnTo>
                  <a:lnTo>
                    <a:pt x="5412295" y="752563"/>
                  </a:lnTo>
                  <a:lnTo>
                    <a:pt x="5270728" y="697128"/>
                  </a:lnTo>
                  <a:lnTo>
                    <a:pt x="5131981" y="658876"/>
                  </a:lnTo>
                  <a:lnTo>
                    <a:pt x="5035702" y="640067"/>
                  </a:lnTo>
                  <a:lnTo>
                    <a:pt x="4936960" y="629272"/>
                  </a:lnTo>
                  <a:lnTo>
                    <a:pt x="4836249" y="628751"/>
                  </a:lnTo>
                  <a:lnTo>
                    <a:pt x="4734839" y="639381"/>
                  </a:lnTo>
                  <a:lnTo>
                    <a:pt x="4684839" y="649008"/>
                  </a:lnTo>
                  <a:lnTo>
                    <a:pt x="4586897" y="677557"/>
                  </a:lnTo>
                  <a:lnTo>
                    <a:pt x="4492841" y="717600"/>
                  </a:lnTo>
                  <a:lnTo>
                    <a:pt x="4404055" y="768007"/>
                  </a:lnTo>
                  <a:lnTo>
                    <a:pt x="4321899" y="827659"/>
                  </a:lnTo>
                  <a:lnTo>
                    <a:pt x="4246169" y="898550"/>
                  </a:lnTo>
                  <a:lnTo>
                    <a:pt x="4179227" y="975118"/>
                  </a:lnTo>
                  <a:lnTo>
                    <a:pt x="4120477" y="1056525"/>
                  </a:lnTo>
                  <a:lnTo>
                    <a:pt x="4069296" y="1141984"/>
                  </a:lnTo>
                  <a:lnTo>
                    <a:pt x="4025087" y="1230655"/>
                  </a:lnTo>
                  <a:lnTo>
                    <a:pt x="3970502" y="1367929"/>
                  </a:lnTo>
                  <a:lnTo>
                    <a:pt x="3928148" y="1507883"/>
                  </a:lnTo>
                  <a:lnTo>
                    <a:pt x="3905707" y="1601317"/>
                  </a:lnTo>
                  <a:lnTo>
                    <a:pt x="3885679" y="1644510"/>
                  </a:lnTo>
                  <a:lnTo>
                    <a:pt x="3872611" y="1689912"/>
                  </a:lnTo>
                  <a:lnTo>
                    <a:pt x="3848608" y="1878838"/>
                  </a:lnTo>
                  <a:lnTo>
                    <a:pt x="3765067" y="2466962"/>
                  </a:lnTo>
                  <a:lnTo>
                    <a:pt x="3719563" y="2653411"/>
                  </a:lnTo>
                  <a:lnTo>
                    <a:pt x="3712502" y="2699880"/>
                  </a:lnTo>
                  <a:lnTo>
                    <a:pt x="3710152" y="2746692"/>
                  </a:lnTo>
                  <a:lnTo>
                    <a:pt x="3664318" y="2838018"/>
                  </a:lnTo>
                  <a:lnTo>
                    <a:pt x="3603752" y="2977172"/>
                  </a:lnTo>
                  <a:lnTo>
                    <a:pt x="3581082" y="3021761"/>
                  </a:lnTo>
                  <a:lnTo>
                    <a:pt x="3555212" y="3064472"/>
                  </a:lnTo>
                  <a:lnTo>
                    <a:pt x="3460013" y="3180067"/>
                  </a:lnTo>
                  <a:lnTo>
                    <a:pt x="3391382" y="3252127"/>
                  </a:lnTo>
                  <a:lnTo>
                    <a:pt x="3354578" y="3285134"/>
                  </a:lnTo>
                  <a:lnTo>
                    <a:pt x="3315512" y="3315131"/>
                  </a:lnTo>
                  <a:lnTo>
                    <a:pt x="3231858" y="3365169"/>
                  </a:lnTo>
                  <a:lnTo>
                    <a:pt x="3144901" y="3407676"/>
                  </a:lnTo>
                  <a:lnTo>
                    <a:pt x="3054337" y="3443071"/>
                  </a:lnTo>
                  <a:lnTo>
                    <a:pt x="2960941" y="3470745"/>
                  </a:lnTo>
                  <a:lnTo>
                    <a:pt x="2865463" y="3490087"/>
                  </a:lnTo>
                  <a:lnTo>
                    <a:pt x="2718879" y="3506432"/>
                  </a:lnTo>
                  <a:lnTo>
                    <a:pt x="2570302" y="3510788"/>
                  </a:lnTo>
                  <a:lnTo>
                    <a:pt x="2421191" y="3502799"/>
                  </a:lnTo>
                  <a:lnTo>
                    <a:pt x="2272982" y="3482086"/>
                  </a:lnTo>
                  <a:lnTo>
                    <a:pt x="2127110" y="3448278"/>
                  </a:lnTo>
                  <a:lnTo>
                    <a:pt x="2031873" y="3418268"/>
                  </a:lnTo>
                  <a:lnTo>
                    <a:pt x="1938451" y="3381756"/>
                  </a:lnTo>
                  <a:lnTo>
                    <a:pt x="1801622" y="3315817"/>
                  </a:lnTo>
                  <a:lnTo>
                    <a:pt x="1424089" y="3099358"/>
                  </a:lnTo>
                  <a:lnTo>
                    <a:pt x="1364348" y="3051264"/>
                  </a:lnTo>
                  <a:lnTo>
                    <a:pt x="1293279" y="2989884"/>
                  </a:lnTo>
                  <a:lnTo>
                    <a:pt x="423875" y="2316467"/>
                  </a:lnTo>
                  <a:lnTo>
                    <a:pt x="259486" y="2206815"/>
                  </a:lnTo>
                  <a:lnTo>
                    <a:pt x="128701" y="2133333"/>
                  </a:lnTo>
                  <a:lnTo>
                    <a:pt x="0" y="2072487"/>
                  </a:lnTo>
                  <a:lnTo>
                    <a:pt x="0" y="2112124"/>
                  </a:lnTo>
                  <a:lnTo>
                    <a:pt x="107289" y="2160752"/>
                  </a:lnTo>
                  <a:lnTo>
                    <a:pt x="237197" y="2233955"/>
                  </a:lnTo>
                  <a:lnTo>
                    <a:pt x="401510" y="2345880"/>
                  </a:lnTo>
                  <a:lnTo>
                    <a:pt x="1268958" y="3035020"/>
                  </a:lnTo>
                  <a:lnTo>
                    <a:pt x="1476044" y="3179305"/>
                  </a:lnTo>
                  <a:lnTo>
                    <a:pt x="1691271" y="3308845"/>
                  </a:lnTo>
                  <a:lnTo>
                    <a:pt x="1870176" y="3398431"/>
                  </a:lnTo>
                  <a:lnTo>
                    <a:pt x="2008593" y="3454908"/>
                  </a:lnTo>
                  <a:lnTo>
                    <a:pt x="2150872" y="3500424"/>
                  </a:lnTo>
                  <a:lnTo>
                    <a:pt x="2294813" y="3533063"/>
                  </a:lnTo>
                  <a:lnTo>
                    <a:pt x="2440127" y="3554095"/>
                  </a:lnTo>
                  <a:lnTo>
                    <a:pt x="2586532" y="3563010"/>
                  </a:lnTo>
                  <a:lnTo>
                    <a:pt x="2732760" y="3558603"/>
                  </a:lnTo>
                  <a:lnTo>
                    <a:pt x="2829522" y="3547681"/>
                  </a:lnTo>
                  <a:lnTo>
                    <a:pt x="2972562" y="3519335"/>
                  </a:lnTo>
                  <a:lnTo>
                    <a:pt x="3065386" y="3491877"/>
                  </a:lnTo>
                  <a:lnTo>
                    <a:pt x="3155277" y="3456444"/>
                  </a:lnTo>
                  <a:lnTo>
                    <a:pt x="3241522" y="3413315"/>
                  </a:lnTo>
                  <a:lnTo>
                    <a:pt x="3323399" y="3362744"/>
                  </a:lnTo>
                  <a:lnTo>
                    <a:pt x="3400196" y="3304997"/>
                  </a:lnTo>
                  <a:lnTo>
                    <a:pt x="3471176" y="3240354"/>
                  </a:lnTo>
                  <a:lnTo>
                    <a:pt x="3535642" y="3169081"/>
                  </a:lnTo>
                  <a:lnTo>
                    <a:pt x="3592284" y="3091116"/>
                  </a:lnTo>
                  <a:lnTo>
                    <a:pt x="3641496" y="3008299"/>
                  </a:lnTo>
                  <a:lnTo>
                    <a:pt x="3683901" y="2921355"/>
                  </a:lnTo>
                  <a:lnTo>
                    <a:pt x="3736098" y="2784818"/>
                  </a:lnTo>
                  <a:lnTo>
                    <a:pt x="3776510" y="2643073"/>
                  </a:lnTo>
                  <a:lnTo>
                    <a:pt x="3815816" y="2449880"/>
                  </a:lnTo>
                  <a:lnTo>
                    <a:pt x="3904653" y="1804111"/>
                  </a:lnTo>
                  <a:lnTo>
                    <a:pt x="3920579" y="1715350"/>
                  </a:lnTo>
                  <a:lnTo>
                    <a:pt x="3924376" y="1680362"/>
                  </a:lnTo>
                  <a:lnTo>
                    <a:pt x="3922534" y="1649666"/>
                  </a:lnTo>
                  <a:lnTo>
                    <a:pt x="3912743" y="1624025"/>
                  </a:lnTo>
                  <a:lnTo>
                    <a:pt x="3943502" y="1597177"/>
                  </a:lnTo>
                  <a:lnTo>
                    <a:pt x="3964368" y="1554314"/>
                  </a:lnTo>
                  <a:lnTo>
                    <a:pt x="4027246" y="1362544"/>
                  </a:lnTo>
                  <a:lnTo>
                    <a:pt x="4065041" y="1267841"/>
                  </a:lnTo>
                  <a:lnTo>
                    <a:pt x="4109974" y="1176413"/>
                  </a:lnTo>
                  <a:lnTo>
                    <a:pt x="4135932" y="1132776"/>
                  </a:lnTo>
                  <a:lnTo>
                    <a:pt x="4164647" y="1090980"/>
                  </a:lnTo>
                  <a:lnTo>
                    <a:pt x="4196448" y="1051344"/>
                  </a:lnTo>
                  <a:lnTo>
                    <a:pt x="4268686" y="976541"/>
                  </a:lnTo>
                  <a:lnTo>
                    <a:pt x="4335577" y="897102"/>
                  </a:lnTo>
                  <a:lnTo>
                    <a:pt x="4372394" y="863269"/>
                  </a:lnTo>
                  <a:lnTo>
                    <a:pt x="4412069" y="833208"/>
                  </a:lnTo>
                  <a:lnTo>
                    <a:pt x="4454195" y="806589"/>
                  </a:lnTo>
                  <a:lnTo>
                    <a:pt x="4498378" y="783082"/>
                  </a:lnTo>
                  <a:lnTo>
                    <a:pt x="4591253" y="744156"/>
                  </a:lnTo>
                  <a:lnTo>
                    <a:pt x="4687417" y="713879"/>
                  </a:lnTo>
                  <a:lnTo>
                    <a:pt x="4783582" y="689673"/>
                  </a:lnTo>
                  <a:lnTo>
                    <a:pt x="4883924" y="690181"/>
                  </a:lnTo>
                  <a:lnTo>
                    <a:pt x="4982400" y="699274"/>
                  </a:lnTo>
                  <a:lnTo>
                    <a:pt x="5079098" y="715797"/>
                  </a:lnTo>
                  <a:lnTo>
                    <a:pt x="5221046" y="751890"/>
                  </a:lnTo>
                  <a:lnTo>
                    <a:pt x="5450090" y="832370"/>
                  </a:lnTo>
                  <a:lnTo>
                    <a:pt x="5631192" y="904163"/>
                  </a:lnTo>
                  <a:lnTo>
                    <a:pt x="5727141" y="938136"/>
                  </a:lnTo>
                  <a:lnTo>
                    <a:pt x="5821946" y="982510"/>
                  </a:lnTo>
                  <a:lnTo>
                    <a:pt x="5870905" y="1001610"/>
                  </a:lnTo>
                  <a:lnTo>
                    <a:pt x="5921032" y="1017270"/>
                  </a:lnTo>
                  <a:lnTo>
                    <a:pt x="6023470" y="1039507"/>
                  </a:lnTo>
                  <a:lnTo>
                    <a:pt x="6126785" y="1051801"/>
                  </a:lnTo>
                  <a:lnTo>
                    <a:pt x="6231407" y="1056589"/>
                  </a:lnTo>
                  <a:lnTo>
                    <a:pt x="6495453" y="1035888"/>
                  </a:lnTo>
                  <a:lnTo>
                    <a:pt x="6594081" y="1018298"/>
                  </a:lnTo>
                  <a:lnTo>
                    <a:pt x="6690779" y="992327"/>
                  </a:lnTo>
                  <a:lnTo>
                    <a:pt x="6785280" y="958951"/>
                  </a:lnTo>
                  <a:lnTo>
                    <a:pt x="6922249" y="897153"/>
                  </a:lnTo>
                  <a:lnTo>
                    <a:pt x="7009574" y="849617"/>
                  </a:lnTo>
                  <a:lnTo>
                    <a:pt x="7093026" y="796747"/>
                  </a:lnTo>
                  <a:lnTo>
                    <a:pt x="7172668" y="738479"/>
                  </a:lnTo>
                  <a:lnTo>
                    <a:pt x="7248245" y="675106"/>
                  </a:lnTo>
                  <a:lnTo>
                    <a:pt x="7319505" y="606971"/>
                  </a:lnTo>
                  <a:lnTo>
                    <a:pt x="7417790" y="496519"/>
                  </a:lnTo>
                  <a:lnTo>
                    <a:pt x="7505001" y="377113"/>
                  </a:lnTo>
                  <a:lnTo>
                    <a:pt x="7556589" y="293052"/>
                  </a:lnTo>
                  <a:lnTo>
                    <a:pt x="7602639" y="205816"/>
                  </a:lnTo>
                  <a:lnTo>
                    <a:pt x="7640104" y="123812"/>
                  </a:lnTo>
                  <a:lnTo>
                    <a:pt x="7653312" y="83578"/>
                  </a:lnTo>
                  <a:lnTo>
                    <a:pt x="7661402" y="41846"/>
                  </a:lnTo>
                  <a:lnTo>
                    <a:pt x="7662570" y="0"/>
                  </a:lnTo>
                  <a:close/>
                </a:path>
                <a:path w="7787005" h="4654550">
                  <a:moveTo>
                    <a:pt x="7786395" y="1091044"/>
                  </a:moveTo>
                  <a:lnTo>
                    <a:pt x="7764043" y="1101280"/>
                  </a:lnTo>
                  <a:lnTo>
                    <a:pt x="7741806" y="1128750"/>
                  </a:lnTo>
                  <a:lnTo>
                    <a:pt x="7698270" y="1227048"/>
                  </a:lnTo>
                  <a:lnTo>
                    <a:pt x="7652436" y="1312722"/>
                  </a:lnTo>
                  <a:lnTo>
                    <a:pt x="7573696" y="1435265"/>
                  </a:lnTo>
                  <a:lnTo>
                    <a:pt x="7454544" y="1590103"/>
                  </a:lnTo>
                  <a:lnTo>
                    <a:pt x="7384402" y="1675231"/>
                  </a:lnTo>
                  <a:lnTo>
                    <a:pt x="7089495" y="1881111"/>
                  </a:lnTo>
                  <a:lnTo>
                    <a:pt x="7005688" y="1929130"/>
                  </a:lnTo>
                  <a:lnTo>
                    <a:pt x="6961822" y="1949488"/>
                  </a:lnTo>
                  <a:lnTo>
                    <a:pt x="6774040" y="2025738"/>
                  </a:lnTo>
                  <a:lnTo>
                    <a:pt x="6725945" y="2043099"/>
                  </a:lnTo>
                  <a:lnTo>
                    <a:pt x="6676618" y="2055253"/>
                  </a:lnTo>
                  <a:lnTo>
                    <a:pt x="6625539" y="2059774"/>
                  </a:lnTo>
                  <a:lnTo>
                    <a:pt x="6527317" y="2063800"/>
                  </a:lnTo>
                  <a:lnTo>
                    <a:pt x="6393485" y="2079510"/>
                  </a:lnTo>
                  <a:lnTo>
                    <a:pt x="6262167" y="2078037"/>
                  </a:lnTo>
                  <a:lnTo>
                    <a:pt x="6131738" y="2055558"/>
                  </a:lnTo>
                  <a:lnTo>
                    <a:pt x="5935992" y="1998014"/>
                  </a:lnTo>
                  <a:lnTo>
                    <a:pt x="5678246" y="1908073"/>
                  </a:lnTo>
                  <a:lnTo>
                    <a:pt x="5672391" y="1900923"/>
                  </a:lnTo>
                  <a:lnTo>
                    <a:pt x="5666422" y="1898789"/>
                  </a:lnTo>
                  <a:lnTo>
                    <a:pt x="5662790" y="1904225"/>
                  </a:lnTo>
                  <a:lnTo>
                    <a:pt x="5667692" y="1909343"/>
                  </a:lnTo>
                  <a:lnTo>
                    <a:pt x="5536120" y="1843608"/>
                  </a:lnTo>
                  <a:lnTo>
                    <a:pt x="5394553" y="1788172"/>
                  </a:lnTo>
                  <a:lnTo>
                    <a:pt x="5255806" y="1749920"/>
                  </a:lnTo>
                  <a:lnTo>
                    <a:pt x="5159527" y="1731111"/>
                  </a:lnTo>
                  <a:lnTo>
                    <a:pt x="5060785" y="1720316"/>
                  </a:lnTo>
                  <a:lnTo>
                    <a:pt x="4960074" y="1719795"/>
                  </a:lnTo>
                  <a:lnTo>
                    <a:pt x="4858664" y="1730425"/>
                  </a:lnTo>
                  <a:lnTo>
                    <a:pt x="4808664" y="1740039"/>
                  </a:lnTo>
                  <a:lnTo>
                    <a:pt x="4710722" y="1768602"/>
                  </a:lnTo>
                  <a:lnTo>
                    <a:pt x="4616666" y="1808645"/>
                  </a:lnTo>
                  <a:lnTo>
                    <a:pt x="4527880" y="1859051"/>
                  </a:lnTo>
                  <a:lnTo>
                    <a:pt x="4445724" y="1918703"/>
                  </a:lnTo>
                  <a:lnTo>
                    <a:pt x="4369994" y="1989594"/>
                  </a:lnTo>
                  <a:lnTo>
                    <a:pt x="4303052" y="2066163"/>
                  </a:lnTo>
                  <a:lnTo>
                    <a:pt x="4244302" y="2147570"/>
                  </a:lnTo>
                  <a:lnTo>
                    <a:pt x="4193121" y="2233028"/>
                  </a:lnTo>
                  <a:lnTo>
                    <a:pt x="4148912" y="2321699"/>
                  </a:lnTo>
                  <a:lnTo>
                    <a:pt x="4094327" y="2458974"/>
                  </a:lnTo>
                  <a:lnTo>
                    <a:pt x="4051973" y="2598928"/>
                  </a:lnTo>
                  <a:lnTo>
                    <a:pt x="4029532" y="2692362"/>
                  </a:lnTo>
                  <a:lnTo>
                    <a:pt x="4009504" y="2735554"/>
                  </a:lnTo>
                  <a:lnTo>
                    <a:pt x="3996436" y="2780957"/>
                  </a:lnTo>
                  <a:lnTo>
                    <a:pt x="3972433" y="2969882"/>
                  </a:lnTo>
                  <a:lnTo>
                    <a:pt x="3888892" y="3558006"/>
                  </a:lnTo>
                  <a:lnTo>
                    <a:pt x="3843388" y="3744455"/>
                  </a:lnTo>
                  <a:lnTo>
                    <a:pt x="3836327" y="3790912"/>
                  </a:lnTo>
                  <a:lnTo>
                    <a:pt x="3833977" y="3837736"/>
                  </a:lnTo>
                  <a:lnTo>
                    <a:pt x="3788143" y="3929049"/>
                  </a:lnTo>
                  <a:lnTo>
                    <a:pt x="3727577" y="4068216"/>
                  </a:lnTo>
                  <a:lnTo>
                    <a:pt x="3704907" y="4112806"/>
                  </a:lnTo>
                  <a:lnTo>
                    <a:pt x="3679037" y="4155516"/>
                  </a:lnTo>
                  <a:lnTo>
                    <a:pt x="3583838" y="4271099"/>
                  </a:lnTo>
                  <a:lnTo>
                    <a:pt x="3515207" y="4343171"/>
                  </a:lnTo>
                  <a:lnTo>
                    <a:pt x="3478403" y="4376166"/>
                  </a:lnTo>
                  <a:lnTo>
                    <a:pt x="3439337" y="4406176"/>
                  </a:lnTo>
                  <a:lnTo>
                    <a:pt x="3355683" y="4456214"/>
                  </a:lnTo>
                  <a:lnTo>
                    <a:pt x="3268726" y="4498708"/>
                  </a:lnTo>
                  <a:lnTo>
                    <a:pt x="3178162" y="4534116"/>
                  </a:lnTo>
                  <a:lnTo>
                    <a:pt x="3084766" y="4561789"/>
                  </a:lnTo>
                  <a:lnTo>
                    <a:pt x="2989288" y="4581131"/>
                  </a:lnTo>
                  <a:lnTo>
                    <a:pt x="2842704" y="4597476"/>
                  </a:lnTo>
                  <a:lnTo>
                    <a:pt x="2694127" y="4601832"/>
                  </a:lnTo>
                  <a:lnTo>
                    <a:pt x="2545016" y="4593844"/>
                  </a:lnTo>
                  <a:lnTo>
                    <a:pt x="2396807" y="4573130"/>
                  </a:lnTo>
                  <a:lnTo>
                    <a:pt x="2250935" y="4539310"/>
                  </a:lnTo>
                  <a:lnTo>
                    <a:pt x="2155698" y="4509313"/>
                  </a:lnTo>
                  <a:lnTo>
                    <a:pt x="2062276" y="4472800"/>
                  </a:lnTo>
                  <a:lnTo>
                    <a:pt x="1925447" y="4406862"/>
                  </a:lnTo>
                  <a:lnTo>
                    <a:pt x="1547914" y="4190403"/>
                  </a:lnTo>
                  <a:lnTo>
                    <a:pt x="1488173" y="4142308"/>
                  </a:lnTo>
                  <a:lnTo>
                    <a:pt x="1417104" y="4080929"/>
                  </a:lnTo>
                  <a:lnTo>
                    <a:pt x="547700" y="3407511"/>
                  </a:lnTo>
                  <a:lnTo>
                    <a:pt x="383311" y="3297859"/>
                  </a:lnTo>
                  <a:lnTo>
                    <a:pt x="252526" y="3224377"/>
                  </a:lnTo>
                  <a:lnTo>
                    <a:pt x="118935" y="3161360"/>
                  </a:lnTo>
                  <a:lnTo>
                    <a:pt x="0" y="3115259"/>
                  </a:lnTo>
                  <a:lnTo>
                    <a:pt x="0" y="3157550"/>
                  </a:lnTo>
                  <a:lnTo>
                    <a:pt x="140741" y="3209912"/>
                  </a:lnTo>
                  <a:lnTo>
                    <a:pt x="231114" y="3251797"/>
                  </a:lnTo>
                  <a:lnTo>
                    <a:pt x="361022" y="3324999"/>
                  </a:lnTo>
                  <a:lnTo>
                    <a:pt x="525335" y="3436912"/>
                  </a:lnTo>
                  <a:lnTo>
                    <a:pt x="1392783" y="4126065"/>
                  </a:lnTo>
                  <a:lnTo>
                    <a:pt x="1599869" y="4270349"/>
                  </a:lnTo>
                  <a:lnTo>
                    <a:pt x="1815096" y="4399889"/>
                  </a:lnTo>
                  <a:lnTo>
                    <a:pt x="1994001" y="4489475"/>
                  </a:lnTo>
                  <a:lnTo>
                    <a:pt x="2132419" y="4545952"/>
                  </a:lnTo>
                  <a:lnTo>
                    <a:pt x="2274697" y="4591469"/>
                  </a:lnTo>
                  <a:lnTo>
                    <a:pt x="2418638" y="4624108"/>
                  </a:lnTo>
                  <a:lnTo>
                    <a:pt x="2563952" y="4645139"/>
                  </a:lnTo>
                  <a:lnTo>
                    <a:pt x="2710357" y="4654042"/>
                  </a:lnTo>
                  <a:lnTo>
                    <a:pt x="2856585" y="4649648"/>
                  </a:lnTo>
                  <a:lnTo>
                    <a:pt x="2953347" y="4638726"/>
                  </a:lnTo>
                  <a:lnTo>
                    <a:pt x="3096387" y="4610366"/>
                  </a:lnTo>
                  <a:lnTo>
                    <a:pt x="3189211" y="4582922"/>
                  </a:lnTo>
                  <a:lnTo>
                    <a:pt x="3279102" y="4547489"/>
                  </a:lnTo>
                  <a:lnTo>
                    <a:pt x="3365347" y="4504360"/>
                  </a:lnTo>
                  <a:lnTo>
                    <a:pt x="3447224" y="4453775"/>
                  </a:lnTo>
                  <a:lnTo>
                    <a:pt x="3524021" y="4396041"/>
                  </a:lnTo>
                  <a:lnTo>
                    <a:pt x="3595001" y="4331398"/>
                  </a:lnTo>
                  <a:lnTo>
                    <a:pt x="3659467" y="4260126"/>
                  </a:lnTo>
                  <a:lnTo>
                    <a:pt x="3716109" y="4182160"/>
                  </a:lnTo>
                  <a:lnTo>
                    <a:pt x="3765321" y="4099344"/>
                  </a:lnTo>
                  <a:lnTo>
                    <a:pt x="3807726" y="4012400"/>
                  </a:lnTo>
                  <a:lnTo>
                    <a:pt x="3859923" y="3875849"/>
                  </a:lnTo>
                  <a:lnTo>
                    <a:pt x="3900335" y="3734117"/>
                  </a:lnTo>
                  <a:lnTo>
                    <a:pt x="3939641" y="3540925"/>
                  </a:lnTo>
                  <a:lnTo>
                    <a:pt x="4028478" y="2895155"/>
                  </a:lnTo>
                  <a:lnTo>
                    <a:pt x="4044404" y="2806395"/>
                  </a:lnTo>
                  <a:lnTo>
                    <a:pt x="4048201" y="2771406"/>
                  </a:lnTo>
                  <a:lnTo>
                    <a:pt x="4046359" y="2740710"/>
                  </a:lnTo>
                  <a:lnTo>
                    <a:pt x="4036568" y="2715069"/>
                  </a:lnTo>
                  <a:lnTo>
                    <a:pt x="4067327" y="2688221"/>
                  </a:lnTo>
                  <a:lnTo>
                    <a:pt x="4088193" y="2645359"/>
                  </a:lnTo>
                  <a:lnTo>
                    <a:pt x="4151071" y="2453576"/>
                  </a:lnTo>
                  <a:lnTo>
                    <a:pt x="4188866" y="2358872"/>
                  </a:lnTo>
                  <a:lnTo>
                    <a:pt x="4233799" y="2267458"/>
                  </a:lnTo>
                  <a:lnTo>
                    <a:pt x="4259758" y="2223820"/>
                  </a:lnTo>
                  <a:lnTo>
                    <a:pt x="4288472" y="2182012"/>
                  </a:lnTo>
                  <a:lnTo>
                    <a:pt x="4320273" y="2142388"/>
                  </a:lnTo>
                  <a:lnTo>
                    <a:pt x="4392511" y="2067585"/>
                  </a:lnTo>
                  <a:lnTo>
                    <a:pt x="4459402" y="1988146"/>
                  </a:lnTo>
                  <a:lnTo>
                    <a:pt x="4496219" y="1954314"/>
                  </a:lnTo>
                  <a:lnTo>
                    <a:pt x="4535894" y="1924253"/>
                  </a:lnTo>
                  <a:lnTo>
                    <a:pt x="4578020" y="1897621"/>
                  </a:lnTo>
                  <a:lnTo>
                    <a:pt x="4622203" y="1874126"/>
                  </a:lnTo>
                  <a:lnTo>
                    <a:pt x="4715078" y="1835200"/>
                  </a:lnTo>
                  <a:lnTo>
                    <a:pt x="4811242" y="1804924"/>
                  </a:lnTo>
                  <a:lnTo>
                    <a:pt x="4907407" y="1780717"/>
                  </a:lnTo>
                  <a:lnTo>
                    <a:pt x="5007749" y="1781225"/>
                  </a:lnTo>
                  <a:lnTo>
                    <a:pt x="5106225" y="1790319"/>
                  </a:lnTo>
                  <a:lnTo>
                    <a:pt x="5202923" y="1806841"/>
                  </a:lnTo>
                  <a:lnTo>
                    <a:pt x="5344871" y="1842935"/>
                  </a:lnTo>
                  <a:lnTo>
                    <a:pt x="5573915" y="1923415"/>
                  </a:lnTo>
                  <a:lnTo>
                    <a:pt x="5755017" y="1995208"/>
                  </a:lnTo>
                  <a:lnTo>
                    <a:pt x="5850966" y="2029180"/>
                  </a:lnTo>
                  <a:lnTo>
                    <a:pt x="5945771" y="2073554"/>
                  </a:lnTo>
                  <a:lnTo>
                    <a:pt x="5994730" y="2092655"/>
                  </a:lnTo>
                  <a:lnTo>
                    <a:pt x="6044857" y="2108314"/>
                  </a:lnTo>
                  <a:lnTo>
                    <a:pt x="6147295" y="2130552"/>
                  </a:lnTo>
                  <a:lnTo>
                    <a:pt x="6250610" y="2142845"/>
                  </a:lnTo>
                  <a:lnTo>
                    <a:pt x="6355232" y="2147633"/>
                  </a:lnTo>
                  <a:lnTo>
                    <a:pt x="6619278" y="2126919"/>
                  </a:lnTo>
                  <a:lnTo>
                    <a:pt x="6717906" y="2109343"/>
                  </a:lnTo>
                  <a:lnTo>
                    <a:pt x="6814604" y="2083371"/>
                  </a:lnTo>
                  <a:lnTo>
                    <a:pt x="6909105" y="2049995"/>
                  </a:lnTo>
                  <a:lnTo>
                    <a:pt x="7046074" y="1988197"/>
                  </a:lnTo>
                  <a:lnTo>
                    <a:pt x="7133399" y="1940661"/>
                  </a:lnTo>
                  <a:lnTo>
                    <a:pt x="7216851" y="1887791"/>
                  </a:lnTo>
                  <a:lnTo>
                    <a:pt x="7296493" y="1829511"/>
                  </a:lnTo>
                  <a:lnTo>
                    <a:pt x="7372070" y="1766150"/>
                  </a:lnTo>
                  <a:lnTo>
                    <a:pt x="7443330" y="1698015"/>
                  </a:lnTo>
                  <a:lnTo>
                    <a:pt x="7541615" y="1587563"/>
                  </a:lnTo>
                  <a:lnTo>
                    <a:pt x="7628826" y="1468145"/>
                  </a:lnTo>
                  <a:lnTo>
                    <a:pt x="7680414" y="1384096"/>
                  </a:lnTo>
                  <a:lnTo>
                    <a:pt x="7726464" y="1296847"/>
                  </a:lnTo>
                  <a:lnTo>
                    <a:pt x="7763929" y="1214843"/>
                  </a:lnTo>
                  <a:lnTo>
                    <a:pt x="7777137" y="1174623"/>
                  </a:lnTo>
                  <a:lnTo>
                    <a:pt x="7785227" y="1132878"/>
                  </a:lnTo>
                  <a:lnTo>
                    <a:pt x="7786395" y="1091044"/>
                  </a:lnTo>
                  <a:close/>
                </a:path>
              </a:pathLst>
            </a:custGeom>
            <a:solidFill>
              <a:srgbClr val="325686">
                <a:alpha val="1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7584536"/>
              <a:ext cx="8253095" cy="2702560"/>
            </a:xfrm>
            <a:custGeom>
              <a:avLst/>
              <a:gdLst/>
              <a:ahLst/>
              <a:cxnLst/>
              <a:rect l="l" t="t" r="r" b="b"/>
              <a:pathLst>
                <a:path w="8253095" h="2702559">
                  <a:moveTo>
                    <a:pt x="4398231" y="728413"/>
                  </a:moveTo>
                  <a:lnTo>
                    <a:pt x="2883590" y="728413"/>
                  </a:lnTo>
                  <a:lnTo>
                    <a:pt x="3640911" y="0"/>
                  </a:lnTo>
                  <a:lnTo>
                    <a:pt x="4398231" y="728413"/>
                  </a:lnTo>
                  <a:close/>
                </a:path>
                <a:path w="8253095" h="2702559">
                  <a:moveTo>
                    <a:pt x="5810611" y="1090553"/>
                  </a:moveTo>
                  <a:lnTo>
                    <a:pt x="1471211" y="1090553"/>
                  </a:lnTo>
                  <a:lnTo>
                    <a:pt x="1779823" y="230258"/>
                  </a:lnTo>
                  <a:lnTo>
                    <a:pt x="2883590" y="728413"/>
                  </a:lnTo>
                  <a:lnTo>
                    <a:pt x="5680701" y="728413"/>
                  </a:lnTo>
                  <a:lnTo>
                    <a:pt x="5810611" y="1090553"/>
                  </a:lnTo>
                  <a:close/>
                </a:path>
                <a:path w="8253095" h="2702559">
                  <a:moveTo>
                    <a:pt x="5680701" y="728413"/>
                  </a:moveTo>
                  <a:lnTo>
                    <a:pt x="4398231" y="728413"/>
                  </a:lnTo>
                  <a:lnTo>
                    <a:pt x="5501998" y="230258"/>
                  </a:lnTo>
                  <a:lnTo>
                    <a:pt x="5680701" y="728413"/>
                  </a:lnTo>
                  <a:close/>
                </a:path>
                <a:path w="8253095" h="2702559">
                  <a:moveTo>
                    <a:pt x="7710753" y="2702463"/>
                  </a:moveTo>
                  <a:lnTo>
                    <a:pt x="0" y="2702463"/>
                  </a:lnTo>
                  <a:lnTo>
                    <a:pt x="0" y="1798921"/>
                  </a:lnTo>
                  <a:lnTo>
                    <a:pt x="351862" y="1765932"/>
                  </a:lnTo>
                  <a:lnTo>
                    <a:pt x="170103" y="889937"/>
                  </a:lnTo>
                  <a:lnTo>
                    <a:pt x="1471211" y="1090553"/>
                  </a:lnTo>
                  <a:lnTo>
                    <a:pt x="7070093" y="1090553"/>
                  </a:lnTo>
                  <a:lnTo>
                    <a:pt x="6929959" y="1765932"/>
                  </a:lnTo>
                  <a:lnTo>
                    <a:pt x="8252693" y="1889945"/>
                  </a:lnTo>
                  <a:lnTo>
                    <a:pt x="7605089" y="2663315"/>
                  </a:lnTo>
                  <a:lnTo>
                    <a:pt x="7710753" y="2702463"/>
                  </a:lnTo>
                  <a:close/>
                </a:path>
                <a:path w="8253095" h="2702559">
                  <a:moveTo>
                    <a:pt x="7070093" y="1090553"/>
                  </a:moveTo>
                  <a:lnTo>
                    <a:pt x="5810611" y="1090553"/>
                  </a:lnTo>
                  <a:lnTo>
                    <a:pt x="7111719" y="889937"/>
                  </a:lnTo>
                  <a:lnTo>
                    <a:pt x="7070093" y="1090553"/>
                  </a:lnTo>
                  <a:close/>
                </a:path>
              </a:pathLst>
            </a:custGeom>
            <a:solidFill>
              <a:srgbClr val="D9E8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7797034"/>
              <a:ext cx="8100695" cy="2490470"/>
            </a:xfrm>
            <a:custGeom>
              <a:avLst/>
              <a:gdLst/>
              <a:ahLst/>
              <a:cxnLst/>
              <a:rect l="l" t="t" r="r" b="b"/>
              <a:pathLst>
                <a:path w="8100695" h="2490470">
                  <a:moveTo>
                    <a:pt x="4373186" y="728413"/>
                  </a:moveTo>
                  <a:lnTo>
                    <a:pt x="2908635" y="728413"/>
                  </a:lnTo>
                  <a:lnTo>
                    <a:pt x="3640911" y="0"/>
                  </a:lnTo>
                  <a:lnTo>
                    <a:pt x="4373186" y="728413"/>
                  </a:lnTo>
                  <a:close/>
                </a:path>
                <a:path w="8100695" h="2490470">
                  <a:moveTo>
                    <a:pt x="5738856" y="1090553"/>
                  </a:moveTo>
                  <a:lnTo>
                    <a:pt x="1542965" y="1090553"/>
                  </a:lnTo>
                  <a:lnTo>
                    <a:pt x="1841372" y="230258"/>
                  </a:lnTo>
                  <a:lnTo>
                    <a:pt x="2908635" y="728413"/>
                  </a:lnTo>
                  <a:lnTo>
                    <a:pt x="5613242" y="728413"/>
                  </a:lnTo>
                  <a:lnTo>
                    <a:pt x="5738856" y="1090553"/>
                  </a:lnTo>
                  <a:close/>
                </a:path>
                <a:path w="8100695" h="2490470">
                  <a:moveTo>
                    <a:pt x="5613242" y="728413"/>
                  </a:moveTo>
                  <a:lnTo>
                    <a:pt x="4373186" y="728413"/>
                  </a:lnTo>
                  <a:lnTo>
                    <a:pt x="5440450" y="230258"/>
                  </a:lnTo>
                  <a:lnTo>
                    <a:pt x="5613242" y="728413"/>
                  </a:lnTo>
                  <a:close/>
                </a:path>
                <a:path w="8100695" h="2490470">
                  <a:moveTo>
                    <a:pt x="7614349" y="2489965"/>
                  </a:moveTo>
                  <a:lnTo>
                    <a:pt x="0" y="2489965"/>
                  </a:lnTo>
                  <a:lnTo>
                    <a:pt x="0" y="1810596"/>
                  </a:lnTo>
                  <a:lnTo>
                    <a:pt x="460634" y="1765932"/>
                  </a:lnTo>
                  <a:lnTo>
                    <a:pt x="284885" y="889937"/>
                  </a:lnTo>
                  <a:lnTo>
                    <a:pt x="1542965" y="1090553"/>
                  </a:lnTo>
                  <a:lnTo>
                    <a:pt x="6956687" y="1090553"/>
                  </a:lnTo>
                  <a:lnTo>
                    <a:pt x="6821188" y="1765932"/>
                  </a:lnTo>
                  <a:lnTo>
                    <a:pt x="8100177" y="1889945"/>
                  </a:lnTo>
                  <a:lnTo>
                    <a:pt x="7614349" y="2489965"/>
                  </a:lnTo>
                  <a:close/>
                </a:path>
                <a:path w="8100695" h="2490470">
                  <a:moveTo>
                    <a:pt x="6956687" y="1090553"/>
                  </a:moveTo>
                  <a:lnTo>
                    <a:pt x="5738856" y="1090553"/>
                  </a:lnTo>
                  <a:lnTo>
                    <a:pt x="6996936" y="889937"/>
                  </a:lnTo>
                  <a:lnTo>
                    <a:pt x="6956687" y="10905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54448" y="0"/>
              <a:ext cx="11130915" cy="10287000"/>
            </a:xfrm>
            <a:custGeom>
              <a:avLst/>
              <a:gdLst/>
              <a:ahLst/>
              <a:cxnLst/>
              <a:rect l="l" t="t" r="r" b="b"/>
              <a:pathLst>
                <a:path w="11130915" h="10287000">
                  <a:moveTo>
                    <a:pt x="11130854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1130854" y="0"/>
                  </a:lnTo>
                  <a:lnTo>
                    <a:pt x="11130854" y="10286999"/>
                  </a:lnTo>
                  <a:close/>
                </a:path>
              </a:pathLst>
            </a:custGeom>
            <a:solidFill>
              <a:srgbClr val="32568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Acknowledgement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223187" y="0"/>
            <a:ext cx="18065115" cy="9726295"/>
            <a:chOff x="223187" y="0"/>
            <a:chExt cx="18065115" cy="9726295"/>
          </a:xfrm>
        </p:grpSpPr>
        <p:sp>
          <p:nvSpPr>
            <p:cNvPr id="9" name="object 9"/>
            <p:cNvSpPr/>
            <p:nvPr/>
          </p:nvSpPr>
          <p:spPr>
            <a:xfrm>
              <a:off x="13808116" y="5820094"/>
              <a:ext cx="3906520" cy="3906520"/>
            </a:xfrm>
            <a:custGeom>
              <a:avLst/>
              <a:gdLst/>
              <a:ahLst/>
              <a:cxnLst/>
              <a:rect l="l" t="t" r="r" b="b"/>
              <a:pathLst>
                <a:path w="3906519" h="3906520">
                  <a:moveTo>
                    <a:pt x="3906174" y="3906174"/>
                  </a:moveTo>
                  <a:lnTo>
                    <a:pt x="0" y="3906174"/>
                  </a:lnTo>
                  <a:lnTo>
                    <a:pt x="0" y="0"/>
                  </a:lnTo>
                  <a:lnTo>
                    <a:pt x="3906174" y="0"/>
                  </a:lnTo>
                  <a:lnTo>
                    <a:pt x="3906174" y="3906174"/>
                  </a:lnTo>
                  <a:close/>
                </a:path>
              </a:pathLst>
            </a:custGeom>
            <a:solidFill>
              <a:srgbClr val="E6F0F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4032289" y="4602936"/>
              <a:ext cx="3440429" cy="1081405"/>
            </a:xfrm>
            <a:custGeom>
              <a:avLst/>
              <a:gdLst/>
              <a:ahLst/>
              <a:cxnLst/>
              <a:rect l="l" t="t" r="r" b="b"/>
              <a:pathLst>
                <a:path w="3440430" h="1081404">
                  <a:moveTo>
                    <a:pt x="2954428" y="1081125"/>
                  </a:moveTo>
                  <a:lnTo>
                    <a:pt x="485774" y="1081125"/>
                  </a:lnTo>
                  <a:lnTo>
                    <a:pt x="437761" y="1078748"/>
                  </a:lnTo>
                  <a:lnTo>
                    <a:pt x="390562" y="1071705"/>
                  </a:lnTo>
                  <a:lnTo>
                    <a:pt x="344494" y="1060128"/>
                  </a:lnTo>
                  <a:lnTo>
                    <a:pt x="299876" y="1044148"/>
                  </a:lnTo>
                  <a:lnTo>
                    <a:pt x="257027" y="1023898"/>
                  </a:lnTo>
                  <a:lnTo>
                    <a:pt x="216266" y="999509"/>
                  </a:lnTo>
                  <a:lnTo>
                    <a:pt x="177910" y="971115"/>
                  </a:lnTo>
                  <a:lnTo>
                    <a:pt x="142279" y="938845"/>
                  </a:lnTo>
                  <a:lnTo>
                    <a:pt x="110010" y="903214"/>
                  </a:lnTo>
                  <a:lnTo>
                    <a:pt x="81615" y="864859"/>
                  </a:lnTo>
                  <a:lnTo>
                    <a:pt x="57227" y="824097"/>
                  </a:lnTo>
                  <a:lnTo>
                    <a:pt x="36977" y="781248"/>
                  </a:lnTo>
                  <a:lnTo>
                    <a:pt x="20997" y="736631"/>
                  </a:lnTo>
                  <a:lnTo>
                    <a:pt x="9420" y="690563"/>
                  </a:lnTo>
                  <a:lnTo>
                    <a:pt x="2377" y="643363"/>
                  </a:lnTo>
                  <a:lnTo>
                    <a:pt x="0" y="595350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79" y="142280"/>
                  </a:lnTo>
                  <a:lnTo>
                    <a:pt x="177910" y="110010"/>
                  </a:lnTo>
                  <a:lnTo>
                    <a:pt x="216266" y="81615"/>
                  </a:lnTo>
                  <a:lnTo>
                    <a:pt x="257027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4" y="0"/>
                  </a:lnTo>
                  <a:lnTo>
                    <a:pt x="2954428" y="0"/>
                  </a:lnTo>
                  <a:lnTo>
                    <a:pt x="3002441" y="2377"/>
                  </a:lnTo>
                  <a:lnTo>
                    <a:pt x="3049640" y="9420"/>
                  </a:lnTo>
                  <a:lnTo>
                    <a:pt x="3095708" y="20997"/>
                  </a:lnTo>
                  <a:lnTo>
                    <a:pt x="3140326" y="36977"/>
                  </a:lnTo>
                  <a:lnTo>
                    <a:pt x="3183175" y="57227"/>
                  </a:lnTo>
                  <a:lnTo>
                    <a:pt x="3223937" y="81615"/>
                  </a:lnTo>
                  <a:lnTo>
                    <a:pt x="3262292" y="110010"/>
                  </a:lnTo>
                  <a:lnTo>
                    <a:pt x="3297923" y="142280"/>
                  </a:lnTo>
                  <a:lnTo>
                    <a:pt x="3330193" y="177911"/>
                  </a:lnTo>
                  <a:lnTo>
                    <a:pt x="3358588" y="216266"/>
                  </a:lnTo>
                  <a:lnTo>
                    <a:pt x="3382976" y="257028"/>
                  </a:lnTo>
                  <a:lnTo>
                    <a:pt x="3403226" y="299876"/>
                  </a:lnTo>
                  <a:lnTo>
                    <a:pt x="3419206" y="344494"/>
                  </a:lnTo>
                  <a:lnTo>
                    <a:pt x="3430783" y="390562"/>
                  </a:lnTo>
                  <a:lnTo>
                    <a:pt x="3437826" y="437762"/>
                  </a:lnTo>
                  <a:lnTo>
                    <a:pt x="3440203" y="485774"/>
                  </a:lnTo>
                  <a:lnTo>
                    <a:pt x="3440203" y="595350"/>
                  </a:lnTo>
                  <a:lnTo>
                    <a:pt x="3437826" y="643363"/>
                  </a:lnTo>
                  <a:lnTo>
                    <a:pt x="3430783" y="690563"/>
                  </a:lnTo>
                  <a:lnTo>
                    <a:pt x="3419206" y="736631"/>
                  </a:lnTo>
                  <a:lnTo>
                    <a:pt x="3403226" y="781248"/>
                  </a:lnTo>
                  <a:lnTo>
                    <a:pt x="3382976" y="824097"/>
                  </a:lnTo>
                  <a:lnTo>
                    <a:pt x="3358588" y="864859"/>
                  </a:lnTo>
                  <a:lnTo>
                    <a:pt x="3330193" y="903214"/>
                  </a:lnTo>
                  <a:lnTo>
                    <a:pt x="3297923" y="938845"/>
                  </a:lnTo>
                  <a:lnTo>
                    <a:pt x="3262292" y="971115"/>
                  </a:lnTo>
                  <a:lnTo>
                    <a:pt x="3223937" y="999509"/>
                  </a:lnTo>
                  <a:lnTo>
                    <a:pt x="3183175" y="1023898"/>
                  </a:lnTo>
                  <a:lnTo>
                    <a:pt x="3140326" y="1044148"/>
                  </a:lnTo>
                  <a:lnTo>
                    <a:pt x="3095708" y="1060128"/>
                  </a:lnTo>
                  <a:lnTo>
                    <a:pt x="3049640" y="1071705"/>
                  </a:lnTo>
                  <a:lnTo>
                    <a:pt x="3002441" y="1078748"/>
                  </a:lnTo>
                  <a:lnTo>
                    <a:pt x="2954428" y="1081125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4032289" y="4602935"/>
              <a:ext cx="3438525" cy="1081405"/>
            </a:xfrm>
            <a:custGeom>
              <a:avLst/>
              <a:gdLst/>
              <a:ahLst/>
              <a:cxnLst/>
              <a:rect l="l" t="t" r="r" b="b"/>
              <a:pathLst>
                <a:path w="3438525" h="1081404">
                  <a:moveTo>
                    <a:pt x="3438500" y="629261"/>
                  </a:moveTo>
                  <a:lnTo>
                    <a:pt x="3430784" y="690560"/>
                  </a:lnTo>
                  <a:lnTo>
                    <a:pt x="3419205" y="736635"/>
                  </a:lnTo>
                  <a:lnTo>
                    <a:pt x="3403222" y="781258"/>
                  </a:lnTo>
                  <a:lnTo>
                    <a:pt x="3382968" y="824112"/>
                  </a:lnTo>
                  <a:lnTo>
                    <a:pt x="3358574" y="864878"/>
                  </a:lnTo>
                  <a:lnTo>
                    <a:pt x="3330173" y="903237"/>
                  </a:lnTo>
                  <a:lnTo>
                    <a:pt x="3297897" y="938870"/>
                  </a:lnTo>
                  <a:lnTo>
                    <a:pt x="3262260" y="971140"/>
                  </a:lnTo>
                  <a:lnTo>
                    <a:pt x="3223897" y="999534"/>
                  </a:lnTo>
                  <a:lnTo>
                    <a:pt x="3183129" y="1023921"/>
                  </a:lnTo>
                  <a:lnTo>
                    <a:pt x="3140274" y="1044167"/>
                  </a:lnTo>
                  <a:lnTo>
                    <a:pt x="3095652" y="1060143"/>
                  </a:lnTo>
                  <a:lnTo>
                    <a:pt x="3049579" y="1071715"/>
                  </a:lnTo>
                  <a:lnTo>
                    <a:pt x="3002376" y="1078753"/>
                  </a:lnTo>
                  <a:lnTo>
                    <a:pt x="2954363" y="1081126"/>
                  </a:lnTo>
                  <a:lnTo>
                    <a:pt x="485795" y="1081127"/>
                  </a:lnTo>
                  <a:lnTo>
                    <a:pt x="437780" y="1078752"/>
                  </a:lnTo>
                  <a:lnTo>
                    <a:pt x="390577" y="1071710"/>
                  </a:lnTo>
                  <a:lnTo>
                    <a:pt x="344507" y="1060133"/>
                  </a:lnTo>
                  <a:lnTo>
                    <a:pt x="299886" y="1044154"/>
                  </a:lnTo>
                  <a:lnTo>
                    <a:pt x="257034" y="1023903"/>
                  </a:lnTo>
                  <a:lnTo>
                    <a:pt x="216270" y="999514"/>
                  </a:lnTo>
                  <a:lnTo>
                    <a:pt x="177912" y="971117"/>
                  </a:lnTo>
                  <a:lnTo>
                    <a:pt x="142278" y="938846"/>
                  </a:lnTo>
                  <a:lnTo>
                    <a:pt x="110007" y="903212"/>
                  </a:lnTo>
                  <a:lnTo>
                    <a:pt x="81611" y="864853"/>
                  </a:lnTo>
                  <a:lnTo>
                    <a:pt x="57222" y="824089"/>
                  </a:lnTo>
                  <a:lnTo>
                    <a:pt x="36972" y="781237"/>
                  </a:lnTo>
                  <a:lnTo>
                    <a:pt x="20993" y="736616"/>
                  </a:lnTo>
                  <a:lnTo>
                    <a:pt x="9417" y="690546"/>
                  </a:lnTo>
                  <a:lnTo>
                    <a:pt x="2375" y="643343"/>
                  </a:lnTo>
                  <a:lnTo>
                    <a:pt x="0" y="595330"/>
                  </a:lnTo>
                  <a:lnTo>
                    <a:pt x="0" y="485756"/>
                  </a:lnTo>
                  <a:lnTo>
                    <a:pt x="2380" y="437742"/>
                  </a:lnTo>
                  <a:lnTo>
                    <a:pt x="9425" y="390541"/>
                  </a:lnTo>
                  <a:lnTo>
                    <a:pt x="21005" y="344472"/>
                  </a:lnTo>
                  <a:lnTo>
                    <a:pt x="36988" y="299854"/>
                  </a:lnTo>
                  <a:lnTo>
                    <a:pt x="57241" y="257005"/>
                  </a:lnTo>
                  <a:lnTo>
                    <a:pt x="81632" y="216244"/>
                  </a:lnTo>
                  <a:lnTo>
                    <a:pt x="110029" y="177890"/>
                  </a:lnTo>
                  <a:lnTo>
                    <a:pt x="142301" y="142261"/>
                  </a:lnTo>
                  <a:lnTo>
                    <a:pt x="177934" y="109994"/>
                  </a:lnTo>
                  <a:lnTo>
                    <a:pt x="216291" y="81601"/>
                  </a:lnTo>
                  <a:lnTo>
                    <a:pt x="257054" y="57216"/>
                  </a:lnTo>
                  <a:lnTo>
                    <a:pt x="299903" y="36968"/>
                  </a:lnTo>
                  <a:lnTo>
                    <a:pt x="344520" y="20992"/>
                  </a:lnTo>
                  <a:lnTo>
                    <a:pt x="390588" y="9417"/>
                  </a:lnTo>
                  <a:lnTo>
                    <a:pt x="437786" y="2376"/>
                  </a:lnTo>
                  <a:lnTo>
                    <a:pt x="485797" y="0"/>
                  </a:lnTo>
                  <a:lnTo>
                    <a:pt x="2954363" y="1"/>
                  </a:lnTo>
                  <a:lnTo>
                    <a:pt x="3002376" y="2368"/>
                  </a:lnTo>
                  <a:lnTo>
                    <a:pt x="3049576" y="9405"/>
                  </a:lnTo>
                  <a:lnTo>
                    <a:pt x="3095646" y="20976"/>
                  </a:lnTo>
                  <a:lnTo>
                    <a:pt x="3140267" y="36950"/>
                  </a:lnTo>
                  <a:lnTo>
                    <a:pt x="3183120" y="57195"/>
                  </a:lnTo>
                  <a:lnTo>
                    <a:pt x="3223887" y="81580"/>
                  </a:lnTo>
                  <a:lnTo>
                    <a:pt x="3262248" y="109972"/>
                  </a:lnTo>
                  <a:lnTo>
                    <a:pt x="3297886" y="142239"/>
                  </a:lnTo>
                  <a:lnTo>
                    <a:pt x="3330162" y="177870"/>
                  </a:lnTo>
                  <a:lnTo>
                    <a:pt x="3358563" y="216226"/>
                  </a:lnTo>
                  <a:lnTo>
                    <a:pt x="3382958" y="256990"/>
                  </a:lnTo>
                  <a:lnTo>
                    <a:pt x="3403213" y="299842"/>
                  </a:lnTo>
                  <a:lnTo>
                    <a:pt x="3419198" y="344464"/>
                  </a:lnTo>
                  <a:lnTo>
                    <a:pt x="3430779" y="390537"/>
                  </a:lnTo>
                  <a:lnTo>
                    <a:pt x="3437825" y="437743"/>
                  </a:lnTo>
                  <a:lnTo>
                    <a:pt x="3438443" y="451869"/>
                  </a:lnTo>
                </a:path>
              </a:pathLst>
            </a:custGeom>
            <a:ln w="1904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23177" y="4600485"/>
              <a:ext cx="6537325" cy="2831465"/>
            </a:xfrm>
            <a:custGeom>
              <a:avLst/>
              <a:gdLst/>
              <a:ahLst/>
              <a:cxnLst/>
              <a:rect l="l" t="t" r="r" b="b"/>
              <a:pathLst>
                <a:path w="6537325" h="2831465">
                  <a:moveTo>
                    <a:pt x="6535826" y="2007069"/>
                  </a:moveTo>
                  <a:lnTo>
                    <a:pt x="6528079" y="1935886"/>
                  </a:lnTo>
                  <a:lnTo>
                    <a:pt x="6517437" y="1891817"/>
                  </a:lnTo>
                  <a:lnTo>
                    <a:pt x="6502882" y="1849424"/>
                  </a:lnTo>
                  <a:lnTo>
                    <a:pt x="6484633" y="1808899"/>
                  </a:lnTo>
                  <a:lnTo>
                    <a:pt x="6462890" y="1770430"/>
                  </a:lnTo>
                  <a:lnTo>
                    <a:pt x="6437846" y="1734261"/>
                  </a:lnTo>
                  <a:lnTo>
                    <a:pt x="6409715" y="1700555"/>
                  </a:lnTo>
                  <a:lnTo>
                    <a:pt x="6378702" y="1669542"/>
                  </a:lnTo>
                  <a:lnTo>
                    <a:pt x="6344996" y="1641411"/>
                  </a:lnTo>
                  <a:lnTo>
                    <a:pt x="6308814" y="1616367"/>
                  </a:lnTo>
                  <a:lnTo>
                    <a:pt x="6270358" y="1594624"/>
                  </a:lnTo>
                  <a:lnTo>
                    <a:pt x="6229832" y="1576374"/>
                  </a:lnTo>
                  <a:lnTo>
                    <a:pt x="6187427" y="1561820"/>
                  </a:lnTo>
                  <a:lnTo>
                    <a:pt x="6143371" y="1551178"/>
                  </a:lnTo>
                  <a:lnTo>
                    <a:pt x="6097841" y="1544637"/>
                  </a:lnTo>
                  <a:lnTo>
                    <a:pt x="6051054" y="1542415"/>
                  </a:lnTo>
                  <a:lnTo>
                    <a:pt x="485775" y="1542415"/>
                  </a:lnTo>
                  <a:lnTo>
                    <a:pt x="439000" y="1544637"/>
                  </a:lnTo>
                  <a:lnTo>
                    <a:pt x="393471" y="1551178"/>
                  </a:lnTo>
                  <a:lnTo>
                    <a:pt x="349402" y="1561820"/>
                  </a:lnTo>
                  <a:lnTo>
                    <a:pt x="307009" y="1576374"/>
                  </a:lnTo>
                  <a:lnTo>
                    <a:pt x="266484" y="1594624"/>
                  </a:lnTo>
                  <a:lnTo>
                    <a:pt x="228028" y="1616367"/>
                  </a:lnTo>
                  <a:lnTo>
                    <a:pt x="191846" y="1641411"/>
                  </a:lnTo>
                  <a:lnTo>
                    <a:pt x="158140" y="1669542"/>
                  </a:lnTo>
                  <a:lnTo>
                    <a:pt x="127127" y="1700555"/>
                  </a:lnTo>
                  <a:lnTo>
                    <a:pt x="98996" y="1734261"/>
                  </a:lnTo>
                  <a:lnTo>
                    <a:pt x="73952" y="1770430"/>
                  </a:lnTo>
                  <a:lnTo>
                    <a:pt x="52209" y="1808899"/>
                  </a:lnTo>
                  <a:lnTo>
                    <a:pt x="33959" y="1849424"/>
                  </a:lnTo>
                  <a:lnTo>
                    <a:pt x="19405" y="1891817"/>
                  </a:lnTo>
                  <a:lnTo>
                    <a:pt x="8763" y="1935886"/>
                  </a:lnTo>
                  <a:lnTo>
                    <a:pt x="2222" y="1981403"/>
                  </a:lnTo>
                  <a:lnTo>
                    <a:pt x="0" y="2028190"/>
                  </a:lnTo>
                  <a:lnTo>
                    <a:pt x="0" y="2345677"/>
                  </a:lnTo>
                  <a:lnTo>
                    <a:pt x="2222" y="2392464"/>
                  </a:lnTo>
                  <a:lnTo>
                    <a:pt x="8763" y="2437993"/>
                  </a:lnTo>
                  <a:lnTo>
                    <a:pt x="19405" y="2482050"/>
                  </a:lnTo>
                  <a:lnTo>
                    <a:pt x="33959" y="2524455"/>
                  </a:lnTo>
                  <a:lnTo>
                    <a:pt x="52209" y="2564981"/>
                  </a:lnTo>
                  <a:lnTo>
                    <a:pt x="73952" y="2603436"/>
                  </a:lnTo>
                  <a:lnTo>
                    <a:pt x="98996" y="2639618"/>
                  </a:lnTo>
                  <a:lnTo>
                    <a:pt x="127127" y="2673324"/>
                  </a:lnTo>
                  <a:lnTo>
                    <a:pt x="158140" y="2704338"/>
                  </a:lnTo>
                  <a:lnTo>
                    <a:pt x="191846" y="2732468"/>
                  </a:lnTo>
                  <a:lnTo>
                    <a:pt x="228028" y="2757513"/>
                  </a:lnTo>
                  <a:lnTo>
                    <a:pt x="266484" y="2779255"/>
                  </a:lnTo>
                  <a:lnTo>
                    <a:pt x="307009" y="2797505"/>
                  </a:lnTo>
                  <a:lnTo>
                    <a:pt x="349402" y="2812059"/>
                  </a:lnTo>
                  <a:lnTo>
                    <a:pt x="393471" y="2822702"/>
                  </a:lnTo>
                  <a:lnTo>
                    <a:pt x="439000" y="2829229"/>
                  </a:lnTo>
                  <a:lnTo>
                    <a:pt x="485775" y="2831452"/>
                  </a:lnTo>
                  <a:lnTo>
                    <a:pt x="6051054" y="2831452"/>
                  </a:lnTo>
                  <a:lnTo>
                    <a:pt x="6097841" y="2829229"/>
                  </a:lnTo>
                  <a:lnTo>
                    <a:pt x="6143371" y="2822702"/>
                  </a:lnTo>
                  <a:lnTo>
                    <a:pt x="6187427" y="2812059"/>
                  </a:lnTo>
                  <a:lnTo>
                    <a:pt x="6229832" y="2797505"/>
                  </a:lnTo>
                  <a:lnTo>
                    <a:pt x="6270358" y="2779255"/>
                  </a:lnTo>
                  <a:lnTo>
                    <a:pt x="6308814" y="2757513"/>
                  </a:lnTo>
                  <a:lnTo>
                    <a:pt x="6344996" y="2732468"/>
                  </a:lnTo>
                  <a:lnTo>
                    <a:pt x="6378702" y="2704338"/>
                  </a:lnTo>
                  <a:lnTo>
                    <a:pt x="6409715" y="2673324"/>
                  </a:lnTo>
                  <a:lnTo>
                    <a:pt x="6437846" y="2639618"/>
                  </a:lnTo>
                  <a:lnTo>
                    <a:pt x="6462890" y="2603436"/>
                  </a:lnTo>
                  <a:lnTo>
                    <a:pt x="6484633" y="2564981"/>
                  </a:lnTo>
                  <a:lnTo>
                    <a:pt x="6502882" y="2524455"/>
                  </a:lnTo>
                  <a:lnTo>
                    <a:pt x="6517437" y="2482050"/>
                  </a:lnTo>
                  <a:lnTo>
                    <a:pt x="6528079" y="2437993"/>
                  </a:lnTo>
                  <a:lnTo>
                    <a:pt x="6534607" y="2392464"/>
                  </a:lnTo>
                  <a:lnTo>
                    <a:pt x="6535826" y="2366810"/>
                  </a:lnTo>
                  <a:lnTo>
                    <a:pt x="6535826" y="2007069"/>
                  </a:lnTo>
                  <a:close/>
                </a:path>
                <a:path w="6537325" h="2831465">
                  <a:moveTo>
                    <a:pt x="6536830" y="485775"/>
                  </a:moveTo>
                  <a:lnTo>
                    <a:pt x="6534607" y="438988"/>
                  </a:lnTo>
                  <a:lnTo>
                    <a:pt x="6528079" y="393471"/>
                  </a:lnTo>
                  <a:lnTo>
                    <a:pt x="6517437" y="349402"/>
                  </a:lnTo>
                  <a:lnTo>
                    <a:pt x="6502882" y="307009"/>
                  </a:lnTo>
                  <a:lnTo>
                    <a:pt x="6484633" y="266471"/>
                  </a:lnTo>
                  <a:lnTo>
                    <a:pt x="6462890" y="228015"/>
                  </a:lnTo>
                  <a:lnTo>
                    <a:pt x="6437846" y="191833"/>
                  </a:lnTo>
                  <a:lnTo>
                    <a:pt x="6409715" y="158140"/>
                  </a:lnTo>
                  <a:lnTo>
                    <a:pt x="6378702" y="127127"/>
                  </a:lnTo>
                  <a:lnTo>
                    <a:pt x="6344996" y="98983"/>
                  </a:lnTo>
                  <a:lnTo>
                    <a:pt x="6308814" y="73952"/>
                  </a:lnTo>
                  <a:lnTo>
                    <a:pt x="6270358" y="52197"/>
                  </a:lnTo>
                  <a:lnTo>
                    <a:pt x="6229832" y="33947"/>
                  </a:lnTo>
                  <a:lnTo>
                    <a:pt x="6187427" y="19405"/>
                  </a:lnTo>
                  <a:lnTo>
                    <a:pt x="6143371" y="8763"/>
                  </a:lnTo>
                  <a:lnTo>
                    <a:pt x="6097841" y="2222"/>
                  </a:lnTo>
                  <a:lnTo>
                    <a:pt x="6051054" y="0"/>
                  </a:lnTo>
                  <a:lnTo>
                    <a:pt x="485775" y="0"/>
                  </a:lnTo>
                  <a:lnTo>
                    <a:pt x="439000" y="2222"/>
                  </a:lnTo>
                  <a:lnTo>
                    <a:pt x="393471" y="8763"/>
                  </a:lnTo>
                  <a:lnTo>
                    <a:pt x="349402" y="19405"/>
                  </a:lnTo>
                  <a:lnTo>
                    <a:pt x="307009" y="33947"/>
                  </a:lnTo>
                  <a:lnTo>
                    <a:pt x="266484" y="52197"/>
                  </a:lnTo>
                  <a:lnTo>
                    <a:pt x="228028" y="73952"/>
                  </a:lnTo>
                  <a:lnTo>
                    <a:pt x="191846" y="98983"/>
                  </a:lnTo>
                  <a:lnTo>
                    <a:pt x="158140" y="127127"/>
                  </a:lnTo>
                  <a:lnTo>
                    <a:pt x="127127" y="158140"/>
                  </a:lnTo>
                  <a:lnTo>
                    <a:pt x="98996" y="191833"/>
                  </a:lnTo>
                  <a:lnTo>
                    <a:pt x="73952" y="228015"/>
                  </a:lnTo>
                  <a:lnTo>
                    <a:pt x="52209" y="266471"/>
                  </a:lnTo>
                  <a:lnTo>
                    <a:pt x="33959" y="307009"/>
                  </a:lnTo>
                  <a:lnTo>
                    <a:pt x="19405" y="349402"/>
                  </a:lnTo>
                  <a:lnTo>
                    <a:pt x="8763" y="393471"/>
                  </a:lnTo>
                  <a:lnTo>
                    <a:pt x="2222" y="438988"/>
                  </a:lnTo>
                  <a:lnTo>
                    <a:pt x="0" y="485775"/>
                  </a:lnTo>
                  <a:lnTo>
                    <a:pt x="0" y="810475"/>
                  </a:lnTo>
                  <a:lnTo>
                    <a:pt x="2222" y="857250"/>
                  </a:lnTo>
                  <a:lnTo>
                    <a:pt x="8763" y="902779"/>
                  </a:lnTo>
                  <a:lnTo>
                    <a:pt x="19405" y="946848"/>
                  </a:lnTo>
                  <a:lnTo>
                    <a:pt x="33959" y="989241"/>
                  </a:lnTo>
                  <a:lnTo>
                    <a:pt x="52209" y="1029766"/>
                  </a:lnTo>
                  <a:lnTo>
                    <a:pt x="73952" y="1068222"/>
                  </a:lnTo>
                  <a:lnTo>
                    <a:pt x="98996" y="1104404"/>
                  </a:lnTo>
                  <a:lnTo>
                    <a:pt x="127127" y="1138110"/>
                  </a:lnTo>
                  <a:lnTo>
                    <a:pt x="158140" y="1169123"/>
                  </a:lnTo>
                  <a:lnTo>
                    <a:pt x="191846" y="1197254"/>
                  </a:lnTo>
                  <a:lnTo>
                    <a:pt x="228028" y="1222298"/>
                  </a:lnTo>
                  <a:lnTo>
                    <a:pt x="266484" y="1244041"/>
                  </a:lnTo>
                  <a:lnTo>
                    <a:pt x="307009" y="1262291"/>
                  </a:lnTo>
                  <a:lnTo>
                    <a:pt x="349402" y="1276845"/>
                  </a:lnTo>
                  <a:lnTo>
                    <a:pt x="393471" y="1287487"/>
                  </a:lnTo>
                  <a:lnTo>
                    <a:pt x="439000" y="1294028"/>
                  </a:lnTo>
                  <a:lnTo>
                    <a:pt x="485775" y="1296250"/>
                  </a:lnTo>
                  <a:lnTo>
                    <a:pt x="6051054" y="1296250"/>
                  </a:lnTo>
                  <a:lnTo>
                    <a:pt x="6097841" y="1294028"/>
                  </a:lnTo>
                  <a:lnTo>
                    <a:pt x="6143371" y="1287487"/>
                  </a:lnTo>
                  <a:lnTo>
                    <a:pt x="6187427" y="1276845"/>
                  </a:lnTo>
                  <a:lnTo>
                    <a:pt x="6229832" y="1262291"/>
                  </a:lnTo>
                  <a:lnTo>
                    <a:pt x="6270358" y="1244041"/>
                  </a:lnTo>
                  <a:lnTo>
                    <a:pt x="6308814" y="1222298"/>
                  </a:lnTo>
                  <a:lnTo>
                    <a:pt x="6344996" y="1197254"/>
                  </a:lnTo>
                  <a:lnTo>
                    <a:pt x="6378702" y="1169123"/>
                  </a:lnTo>
                  <a:lnTo>
                    <a:pt x="6409715" y="1138110"/>
                  </a:lnTo>
                  <a:lnTo>
                    <a:pt x="6437846" y="1104404"/>
                  </a:lnTo>
                  <a:lnTo>
                    <a:pt x="6462890" y="1068222"/>
                  </a:lnTo>
                  <a:lnTo>
                    <a:pt x="6484633" y="1029766"/>
                  </a:lnTo>
                  <a:lnTo>
                    <a:pt x="6502882" y="989241"/>
                  </a:lnTo>
                  <a:lnTo>
                    <a:pt x="6517437" y="946848"/>
                  </a:lnTo>
                  <a:lnTo>
                    <a:pt x="6528079" y="902779"/>
                  </a:lnTo>
                  <a:lnTo>
                    <a:pt x="6534607" y="857250"/>
                  </a:lnTo>
                  <a:lnTo>
                    <a:pt x="6536830" y="810475"/>
                  </a:lnTo>
                  <a:lnTo>
                    <a:pt x="6536830" y="485775"/>
                  </a:lnTo>
                  <a:close/>
                </a:path>
              </a:pathLst>
            </a:custGeom>
            <a:solidFill>
              <a:srgbClr val="CDE3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23177" y="1998280"/>
              <a:ext cx="6537325" cy="2409825"/>
            </a:xfrm>
            <a:custGeom>
              <a:avLst/>
              <a:gdLst/>
              <a:ahLst/>
              <a:cxnLst/>
              <a:rect l="l" t="t" r="r" b="b"/>
              <a:pathLst>
                <a:path w="6537325" h="2409825">
                  <a:moveTo>
                    <a:pt x="6535140" y="450215"/>
                  </a:moveTo>
                  <a:lnTo>
                    <a:pt x="6528079" y="393471"/>
                  </a:lnTo>
                  <a:lnTo>
                    <a:pt x="6517437" y="349402"/>
                  </a:lnTo>
                  <a:lnTo>
                    <a:pt x="6502882" y="307009"/>
                  </a:lnTo>
                  <a:lnTo>
                    <a:pt x="6484633" y="266484"/>
                  </a:lnTo>
                  <a:lnTo>
                    <a:pt x="6462890" y="228028"/>
                  </a:lnTo>
                  <a:lnTo>
                    <a:pt x="6437846" y="191846"/>
                  </a:lnTo>
                  <a:lnTo>
                    <a:pt x="6409715" y="158140"/>
                  </a:lnTo>
                  <a:lnTo>
                    <a:pt x="6378702" y="127127"/>
                  </a:lnTo>
                  <a:lnTo>
                    <a:pt x="6344996" y="98996"/>
                  </a:lnTo>
                  <a:lnTo>
                    <a:pt x="6308814" y="73952"/>
                  </a:lnTo>
                  <a:lnTo>
                    <a:pt x="6270358" y="52209"/>
                  </a:lnTo>
                  <a:lnTo>
                    <a:pt x="6229832" y="33959"/>
                  </a:lnTo>
                  <a:lnTo>
                    <a:pt x="6187427" y="19405"/>
                  </a:lnTo>
                  <a:lnTo>
                    <a:pt x="6143371" y="8763"/>
                  </a:lnTo>
                  <a:lnTo>
                    <a:pt x="6097841" y="2222"/>
                  </a:lnTo>
                  <a:lnTo>
                    <a:pt x="6051054" y="0"/>
                  </a:lnTo>
                  <a:lnTo>
                    <a:pt x="485775" y="0"/>
                  </a:lnTo>
                  <a:lnTo>
                    <a:pt x="439000" y="2222"/>
                  </a:lnTo>
                  <a:lnTo>
                    <a:pt x="393471" y="8763"/>
                  </a:lnTo>
                  <a:lnTo>
                    <a:pt x="349402" y="19405"/>
                  </a:lnTo>
                  <a:lnTo>
                    <a:pt x="307009" y="33959"/>
                  </a:lnTo>
                  <a:lnTo>
                    <a:pt x="266484" y="52209"/>
                  </a:lnTo>
                  <a:lnTo>
                    <a:pt x="228028" y="73952"/>
                  </a:lnTo>
                  <a:lnTo>
                    <a:pt x="191846" y="98996"/>
                  </a:lnTo>
                  <a:lnTo>
                    <a:pt x="158140" y="127127"/>
                  </a:lnTo>
                  <a:lnTo>
                    <a:pt x="127127" y="158140"/>
                  </a:lnTo>
                  <a:lnTo>
                    <a:pt x="98996" y="191846"/>
                  </a:lnTo>
                  <a:lnTo>
                    <a:pt x="73952" y="228028"/>
                  </a:lnTo>
                  <a:lnTo>
                    <a:pt x="52209" y="266484"/>
                  </a:lnTo>
                  <a:lnTo>
                    <a:pt x="33959" y="307009"/>
                  </a:lnTo>
                  <a:lnTo>
                    <a:pt x="19405" y="349402"/>
                  </a:lnTo>
                  <a:lnTo>
                    <a:pt x="8763" y="393471"/>
                  </a:lnTo>
                  <a:lnTo>
                    <a:pt x="2222" y="439000"/>
                  </a:lnTo>
                  <a:lnTo>
                    <a:pt x="0" y="485775"/>
                  </a:lnTo>
                  <a:lnTo>
                    <a:pt x="0" y="607695"/>
                  </a:lnTo>
                  <a:lnTo>
                    <a:pt x="2222" y="654469"/>
                  </a:lnTo>
                  <a:lnTo>
                    <a:pt x="8763" y="699998"/>
                  </a:lnTo>
                  <a:lnTo>
                    <a:pt x="19405" y="744067"/>
                  </a:lnTo>
                  <a:lnTo>
                    <a:pt x="33959" y="786460"/>
                  </a:lnTo>
                  <a:lnTo>
                    <a:pt x="52209" y="826985"/>
                  </a:lnTo>
                  <a:lnTo>
                    <a:pt x="73952" y="865441"/>
                  </a:lnTo>
                  <a:lnTo>
                    <a:pt x="98996" y="901623"/>
                  </a:lnTo>
                  <a:lnTo>
                    <a:pt x="127127" y="935329"/>
                  </a:lnTo>
                  <a:lnTo>
                    <a:pt x="158140" y="966343"/>
                  </a:lnTo>
                  <a:lnTo>
                    <a:pt x="191846" y="994473"/>
                  </a:lnTo>
                  <a:lnTo>
                    <a:pt x="228028" y="1019517"/>
                  </a:lnTo>
                  <a:lnTo>
                    <a:pt x="266484" y="1041260"/>
                  </a:lnTo>
                  <a:lnTo>
                    <a:pt x="307009" y="1059510"/>
                  </a:lnTo>
                  <a:lnTo>
                    <a:pt x="349402" y="1074064"/>
                  </a:lnTo>
                  <a:lnTo>
                    <a:pt x="393471" y="1084707"/>
                  </a:lnTo>
                  <a:lnTo>
                    <a:pt x="439000" y="1091234"/>
                  </a:lnTo>
                  <a:lnTo>
                    <a:pt x="485775" y="1093470"/>
                  </a:lnTo>
                  <a:lnTo>
                    <a:pt x="6051054" y="1093470"/>
                  </a:lnTo>
                  <a:lnTo>
                    <a:pt x="6097841" y="1091234"/>
                  </a:lnTo>
                  <a:lnTo>
                    <a:pt x="6143371" y="1084707"/>
                  </a:lnTo>
                  <a:lnTo>
                    <a:pt x="6187427" y="1074064"/>
                  </a:lnTo>
                  <a:lnTo>
                    <a:pt x="6229832" y="1059510"/>
                  </a:lnTo>
                  <a:lnTo>
                    <a:pt x="6270358" y="1041260"/>
                  </a:lnTo>
                  <a:lnTo>
                    <a:pt x="6308814" y="1019517"/>
                  </a:lnTo>
                  <a:lnTo>
                    <a:pt x="6344996" y="994473"/>
                  </a:lnTo>
                  <a:lnTo>
                    <a:pt x="6378702" y="966343"/>
                  </a:lnTo>
                  <a:lnTo>
                    <a:pt x="6409715" y="935329"/>
                  </a:lnTo>
                  <a:lnTo>
                    <a:pt x="6437846" y="901623"/>
                  </a:lnTo>
                  <a:lnTo>
                    <a:pt x="6462890" y="865441"/>
                  </a:lnTo>
                  <a:lnTo>
                    <a:pt x="6484633" y="826985"/>
                  </a:lnTo>
                  <a:lnTo>
                    <a:pt x="6502882" y="786460"/>
                  </a:lnTo>
                  <a:lnTo>
                    <a:pt x="6517437" y="744067"/>
                  </a:lnTo>
                  <a:lnTo>
                    <a:pt x="6528079" y="699998"/>
                  </a:lnTo>
                  <a:lnTo>
                    <a:pt x="6534607" y="654469"/>
                  </a:lnTo>
                  <a:lnTo>
                    <a:pt x="6535140" y="643255"/>
                  </a:lnTo>
                  <a:lnTo>
                    <a:pt x="6535140" y="450215"/>
                  </a:lnTo>
                  <a:close/>
                </a:path>
                <a:path w="6537325" h="2409825">
                  <a:moveTo>
                    <a:pt x="6536830" y="1701495"/>
                  </a:moveTo>
                  <a:lnTo>
                    <a:pt x="6534607" y="1654721"/>
                  </a:lnTo>
                  <a:lnTo>
                    <a:pt x="6528079" y="1609191"/>
                  </a:lnTo>
                  <a:lnTo>
                    <a:pt x="6517437" y="1565122"/>
                  </a:lnTo>
                  <a:lnTo>
                    <a:pt x="6502882" y="1522730"/>
                  </a:lnTo>
                  <a:lnTo>
                    <a:pt x="6484633" y="1482204"/>
                  </a:lnTo>
                  <a:lnTo>
                    <a:pt x="6462890" y="1443748"/>
                  </a:lnTo>
                  <a:lnTo>
                    <a:pt x="6437846" y="1407566"/>
                  </a:lnTo>
                  <a:lnTo>
                    <a:pt x="6409715" y="1373860"/>
                  </a:lnTo>
                  <a:lnTo>
                    <a:pt x="6378702" y="1342847"/>
                  </a:lnTo>
                  <a:lnTo>
                    <a:pt x="6344996" y="1314716"/>
                  </a:lnTo>
                  <a:lnTo>
                    <a:pt x="6308814" y="1289672"/>
                  </a:lnTo>
                  <a:lnTo>
                    <a:pt x="6270358" y="1267929"/>
                  </a:lnTo>
                  <a:lnTo>
                    <a:pt x="6229832" y="1249680"/>
                  </a:lnTo>
                  <a:lnTo>
                    <a:pt x="6187427" y="1235125"/>
                  </a:lnTo>
                  <a:lnTo>
                    <a:pt x="6143371" y="1224483"/>
                  </a:lnTo>
                  <a:lnTo>
                    <a:pt x="6097841" y="1217942"/>
                  </a:lnTo>
                  <a:lnTo>
                    <a:pt x="6051054" y="1215720"/>
                  </a:lnTo>
                  <a:lnTo>
                    <a:pt x="485775" y="1215720"/>
                  </a:lnTo>
                  <a:lnTo>
                    <a:pt x="439000" y="1217942"/>
                  </a:lnTo>
                  <a:lnTo>
                    <a:pt x="393471" y="1224483"/>
                  </a:lnTo>
                  <a:lnTo>
                    <a:pt x="349402" y="1235125"/>
                  </a:lnTo>
                  <a:lnTo>
                    <a:pt x="307009" y="1249680"/>
                  </a:lnTo>
                  <a:lnTo>
                    <a:pt x="266484" y="1267929"/>
                  </a:lnTo>
                  <a:lnTo>
                    <a:pt x="228028" y="1289672"/>
                  </a:lnTo>
                  <a:lnTo>
                    <a:pt x="191846" y="1314716"/>
                  </a:lnTo>
                  <a:lnTo>
                    <a:pt x="158140" y="1342847"/>
                  </a:lnTo>
                  <a:lnTo>
                    <a:pt x="127127" y="1373860"/>
                  </a:lnTo>
                  <a:lnTo>
                    <a:pt x="98996" y="1407566"/>
                  </a:lnTo>
                  <a:lnTo>
                    <a:pt x="73952" y="1443748"/>
                  </a:lnTo>
                  <a:lnTo>
                    <a:pt x="52209" y="1482204"/>
                  </a:lnTo>
                  <a:lnTo>
                    <a:pt x="33959" y="1522730"/>
                  </a:lnTo>
                  <a:lnTo>
                    <a:pt x="19405" y="1565122"/>
                  </a:lnTo>
                  <a:lnTo>
                    <a:pt x="8763" y="1609191"/>
                  </a:lnTo>
                  <a:lnTo>
                    <a:pt x="2222" y="1654721"/>
                  </a:lnTo>
                  <a:lnTo>
                    <a:pt x="0" y="1701495"/>
                  </a:lnTo>
                  <a:lnTo>
                    <a:pt x="0" y="1923757"/>
                  </a:lnTo>
                  <a:lnTo>
                    <a:pt x="2222" y="1970544"/>
                  </a:lnTo>
                  <a:lnTo>
                    <a:pt x="8763" y="2016061"/>
                  </a:lnTo>
                  <a:lnTo>
                    <a:pt x="19405" y="2060130"/>
                  </a:lnTo>
                  <a:lnTo>
                    <a:pt x="33959" y="2102523"/>
                  </a:lnTo>
                  <a:lnTo>
                    <a:pt x="52209" y="2143061"/>
                  </a:lnTo>
                  <a:lnTo>
                    <a:pt x="73952" y="2181517"/>
                  </a:lnTo>
                  <a:lnTo>
                    <a:pt x="98996" y="2217699"/>
                  </a:lnTo>
                  <a:lnTo>
                    <a:pt x="127127" y="2251392"/>
                  </a:lnTo>
                  <a:lnTo>
                    <a:pt x="158140" y="2282418"/>
                  </a:lnTo>
                  <a:lnTo>
                    <a:pt x="191846" y="2310549"/>
                  </a:lnTo>
                  <a:lnTo>
                    <a:pt x="228028" y="2335580"/>
                  </a:lnTo>
                  <a:lnTo>
                    <a:pt x="266484" y="2357336"/>
                  </a:lnTo>
                  <a:lnTo>
                    <a:pt x="307009" y="2375585"/>
                  </a:lnTo>
                  <a:lnTo>
                    <a:pt x="349402" y="2390127"/>
                  </a:lnTo>
                  <a:lnTo>
                    <a:pt x="393471" y="2400770"/>
                  </a:lnTo>
                  <a:lnTo>
                    <a:pt x="439000" y="2407310"/>
                  </a:lnTo>
                  <a:lnTo>
                    <a:pt x="485775" y="2409533"/>
                  </a:lnTo>
                  <a:lnTo>
                    <a:pt x="6051054" y="2409533"/>
                  </a:lnTo>
                  <a:lnTo>
                    <a:pt x="6097841" y="2407310"/>
                  </a:lnTo>
                  <a:lnTo>
                    <a:pt x="6143371" y="2400770"/>
                  </a:lnTo>
                  <a:lnTo>
                    <a:pt x="6187427" y="2390127"/>
                  </a:lnTo>
                  <a:lnTo>
                    <a:pt x="6229832" y="2375585"/>
                  </a:lnTo>
                  <a:lnTo>
                    <a:pt x="6270358" y="2357336"/>
                  </a:lnTo>
                  <a:lnTo>
                    <a:pt x="6308814" y="2335580"/>
                  </a:lnTo>
                  <a:lnTo>
                    <a:pt x="6344996" y="2310549"/>
                  </a:lnTo>
                  <a:lnTo>
                    <a:pt x="6378702" y="2282418"/>
                  </a:lnTo>
                  <a:lnTo>
                    <a:pt x="6409715" y="2251392"/>
                  </a:lnTo>
                  <a:lnTo>
                    <a:pt x="6437846" y="2217699"/>
                  </a:lnTo>
                  <a:lnTo>
                    <a:pt x="6462890" y="2181517"/>
                  </a:lnTo>
                  <a:lnTo>
                    <a:pt x="6484633" y="2143061"/>
                  </a:lnTo>
                  <a:lnTo>
                    <a:pt x="6502882" y="2102523"/>
                  </a:lnTo>
                  <a:lnTo>
                    <a:pt x="6517437" y="2060130"/>
                  </a:lnTo>
                  <a:lnTo>
                    <a:pt x="6528079" y="2016061"/>
                  </a:lnTo>
                  <a:lnTo>
                    <a:pt x="6534607" y="1970544"/>
                  </a:lnTo>
                  <a:lnTo>
                    <a:pt x="6536830" y="1923757"/>
                  </a:lnTo>
                  <a:lnTo>
                    <a:pt x="6536830" y="1701495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58738" y="0"/>
              <a:ext cx="4093189" cy="19994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00724" y="156457"/>
              <a:ext cx="1887275" cy="37811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96663" y="4711321"/>
              <a:ext cx="3619499" cy="11048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6663" y="6253173"/>
              <a:ext cx="3800474" cy="120967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1746" y="3321265"/>
              <a:ext cx="5715000" cy="9715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6644" y="1998279"/>
              <a:ext cx="4286249" cy="10763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488321" y="1028700"/>
              <a:ext cx="2566035" cy="2545715"/>
            </a:xfrm>
            <a:custGeom>
              <a:avLst/>
              <a:gdLst/>
              <a:ahLst/>
              <a:cxnLst/>
              <a:rect l="l" t="t" r="r" b="b"/>
              <a:pathLst>
                <a:path w="2566034" h="2545715">
                  <a:moveTo>
                    <a:pt x="2565423" y="2545536"/>
                  </a:moveTo>
                  <a:lnTo>
                    <a:pt x="0" y="2545536"/>
                  </a:lnTo>
                  <a:lnTo>
                    <a:pt x="0" y="0"/>
                  </a:lnTo>
                  <a:lnTo>
                    <a:pt x="2565423" y="0"/>
                  </a:lnTo>
                  <a:lnTo>
                    <a:pt x="2565423" y="254553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88321" y="1028700"/>
              <a:ext cx="2562224" cy="232293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777243" y="4290226"/>
              <a:ext cx="2566035" cy="2545715"/>
            </a:xfrm>
            <a:custGeom>
              <a:avLst/>
              <a:gdLst/>
              <a:ahLst/>
              <a:cxnLst/>
              <a:rect l="l" t="t" r="r" b="b"/>
              <a:pathLst>
                <a:path w="2566034" h="2545715">
                  <a:moveTo>
                    <a:pt x="2565423" y="2545536"/>
                  </a:moveTo>
                  <a:lnTo>
                    <a:pt x="0" y="2545536"/>
                  </a:lnTo>
                  <a:lnTo>
                    <a:pt x="0" y="0"/>
                  </a:lnTo>
                  <a:lnTo>
                    <a:pt x="2565423" y="0"/>
                  </a:lnTo>
                  <a:lnTo>
                    <a:pt x="2565423" y="254553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77243" y="4311144"/>
              <a:ext cx="2543174" cy="229552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773489" y="1028700"/>
              <a:ext cx="2566035" cy="2545715"/>
            </a:xfrm>
            <a:custGeom>
              <a:avLst/>
              <a:gdLst/>
              <a:ahLst/>
              <a:cxnLst/>
              <a:rect l="l" t="t" r="r" b="b"/>
              <a:pathLst>
                <a:path w="2566034" h="2545715">
                  <a:moveTo>
                    <a:pt x="2565423" y="2545536"/>
                  </a:moveTo>
                  <a:lnTo>
                    <a:pt x="0" y="2545536"/>
                  </a:lnTo>
                  <a:lnTo>
                    <a:pt x="0" y="0"/>
                  </a:lnTo>
                  <a:lnTo>
                    <a:pt x="2565423" y="0"/>
                  </a:lnTo>
                  <a:lnTo>
                    <a:pt x="2565423" y="254553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773489" y="1028700"/>
              <a:ext cx="2562224" cy="232409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4069919" y="1042326"/>
              <a:ext cx="2566035" cy="2545715"/>
            </a:xfrm>
            <a:custGeom>
              <a:avLst/>
              <a:gdLst/>
              <a:ahLst/>
              <a:cxnLst/>
              <a:rect l="l" t="t" r="r" b="b"/>
              <a:pathLst>
                <a:path w="2566034" h="2545715">
                  <a:moveTo>
                    <a:pt x="2565423" y="2545536"/>
                  </a:moveTo>
                  <a:lnTo>
                    <a:pt x="0" y="2545536"/>
                  </a:lnTo>
                  <a:lnTo>
                    <a:pt x="0" y="0"/>
                  </a:lnTo>
                  <a:lnTo>
                    <a:pt x="2565423" y="0"/>
                  </a:lnTo>
                  <a:lnTo>
                    <a:pt x="2565423" y="254553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069921" y="1028700"/>
              <a:ext cx="2562224" cy="240029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94951" y="285157"/>
            <a:ext cx="1386840" cy="38925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350" spc="-10" b="1">
                <a:latin typeface="Calibri"/>
                <a:cs typeface="Calibri"/>
              </a:rPr>
              <a:t>Conclusion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12593" y="3612873"/>
            <a:ext cx="151638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60" b="1">
                <a:solidFill>
                  <a:srgbClr val="FFFFFF"/>
                </a:solidFill>
                <a:latin typeface="Calibri"/>
                <a:cs typeface="Calibri"/>
              </a:rPr>
              <a:t>Moath</a:t>
            </a:r>
            <a:r>
              <a:rPr dirty="0" sz="1900" spc="-10" b="1">
                <a:solidFill>
                  <a:srgbClr val="FFFFFF"/>
                </a:solidFill>
                <a:latin typeface="Calibri"/>
                <a:cs typeface="Calibri"/>
              </a:rPr>
              <a:t> Erqsous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764542" y="6888026"/>
            <a:ext cx="249936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60" b="1">
                <a:solidFill>
                  <a:srgbClr val="FFFFFF"/>
                </a:solidFill>
                <a:latin typeface="Calibri"/>
                <a:cs typeface="Calibri"/>
              </a:rPr>
              <a:t>Matthew</a:t>
            </a:r>
            <a:r>
              <a:rPr dirty="0" sz="1900" spc="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Louis</a:t>
            </a:r>
            <a:r>
              <a:rPr dirty="0" sz="1900" spc="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Calibri"/>
                <a:cs typeface="Calibri"/>
              </a:rPr>
              <a:t>Mauriello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138696" y="3640127"/>
            <a:ext cx="184213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Victoria</a:t>
            </a:r>
            <a:r>
              <a:rPr dirty="0" sz="19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Calibri"/>
                <a:cs typeface="Calibri"/>
              </a:rPr>
              <a:t>Nikolaeva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371395" y="3623771"/>
            <a:ext cx="196215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b="1">
                <a:solidFill>
                  <a:srgbClr val="FFFFFF"/>
                </a:solidFill>
                <a:latin typeface="Calibri"/>
                <a:cs typeface="Calibri"/>
              </a:rPr>
              <a:t>Alexander</a:t>
            </a:r>
            <a:r>
              <a:rPr dirty="0" sz="190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FFFFFF"/>
                </a:solidFill>
                <a:latin typeface="Calibri"/>
                <a:cs typeface="Calibri"/>
              </a:rPr>
              <a:t>Clawson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497278" y="4340085"/>
            <a:ext cx="2566035" cy="2545715"/>
            <a:chOff x="7497278" y="4340085"/>
            <a:chExt cx="2566035" cy="2545715"/>
          </a:xfrm>
        </p:grpSpPr>
        <p:sp>
          <p:nvSpPr>
            <p:cNvPr id="34" name="object 34"/>
            <p:cNvSpPr/>
            <p:nvPr/>
          </p:nvSpPr>
          <p:spPr>
            <a:xfrm>
              <a:off x="7497278" y="4340085"/>
              <a:ext cx="2566035" cy="2545715"/>
            </a:xfrm>
            <a:custGeom>
              <a:avLst/>
              <a:gdLst/>
              <a:ahLst/>
              <a:cxnLst/>
              <a:rect l="l" t="t" r="r" b="b"/>
              <a:pathLst>
                <a:path w="2566034" h="2545715">
                  <a:moveTo>
                    <a:pt x="2565423" y="2545536"/>
                  </a:moveTo>
                  <a:lnTo>
                    <a:pt x="0" y="2545536"/>
                  </a:lnTo>
                  <a:lnTo>
                    <a:pt x="0" y="0"/>
                  </a:lnTo>
                  <a:lnTo>
                    <a:pt x="2565423" y="0"/>
                  </a:lnTo>
                  <a:lnTo>
                    <a:pt x="2565423" y="2545536"/>
                  </a:lnTo>
                  <a:close/>
                </a:path>
              </a:pathLst>
            </a:custGeom>
            <a:solidFill>
              <a:srgbClr val="20345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497278" y="4340085"/>
              <a:ext cx="2543174" cy="2390774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8025513" y="6921529"/>
            <a:ext cx="147256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30" b="1">
                <a:solidFill>
                  <a:srgbClr val="FFFFFF"/>
                </a:solidFill>
                <a:latin typeface="Calibri"/>
                <a:cs typeface="Calibri"/>
              </a:rPr>
              <a:t>Meaghan</a:t>
            </a:r>
            <a:r>
              <a:rPr dirty="0" sz="190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0" b="1">
                <a:solidFill>
                  <a:srgbClr val="FFFFFF"/>
                </a:solidFill>
                <a:latin typeface="Calibri"/>
                <a:cs typeface="Calibri"/>
              </a:rPr>
              <a:t>Roth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00667" y="9366726"/>
            <a:ext cx="443230" cy="442595"/>
          </a:xfrm>
          <a:custGeom>
            <a:avLst/>
            <a:gdLst/>
            <a:ahLst/>
            <a:cxnLst/>
            <a:rect l="l" t="t" r="r" b="b"/>
            <a:pathLst>
              <a:path w="443230" h="442595">
                <a:moveTo>
                  <a:pt x="410017" y="442559"/>
                </a:moveTo>
                <a:lnTo>
                  <a:pt x="32676" y="442559"/>
                </a:lnTo>
                <a:lnTo>
                  <a:pt x="20069" y="440158"/>
                </a:lnTo>
                <a:lnTo>
                  <a:pt x="9722" y="433356"/>
                </a:lnTo>
                <a:lnTo>
                  <a:pt x="2683" y="423173"/>
                </a:lnTo>
                <a:lnTo>
                  <a:pt x="0" y="410630"/>
                </a:lnTo>
                <a:lnTo>
                  <a:pt x="4" y="31908"/>
                </a:lnTo>
                <a:lnTo>
                  <a:pt x="2717" y="19353"/>
                </a:lnTo>
                <a:lnTo>
                  <a:pt x="9809" y="9169"/>
                </a:lnTo>
                <a:lnTo>
                  <a:pt x="20145" y="2376"/>
                </a:lnTo>
                <a:lnTo>
                  <a:pt x="20310" y="2376"/>
                </a:lnTo>
                <a:lnTo>
                  <a:pt x="32786" y="0"/>
                </a:lnTo>
                <a:lnTo>
                  <a:pt x="410017" y="0"/>
                </a:lnTo>
                <a:lnTo>
                  <a:pt x="422647" y="2376"/>
                </a:lnTo>
                <a:lnTo>
                  <a:pt x="433026" y="9169"/>
                </a:lnTo>
                <a:lnTo>
                  <a:pt x="440101" y="19353"/>
                </a:lnTo>
                <a:lnTo>
                  <a:pt x="442819" y="31908"/>
                </a:lnTo>
                <a:lnTo>
                  <a:pt x="442819" y="60936"/>
                </a:lnTo>
                <a:lnTo>
                  <a:pt x="98490" y="60936"/>
                </a:lnTo>
                <a:lnTo>
                  <a:pt x="83688" y="63925"/>
                </a:lnTo>
                <a:lnTo>
                  <a:pt x="71588" y="72077"/>
                </a:lnTo>
                <a:lnTo>
                  <a:pt x="63428" y="84169"/>
                </a:lnTo>
                <a:lnTo>
                  <a:pt x="60430" y="98979"/>
                </a:lnTo>
                <a:lnTo>
                  <a:pt x="63416" y="113792"/>
                </a:lnTo>
                <a:lnTo>
                  <a:pt x="71576" y="125892"/>
                </a:lnTo>
                <a:lnTo>
                  <a:pt x="83685" y="134051"/>
                </a:lnTo>
                <a:lnTo>
                  <a:pt x="98511" y="137043"/>
                </a:lnTo>
                <a:lnTo>
                  <a:pt x="442819" y="137043"/>
                </a:lnTo>
                <a:lnTo>
                  <a:pt x="442819" y="160646"/>
                </a:lnTo>
                <a:lnTo>
                  <a:pt x="298581" y="160646"/>
                </a:lnTo>
                <a:lnTo>
                  <a:pt x="279958" y="162494"/>
                </a:lnTo>
                <a:lnTo>
                  <a:pt x="271126" y="165905"/>
                </a:lnTo>
                <a:lnTo>
                  <a:pt x="65646" y="165905"/>
                </a:lnTo>
                <a:lnTo>
                  <a:pt x="65646" y="377094"/>
                </a:lnTo>
                <a:lnTo>
                  <a:pt x="442819" y="377094"/>
                </a:lnTo>
                <a:lnTo>
                  <a:pt x="442819" y="410630"/>
                </a:lnTo>
                <a:lnTo>
                  <a:pt x="440105" y="423173"/>
                </a:lnTo>
                <a:lnTo>
                  <a:pt x="433043" y="433356"/>
                </a:lnTo>
                <a:lnTo>
                  <a:pt x="422678" y="440158"/>
                </a:lnTo>
                <a:lnTo>
                  <a:pt x="410017" y="442559"/>
                </a:lnTo>
                <a:close/>
              </a:path>
              <a:path w="443230" h="442595">
                <a:moveTo>
                  <a:pt x="442819" y="137043"/>
                </a:moveTo>
                <a:lnTo>
                  <a:pt x="98511" y="137043"/>
                </a:lnTo>
                <a:lnTo>
                  <a:pt x="113328" y="134051"/>
                </a:lnTo>
                <a:lnTo>
                  <a:pt x="125427" y="125892"/>
                </a:lnTo>
                <a:lnTo>
                  <a:pt x="133584" y="113792"/>
                </a:lnTo>
                <a:lnTo>
                  <a:pt x="136574" y="98979"/>
                </a:lnTo>
                <a:lnTo>
                  <a:pt x="133581" y="84169"/>
                </a:lnTo>
                <a:lnTo>
                  <a:pt x="125417" y="72077"/>
                </a:lnTo>
                <a:lnTo>
                  <a:pt x="113311" y="63925"/>
                </a:lnTo>
                <a:lnTo>
                  <a:pt x="98490" y="60936"/>
                </a:lnTo>
                <a:lnTo>
                  <a:pt x="442819" y="60936"/>
                </a:lnTo>
                <a:lnTo>
                  <a:pt x="442819" y="137043"/>
                </a:lnTo>
                <a:close/>
              </a:path>
              <a:path w="443230" h="442595">
                <a:moveTo>
                  <a:pt x="442819" y="377094"/>
                </a:moveTo>
                <a:lnTo>
                  <a:pt x="377340" y="377094"/>
                </a:lnTo>
                <a:lnTo>
                  <a:pt x="377340" y="261232"/>
                </a:lnTo>
                <a:lnTo>
                  <a:pt x="374547" y="223698"/>
                </a:lnTo>
                <a:lnTo>
                  <a:pt x="338943" y="168365"/>
                </a:lnTo>
                <a:lnTo>
                  <a:pt x="298581" y="160646"/>
                </a:lnTo>
                <a:lnTo>
                  <a:pt x="442819" y="160646"/>
                </a:lnTo>
                <a:lnTo>
                  <a:pt x="442819" y="377094"/>
                </a:lnTo>
                <a:close/>
              </a:path>
              <a:path w="443230" h="442595">
                <a:moveTo>
                  <a:pt x="172571" y="377094"/>
                </a:moveTo>
                <a:lnTo>
                  <a:pt x="131334" y="377094"/>
                </a:lnTo>
                <a:lnTo>
                  <a:pt x="131334" y="165905"/>
                </a:lnTo>
                <a:lnTo>
                  <a:pt x="172571" y="165905"/>
                </a:lnTo>
                <a:lnTo>
                  <a:pt x="172571" y="377094"/>
                </a:lnTo>
                <a:close/>
              </a:path>
              <a:path w="443230" h="442595">
                <a:moveTo>
                  <a:pt x="236443" y="194766"/>
                </a:moveTo>
                <a:lnTo>
                  <a:pt x="235566" y="194766"/>
                </a:lnTo>
                <a:lnTo>
                  <a:pt x="235566" y="165905"/>
                </a:lnTo>
                <a:lnTo>
                  <a:pt x="271126" y="165905"/>
                </a:lnTo>
                <a:lnTo>
                  <a:pt x="262798" y="169121"/>
                </a:lnTo>
                <a:lnTo>
                  <a:pt x="247996" y="180041"/>
                </a:lnTo>
                <a:lnTo>
                  <a:pt x="236443" y="194766"/>
                </a:lnTo>
                <a:close/>
              </a:path>
              <a:path w="443230" h="442595">
                <a:moveTo>
                  <a:pt x="311694" y="377094"/>
                </a:moveTo>
                <a:lnTo>
                  <a:pt x="238176" y="377094"/>
                </a:lnTo>
                <a:lnTo>
                  <a:pt x="238176" y="272626"/>
                </a:lnTo>
                <a:lnTo>
                  <a:pt x="239596" y="252531"/>
                </a:lnTo>
                <a:lnTo>
                  <a:pt x="245246" y="235178"/>
                </a:lnTo>
                <a:lnTo>
                  <a:pt x="257211" y="222990"/>
                </a:lnTo>
                <a:lnTo>
                  <a:pt x="277576" y="218389"/>
                </a:lnTo>
                <a:lnTo>
                  <a:pt x="297115" y="223698"/>
                </a:lnTo>
                <a:lnTo>
                  <a:pt x="307265" y="237215"/>
                </a:lnTo>
                <a:lnTo>
                  <a:pt x="311099" y="255321"/>
                </a:lnTo>
                <a:lnTo>
                  <a:pt x="311638" y="272626"/>
                </a:lnTo>
                <a:lnTo>
                  <a:pt x="311694" y="377094"/>
                </a:lnTo>
                <a:close/>
              </a:path>
            </a:pathLst>
          </a:custGeom>
          <a:solidFill>
            <a:srgbClr val="0966C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8897876" y="7513887"/>
            <a:ext cx="337883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00" spc="-30" b="1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r>
              <a:rPr dirty="0" sz="4200" spc="-20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200" spc="-90" b="1">
                <a:solidFill>
                  <a:srgbClr val="FFFFFF"/>
                </a:solidFill>
                <a:latin typeface="Calibri"/>
                <a:cs typeface="Calibri"/>
              </a:rPr>
              <a:t>Members</a:t>
            </a:r>
            <a:endParaRPr sz="4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251594" y="5978095"/>
            <a:ext cx="11323320" cy="4309110"/>
            <a:chOff x="6251594" y="5978095"/>
            <a:chExt cx="11323320" cy="4309110"/>
          </a:xfrm>
        </p:grpSpPr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51594" y="7497523"/>
              <a:ext cx="5588710" cy="2789475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80617" y="8330929"/>
              <a:ext cx="3918984" cy="195607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955281" y="5978095"/>
              <a:ext cx="3619499" cy="3590924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4274635" y="4825879"/>
            <a:ext cx="2977515" cy="5645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500" b="1">
                <a:latin typeface="Calibri"/>
                <a:cs typeface="Calibri"/>
              </a:rPr>
              <a:t>Read</a:t>
            </a:r>
            <a:r>
              <a:rPr dirty="0" sz="3500" spc="75" b="1">
                <a:latin typeface="Calibri"/>
                <a:cs typeface="Calibri"/>
              </a:rPr>
              <a:t> Full </a:t>
            </a:r>
            <a:r>
              <a:rPr dirty="0" sz="3500" spc="-20" b="1">
                <a:latin typeface="Calibri"/>
                <a:cs typeface="Calibri"/>
              </a:rPr>
              <a:t>Paper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334391" y="8856909"/>
            <a:ext cx="5181600" cy="915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87680">
              <a:lnSpc>
                <a:spcPct val="100000"/>
              </a:lnSpc>
              <a:spcBef>
                <a:spcPts val="100"/>
              </a:spcBef>
            </a:pPr>
            <a:r>
              <a:rPr dirty="0" sz="2800" spc="-25" b="1">
                <a:solidFill>
                  <a:srgbClr val="0966C2"/>
                </a:solidFill>
                <a:latin typeface="Calibri"/>
                <a:cs typeface="Calibri"/>
              </a:rPr>
              <a:t>Enjoyed</a:t>
            </a:r>
            <a:r>
              <a:rPr dirty="0" sz="2800" spc="-110" b="1">
                <a:solidFill>
                  <a:srgbClr val="0966C2"/>
                </a:solidFill>
                <a:latin typeface="Calibri"/>
                <a:cs typeface="Calibri"/>
              </a:rPr>
              <a:t> </a:t>
            </a:r>
            <a:r>
              <a:rPr dirty="0" sz="2800" spc="-35" b="1">
                <a:solidFill>
                  <a:srgbClr val="0966C2"/>
                </a:solidFill>
                <a:latin typeface="Calibri"/>
                <a:cs typeface="Calibri"/>
              </a:rPr>
              <a:t>Your</a:t>
            </a:r>
            <a:r>
              <a:rPr dirty="0" sz="2800" spc="-105" b="1">
                <a:solidFill>
                  <a:srgbClr val="0966C2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0966C2"/>
                </a:solidFill>
                <a:latin typeface="Calibri"/>
                <a:cs typeface="Calibri"/>
              </a:rPr>
              <a:t>Presenter?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dirty="0" sz="1900" spc="-20" b="1">
                <a:solidFill>
                  <a:srgbClr val="203456"/>
                </a:solidFill>
                <a:latin typeface="Calibri"/>
                <a:cs typeface="Calibri"/>
              </a:rPr>
              <a:t>Connect</a:t>
            </a:r>
            <a:r>
              <a:rPr dirty="0" sz="1900" spc="-60" b="1">
                <a:solidFill>
                  <a:srgbClr val="203456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203456"/>
                </a:solidFill>
                <a:latin typeface="Calibri"/>
                <a:cs typeface="Calibri"/>
              </a:rPr>
              <a:t>with</a:t>
            </a:r>
            <a:r>
              <a:rPr dirty="0" sz="1900" spc="-55" b="1">
                <a:solidFill>
                  <a:srgbClr val="203456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203456"/>
                </a:solidFill>
                <a:latin typeface="Calibri"/>
                <a:cs typeface="Calibri"/>
              </a:rPr>
              <a:t>me</a:t>
            </a:r>
            <a:r>
              <a:rPr dirty="0" sz="1900" spc="-60" b="1">
                <a:solidFill>
                  <a:srgbClr val="203456"/>
                </a:solidFill>
                <a:latin typeface="Calibri"/>
                <a:cs typeface="Calibri"/>
              </a:rPr>
              <a:t> </a:t>
            </a:r>
            <a:r>
              <a:rPr dirty="0" sz="1900" b="1">
                <a:solidFill>
                  <a:srgbClr val="203456"/>
                </a:solidFill>
                <a:latin typeface="Calibri"/>
                <a:cs typeface="Calibri"/>
              </a:rPr>
              <a:t>on</a:t>
            </a:r>
            <a:r>
              <a:rPr dirty="0" sz="1900" spc="-55" b="1">
                <a:solidFill>
                  <a:srgbClr val="203456"/>
                </a:solidFill>
                <a:latin typeface="Calibri"/>
                <a:cs typeface="Calibri"/>
              </a:rPr>
              <a:t> </a:t>
            </a:r>
            <a:r>
              <a:rPr dirty="0" sz="1900" spc="-10" b="1">
                <a:solidFill>
                  <a:srgbClr val="203456"/>
                </a:solidFill>
                <a:latin typeface="Calibri"/>
                <a:cs typeface="Calibri"/>
              </a:rPr>
              <a:t>LinkedIn</a:t>
            </a:r>
            <a:r>
              <a:rPr dirty="0" sz="1900" spc="-60" b="1">
                <a:solidFill>
                  <a:srgbClr val="203456"/>
                </a:solidFill>
                <a:latin typeface="Calibri"/>
                <a:cs typeface="Calibri"/>
              </a:rPr>
              <a:t> </a:t>
            </a:r>
            <a:r>
              <a:rPr dirty="0" sz="1900" spc="-25" b="1">
                <a:solidFill>
                  <a:srgbClr val="203456"/>
                </a:solidFill>
                <a:latin typeface="Calibri"/>
                <a:cs typeface="Calibri"/>
              </a:rPr>
              <a:t>@</a:t>
            </a:r>
            <a:r>
              <a:rPr dirty="0" u="heavy" sz="1900" spc="-25" b="1">
                <a:solidFill>
                  <a:srgbClr val="203456"/>
                </a:solidFill>
                <a:uFill>
                  <a:solidFill>
                    <a:srgbClr val="203456"/>
                  </a:solidFill>
                </a:uFill>
                <a:latin typeface="Calibri"/>
                <a:cs typeface="Calibri"/>
                <a:hlinkClick r:id="rId16"/>
              </a:rPr>
              <a:t>victoria-</a:t>
            </a:r>
            <a:r>
              <a:rPr dirty="0" u="heavy" sz="1900" spc="-10" b="1">
                <a:solidFill>
                  <a:srgbClr val="203456"/>
                </a:solidFill>
                <a:uFill>
                  <a:solidFill>
                    <a:srgbClr val="203456"/>
                  </a:solidFill>
                </a:uFill>
                <a:latin typeface="Calibri"/>
                <a:cs typeface="Calibri"/>
                <a:hlinkClick r:id="rId16"/>
              </a:rPr>
              <a:t>nikolaeva04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345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The CPUs</dc:creator>
  <cp:keywords>DAHO_5emOTY,BAFy8AYtF5Y</cp:keywords>
  <dc:title>MobileHCI_Presentation</dc:title>
  <dcterms:created xsi:type="dcterms:W3CDTF">2026-10-19T00:20:38Z</dcterms:created>
  <dcterms:modified xsi:type="dcterms:W3CDTF">2026-10-19T00:20:38Z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2026-09-09T00:00:00Z</vt:filetime>
  </property>
  <property fmtid="{D5CDD505-2E9C-101B-9397-08002B2CF9AE}" pid="3" name="Creator">
    <vt:lpwstr>Canva</vt:lpwstr>
  </property>
  <property fmtid="{D5CDD505-2E9C-101B-9397-08002B2CF9AE}" pid="4" name="LastSaved">
    <vt:filetime>2026-10-19T00:00:00Z</vt:filetime>
  </property>
  <property fmtid="{D5CDD505-2E9C-101B-9397-08002B2CF9AE}" pid="5" name="Producer">
    <vt:lpwstr>Canva</vt:lpwstr>
  </property>
</Properties>
</file>