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5143500" cx="9144000"/>
  <p:notesSz cx="6858000" cy="9144000"/>
  <p:embeddedFontLst>
    <p:embeddedFont>
      <p:font typeface="Roboto"/>
      <p:regular r:id="rId40"/>
      <p:bold r:id="rId41"/>
      <p:italic r:id="rId42"/>
      <p:boldItalic r:id="rId43"/>
    </p:embeddedFont>
    <p:embeddedFont>
      <p:font typeface="Roboto Medium"/>
      <p:regular r:id="rId44"/>
      <p:bold r:id="rId45"/>
      <p:italic r:id="rId46"/>
      <p:boldItalic r:id="rId47"/>
    </p:embeddedFont>
    <p:embeddedFont>
      <p:font typeface="Urbanist Medium"/>
      <p:regular r:id="rId48"/>
      <p:bold r:id="rId49"/>
      <p:italic r:id="rId50"/>
      <p:boldItalic r:id="rId51"/>
    </p:embeddedFont>
    <p:embeddedFont>
      <p:font typeface="Urbanist SemiBold"/>
      <p:regular r:id="rId52"/>
      <p:bold r:id="rId53"/>
      <p:italic r:id="rId54"/>
      <p:boldItalic r:id="rId55"/>
    </p:embeddedFont>
    <p:embeddedFont>
      <p:font typeface="Urbanist"/>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Matthew Mauriell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RobotoMedium-regular.fntdata"/><Relationship Id="rId43" Type="http://schemas.openxmlformats.org/officeDocument/2006/relationships/font" Target="fonts/Roboto-boldItalic.fntdata"/><Relationship Id="rId46" Type="http://schemas.openxmlformats.org/officeDocument/2006/relationships/font" Target="fonts/RobotoMedium-italic.fntdata"/><Relationship Id="rId45" Type="http://schemas.openxmlformats.org/officeDocument/2006/relationships/font" Target="fonts/Roboto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font" Target="fonts/UrbanistMedium-regular.fntdata"/><Relationship Id="rId47" Type="http://schemas.openxmlformats.org/officeDocument/2006/relationships/font" Target="fonts/RobotoMedium-boldItalic.fntdata"/><Relationship Id="rId49" Type="http://schemas.openxmlformats.org/officeDocument/2006/relationships/font" Target="fonts/UrbanistMedium-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UrbanistMedium-boldItalic.fntdata"/><Relationship Id="rId50" Type="http://schemas.openxmlformats.org/officeDocument/2006/relationships/font" Target="fonts/UrbanistMedium-italic.fntdata"/><Relationship Id="rId53" Type="http://schemas.openxmlformats.org/officeDocument/2006/relationships/font" Target="fonts/UrbanistSemiBold-bold.fntdata"/><Relationship Id="rId52" Type="http://schemas.openxmlformats.org/officeDocument/2006/relationships/font" Target="fonts/UrbanistSemiBold-regular.fntdata"/><Relationship Id="rId11" Type="http://schemas.openxmlformats.org/officeDocument/2006/relationships/slide" Target="slides/slide4.xml"/><Relationship Id="rId55" Type="http://schemas.openxmlformats.org/officeDocument/2006/relationships/font" Target="fonts/UrbanistSemiBold-boldItalic.fntdata"/><Relationship Id="rId10" Type="http://schemas.openxmlformats.org/officeDocument/2006/relationships/slide" Target="slides/slide3.xml"/><Relationship Id="rId54" Type="http://schemas.openxmlformats.org/officeDocument/2006/relationships/font" Target="fonts/UrbanistSemiBold-italic.fntdata"/><Relationship Id="rId13" Type="http://schemas.openxmlformats.org/officeDocument/2006/relationships/slide" Target="slides/slide6.xml"/><Relationship Id="rId57" Type="http://schemas.openxmlformats.org/officeDocument/2006/relationships/font" Target="fonts/Urbanist-bold.fntdata"/><Relationship Id="rId12" Type="http://schemas.openxmlformats.org/officeDocument/2006/relationships/slide" Target="slides/slide5.xml"/><Relationship Id="rId56" Type="http://schemas.openxmlformats.org/officeDocument/2006/relationships/font" Target="fonts/Urbanist-regular.fntdata"/><Relationship Id="rId15" Type="http://schemas.openxmlformats.org/officeDocument/2006/relationships/slide" Target="slides/slide8.xml"/><Relationship Id="rId59" Type="http://schemas.openxmlformats.org/officeDocument/2006/relationships/font" Target="fonts/Urbanist-boldItalic.fntdata"/><Relationship Id="rId14" Type="http://schemas.openxmlformats.org/officeDocument/2006/relationships/slide" Target="slides/slide7.xml"/><Relationship Id="rId58" Type="http://schemas.openxmlformats.org/officeDocument/2006/relationships/font" Target="fonts/Urbanis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4-05T15:19:22.120">
    <p:pos x="6000" y="0"/>
    <p:text>I added this slide and split the text across the two: Briefly show them the results before directing them to the ones you're going to talk about.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4-05T15:22:14.448">
    <p:pos x="6000" y="0"/>
    <p:text>Let's add everyone names maybe as an overlaid banner on the bottom of each photo.</p:text>
  </p:cm>
  <p:cm authorId="0" idx="3" dt="2026-04-05T15:22:14.448">
    <p:pos x="6000" y="0"/>
    <p:text>For archival purposes; we could put the actual references used in the talk as a slide following this one. You don't need to show it, but this will make those things easier to find if/when we are posting this online or just looking back...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690305f3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690305f3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Good morning everyone! </a:t>
            </a:r>
            <a:endParaRPr sz="1500"/>
          </a:p>
          <a:p>
            <a:pPr indent="0" lvl="0" marL="0" rtl="0" algn="l">
              <a:spcBef>
                <a:spcPts val="0"/>
              </a:spcBef>
              <a:spcAft>
                <a:spcPts val="0"/>
              </a:spcAft>
              <a:buNone/>
            </a:pPr>
            <a:r>
              <a:rPr lang="en" sz="1500"/>
              <a:t>My name is Varun Pappu, I am an undergraduate student at the University of Delaware and today I’ll be presenting our work titled “When AI Rewrites the News: How Sentiment, Framing, and LLM Disclosure Shape Perceptions”.</a:t>
            </a:r>
            <a:endParaRPr sz="15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690305f381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690305f381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Our first research question examines how emotional tone and framing influence readers’ perceptions of bias, trust, and emotional engagement. To study this, we curated a set of news articles and used large language models to generate different versions with varying sentiment and framing, while keeping the underlying facts consistent.</a:t>
            </a:r>
            <a:endParaRPr sz="15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690305f381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690305f381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Our second research question focuses specifically on the role of framing on reader’s perceptions of bias, trust, and balance. And, by comparing responses across conditions, we were able to better isolate the effect of framing on those perceptions.</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690305f381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690305f381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Our third research question moves beyond textual features to examine how disclosure of LLM modifications affects readers’ perceptions of bias, trust, and engagement</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To study this, we introduced disclosure conditions in which participants were informed that the article had been AI-modified, and we then measured how their perceptions of the article changed.</a:t>
            </a:r>
            <a:endParaRPr sz="1500"/>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96572d65df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396572d65d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latin typeface="Roboto"/>
                <a:ea typeface="Roboto"/>
                <a:cs typeface="Roboto"/>
                <a:sym typeface="Roboto"/>
              </a:rPr>
              <a:t>Beyond measuring changes in perception, we also thought about how these findings could inform the design of </a:t>
            </a:r>
            <a:r>
              <a:rPr b="1" lang="en" sz="1500">
                <a:solidFill>
                  <a:schemeClr val="dk1"/>
                </a:solidFill>
                <a:latin typeface="Roboto"/>
                <a:ea typeface="Roboto"/>
                <a:cs typeface="Roboto"/>
                <a:sym typeface="Roboto"/>
              </a:rPr>
              <a:t>interventions for news platforms</a:t>
            </a:r>
            <a:r>
              <a:rPr lang="en" sz="1500">
                <a:solidFill>
                  <a:schemeClr val="dk1"/>
                </a:solidFill>
                <a:latin typeface="Roboto"/>
                <a:ea typeface="Roboto"/>
                <a:cs typeface="Roboto"/>
                <a:sym typeface="Roboto"/>
              </a:rPr>
              <a:t>. </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Roboto"/>
                <a:ea typeface="Roboto"/>
                <a:cs typeface="Roboto"/>
                <a:sym typeface="Roboto"/>
              </a:rPr>
              <a:t>For example, if framing shapes how readers interpret an article, platforms could surface alternative perspectives or highlight one-sided narratives. </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Roboto"/>
                <a:ea typeface="Roboto"/>
                <a:cs typeface="Roboto"/>
                <a:sym typeface="Roboto"/>
              </a:rPr>
              <a:t>These guiding questions help connect our results to the design of </a:t>
            </a:r>
            <a:r>
              <a:rPr b="1" lang="en" sz="1500">
                <a:solidFill>
                  <a:schemeClr val="dk1"/>
                </a:solidFill>
                <a:latin typeface="Roboto"/>
                <a:ea typeface="Roboto"/>
                <a:cs typeface="Roboto"/>
                <a:sym typeface="Roboto"/>
              </a:rPr>
              <a:t>future AI-assisted news systems</a:t>
            </a:r>
            <a:r>
              <a:rPr lang="en" sz="1500">
                <a:solidFill>
                  <a:schemeClr val="dk1"/>
                </a:solidFill>
                <a:latin typeface="Roboto"/>
                <a:ea typeface="Roboto"/>
                <a:cs typeface="Roboto"/>
                <a:sym typeface="Roboto"/>
              </a:rPr>
              <a:t> that promote </a:t>
            </a:r>
            <a:r>
              <a:rPr b="1" lang="en" sz="1500">
                <a:solidFill>
                  <a:schemeClr val="dk1"/>
                </a:solidFill>
                <a:latin typeface="Roboto"/>
                <a:ea typeface="Roboto"/>
                <a:cs typeface="Roboto"/>
                <a:sym typeface="Roboto"/>
              </a:rPr>
              <a:t>transparency</a:t>
            </a:r>
            <a:r>
              <a:rPr lang="en" sz="1500">
                <a:solidFill>
                  <a:schemeClr val="dk1"/>
                </a:solidFill>
                <a:latin typeface="Roboto"/>
                <a:ea typeface="Roboto"/>
                <a:cs typeface="Roboto"/>
                <a:sym typeface="Roboto"/>
              </a:rPr>
              <a:t> and more </a:t>
            </a:r>
            <a:r>
              <a:rPr b="1" lang="en" sz="1500">
                <a:solidFill>
                  <a:schemeClr val="dk1"/>
                </a:solidFill>
                <a:latin typeface="Roboto"/>
                <a:ea typeface="Roboto"/>
                <a:cs typeface="Roboto"/>
                <a:sym typeface="Roboto"/>
              </a:rPr>
              <a:t>thoughtful engagement</a:t>
            </a:r>
            <a:r>
              <a:rPr lang="en" sz="1500">
                <a:solidFill>
                  <a:schemeClr val="dk1"/>
                </a:solidFill>
                <a:latin typeface="Roboto"/>
                <a:ea typeface="Roboto"/>
                <a:cs typeface="Roboto"/>
                <a:sym typeface="Roboto"/>
              </a:rPr>
              <a:t>.</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1200"/>
              </a:spcAft>
              <a:buClr>
                <a:schemeClr val="dk1"/>
              </a:buClr>
              <a:buSzPts val="1100"/>
              <a:buFont typeface="Arial"/>
              <a:buNone/>
            </a:pPr>
            <a:r>
              <a:t/>
            </a:r>
            <a:endParaRPr sz="1000">
              <a:solidFill>
                <a:schemeClr val="dk1"/>
              </a:solidFill>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96572d65d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396572d65d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With the research questions established, I’ll now explain how we generated the article transformations and the general layout of the experiment.</a:t>
            </a:r>
            <a:endParaRPr sz="1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690305f381_0_1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690305f381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Here is the pipeline we used to transform news articles.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We first selected real news articles from credible sources such as The New York Times, Reuters, and the Associated Press.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highlight>
                  <a:srgbClr val="FFFF00"/>
                </a:highlight>
              </a:rPr>
              <a:t>CLICK</a:t>
            </a:r>
            <a:endParaRPr sz="1500">
              <a:highlight>
                <a:srgbClr val="FFFF00"/>
              </a:highlight>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1500"/>
              <a:t>We then used structured prompts with LLMs, including GPT and Grok, to generate four rewritten versions of each article by manipulating two factors: sentiment, or emotional tone, and narrative framing.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highlight>
                  <a:srgbClr val="FFFF00"/>
                </a:highlight>
              </a:rPr>
              <a:t>CLICK</a:t>
            </a:r>
            <a:endParaRPr sz="1500">
              <a:highlight>
                <a:srgbClr val="FFFF00"/>
              </a:highlight>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1500"/>
              <a:t>To ensure reliability, we validated the generated articles using additional models, including Gemini and Claude, as independent evaluators for cross-validation. </a:t>
            </a:r>
            <a:endParaRPr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96572d65df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96572d65df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To ensure the validity of these transformations, we conducted both human and automated validation.</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On the human side, three coders with political science expertise, including professors and graduate students, evaluated the articles based on the criteria shown above.</a:t>
            </a:r>
            <a:endParaRPr sz="1500"/>
          </a:p>
          <a:p>
            <a:pPr indent="0" lvl="0" marL="0" rtl="0" algn="l">
              <a:spcBef>
                <a:spcPts val="0"/>
              </a:spcBef>
              <a:spcAft>
                <a:spcPts val="0"/>
              </a:spcAft>
              <a:buNone/>
            </a:pPr>
            <a:r>
              <a:t/>
            </a:r>
            <a:endParaRPr sz="1500">
              <a:highlight>
                <a:srgbClr val="FFFF00"/>
              </a:highlight>
            </a:endParaRPr>
          </a:p>
          <a:p>
            <a:pPr indent="0" lvl="0" marL="0" rtl="0" algn="l">
              <a:spcBef>
                <a:spcPts val="0"/>
              </a:spcBef>
              <a:spcAft>
                <a:spcPts val="0"/>
              </a:spcAft>
              <a:buNone/>
            </a:pPr>
            <a:r>
              <a:rPr lang="en" sz="1500">
                <a:highlight>
                  <a:srgbClr val="FFFF00"/>
                </a:highlight>
              </a:rPr>
              <a:t>CLICK</a:t>
            </a:r>
            <a:endParaRPr sz="1500">
              <a:highlight>
                <a:srgbClr val="FFFF00"/>
              </a:highlight>
            </a:endParaRPr>
          </a:p>
          <a:p>
            <a:pPr indent="0" lvl="0" marL="0" rtl="0" algn="l">
              <a:spcBef>
                <a:spcPts val="0"/>
              </a:spcBef>
              <a:spcAft>
                <a:spcPts val="0"/>
              </a:spcAft>
              <a:buNone/>
            </a:pPr>
            <a:r>
              <a:t/>
            </a:r>
            <a:endParaRPr sz="1500">
              <a:highlight>
                <a:schemeClr val="accent4"/>
              </a:highlight>
            </a:endParaRPr>
          </a:p>
          <a:p>
            <a:pPr indent="0" lvl="0" marL="0" rtl="0" algn="l">
              <a:spcBef>
                <a:spcPts val="0"/>
              </a:spcBef>
              <a:spcAft>
                <a:spcPts val="0"/>
              </a:spcAft>
              <a:buNone/>
            </a:pPr>
            <a:r>
              <a:rPr lang="en" sz="1500"/>
              <a:t>On the automated validation side, we used VADER sentiment analysis to confirm emotional tone alignment and  </a:t>
            </a:r>
            <a:endParaRPr sz="1500"/>
          </a:p>
          <a:p>
            <a:pPr indent="0" lvl="0" marL="0" rtl="0" algn="l">
              <a:spcBef>
                <a:spcPts val="0"/>
              </a:spcBef>
              <a:spcAft>
                <a:spcPts val="0"/>
              </a:spcAft>
              <a:buNone/>
            </a:pPr>
            <a:r>
              <a:rPr lang="en" sz="1500"/>
              <a:t>stance entropy measures to assess framing diversity.</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Results were consistent with human ratings, suggesting a robust pipeline for studying additional dimensions. The detailed human study results are reported in the full paper, so I encourage you to refer to that for a more comprehensive analysis</a:t>
            </a:r>
            <a:endParaRPr sz="1500"/>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96572d65df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96572d65df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400"/>
              <a:buFont typeface="Arial"/>
              <a:buNone/>
            </a:pPr>
            <a:r>
              <a:rPr lang="en" sz="1500">
                <a:solidFill>
                  <a:schemeClr val="dk1"/>
                </a:solidFill>
              </a:rPr>
              <a:t>This slide shows our overall </a:t>
            </a:r>
            <a:r>
              <a:rPr b="1" lang="en" sz="1500">
                <a:solidFill>
                  <a:schemeClr val="dk1"/>
                </a:solidFill>
              </a:rPr>
              <a:t>survey flow and study design</a:t>
            </a:r>
            <a:r>
              <a:rPr lang="en" sz="1500">
                <a:solidFill>
                  <a:schemeClr val="dk1"/>
                </a:solidFill>
              </a:rPr>
              <a:t>, starting from the </a:t>
            </a:r>
            <a:r>
              <a:rPr b="1" lang="en" sz="1500">
                <a:solidFill>
                  <a:schemeClr val="dk1"/>
                </a:solidFill>
              </a:rPr>
              <a:t>article transformation pipeline</a:t>
            </a:r>
            <a:r>
              <a:rPr lang="en" sz="1500">
                <a:solidFill>
                  <a:schemeClr val="dk1"/>
                </a:solidFill>
              </a:rPr>
              <a:t>, through the </a:t>
            </a:r>
            <a:r>
              <a:rPr b="1" lang="en" sz="1500">
                <a:solidFill>
                  <a:schemeClr val="dk1"/>
                </a:solidFill>
              </a:rPr>
              <a:t>experimental setup</a:t>
            </a:r>
            <a:r>
              <a:rPr lang="en" sz="1500">
                <a:solidFill>
                  <a:schemeClr val="dk1"/>
                </a:solidFill>
              </a:rPr>
              <a:t>, and finally the </a:t>
            </a:r>
            <a:r>
              <a:rPr b="1" lang="en" sz="1500">
                <a:solidFill>
                  <a:schemeClr val="dk1"/>
                </a:solidFill>
              </a:rPr>
              <a:t>survey questions participants answered</a:t>
            </a:r>
            <a:r>
              <a:rPr lang="en" sz="1500">
                <a:solidFill>
                  <a:schemeClr val="dk1"/>
                </a:solidFill>
              </a:rPr>
              <a:t>.</a:t>
            </a:r>
            <a:endParaRPr sz="1500"/>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690305f381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690305f381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Our study included </a:t>
            </a:r>
            <a:r>
              <a:rPr b="1" lang="en" sz="1500"/>
              <a:t>225 participants</a:t>
            </a:r>
            <a:r>
              <a:rPr lang="en" sz="1500"/>
              <a:t> recruited from Amazon Mechanical Turk in August 2025.  The experiment used a 2×2 design, with </a:t>
            </a:r>
            <a:r>
              <a:rPr b="1" lang="en" sz="1500"/>
              <a:t>180 participants distributed across four conditions</a:t>
            </a:r>
            <a:r>
              <a:rPr lang="en" sz="1500"/>
              <a:t>, plus an additional baseline group of </a:t>
            </a:r>
            <a:r>
              <a:rPr b="1" lang="en" sz="1500"/>
              <a:t>45 participants</a:t>
            </a:r>
            <a:r>
              <a:rPr lang="en" sz="1500"/>
              <a:t> who read the original article.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highlight>
                  <a:srgbClr val="FFFF00"/>
                </a:highlight>
              </a:rPr>
              <a:t>CLICK</a:t>
            </a:r>
            <a:endParaRPr sz="1500">
              <a:highlight>
                <a:srgbClr val="FFFF00"/>
              </a:highlight>
            </a:endParaRPr>
          </a:p>
          <a:p>
            <a:pPr indent="0" lvl="0" marL="0" rtl="0" algn="l">
              <a:spcBef>
                <a:spcPts val="0"/>
              </a:spcBef>
              <a:spcAft>
                <a:spcPts val="0"/>
              </a:spcAft>
              <a:buNone/>
            </a:pPr>
            <a:br>
              <a:rPr lang="en" sz="1500"/>
            </a:br>
            <a:r>
              <a:rPr lang="en" sz="1500"/>
              <a:t>Power analysis using G*Power confirmed that our sample size was sufficient to detect medium effect sizes.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highlight>
                  <a:srgbClr val="FFFF00"/>
                </a:highlight>
              </a:rPr>
              <a:t>CLICK</a:t>
            </a:r>
            <a:endParaRPr sz="1500">
              <a:highlight>
                <a:srgbClr val="FFFF00"/>
              </a:highlight>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1500"/>
              <a:t>Participants were required to be </a:t>
            </a:r>
            <a:r>
              <a:rPr b="1" lang="en" sz="1500"/>
              <a:t>adult English-speaking individuals who regularly read online news</a:t>
            </a:r>
            <a:r>
              <a:rPr lang="en" sz="1500"/>
              <a:t>.</a:t>
            </a:r>
            <a:endParaRPr sz="1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96572d65df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96572d65df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Now I’ll move into the results and what we actually found when AI rewrites the news</a:t>
            </a:r>
            <a:endParaRPr sz="15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690305f381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690305f381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 will be following the content outlined here as I go along.</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861282edc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861282edc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Here are some of our key findings:</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96dec18b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96dec18b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Perceptions were surprisingly stable: </a:t>
            </a:r>
            <a:r>
              <a:rPr lang="en" sz="1500">
                <a:solidFill>
                  <a:schemeClr val="dk1"/>
                </a:solidFill>
              </a:rPr>
              <a:t>AI-modified articles were rated almost the same as the original article on bias, trustworthiness, and balance.</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96d61f0a25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96d61f0a25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Sentiment &amp; framing had minimal impact before disclosure, </a:t>
            </a:r>
            <a:r>
              <a:rPr lang="en" sz="1500">
                <a:solidFill>
                  <a:schemeClr val="dk1"/>
                </a:solidFill>
              </a:rPr>
              <a:t>suggesting that readers did not strongly detect subtle tone or framing manipulations</a:t>
            </a:r>
            <a:endParaRPr b="1" sz="1500">
              <a:solidFill>
                <a:schemeClr val="dk1"/>
              </a:solidFill>
            </a:endParaRPr>
          </a:p>
          <a:p>
            <a:pPr indent="0" lvl="0" marL="0" rtl="0" algn="l">
              <a:spcBef>
                <a:spcPts val="0"/>
              </a:spcBef>
              <a:spcAft>
                <a:spcPts val="0"/>
              </a:spcAft>
              <a:buNone/>
            </a:pPr>
            <a:r>
              <a:t/>
            </a:r>
            <a:endParaRPr b="1"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96d61f0a25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96d61f0a25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Overall, disclosure did not dramatically change perceptions </a:t>
            </a:r>
            <a:r>
              <a:rPr lang="en" sz="1500">
                <a:solidFill>
                  <a:schemeClr val="dk1"/>
                </a:solidFill>
              </a:rPr>
              <a:t>which indicates that transparency alone may have limited influence on how readers evaluate news credibility.</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96572d65df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96572d65df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To better understand these results, we compared </a:t>
            </a:r>
            <a:r>
              <a:rPr b="1" lang="en" sz="1500">
                <a:solidFill>
                  <a:schemeClr val="dk1"/>
                </a:solidFill>
              </a:rPr>
              <a:t>trustworthiness and bias ratings across the four article conditions</a:t>
            </a:r>
            <a:r>
              <a:rPr lang="en" sz="1500">
                <a:solidFill>
                  <a:schemeClr val="dk1"/>
                </a:solidFill>
              </a:rPr>
              <a:t>, both </a:t>
            </a:r>
            <a:r>
              <a:rPr b="1" lang="en" sz="1500">
                <a:solidFill>
                  <a:schemeClr val="dk1"/>
                </a:solidFill>
              </a:rPr>
              <a:t>before and after AI disclosure</a:t>
            </a:r>
            <a:r>
              <a:rPr lang="en" sz="1500">
                <a:solidFill>
                  <a:schemeClr val="dk1"/>
                </a:solidFill>
              </a:rPr>
              <a:t>.</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highlight>
                  <a:srgbClr val="CCCCCC"/>
                </a:highlight>
              </a:rPr>
              <a:t>Overall, articles with </a:t>
            </a:r>
            <a:r>
              <a:rPr b="1" lang="en" sz="1500">
                <a:solidFill>
                  <a:schemeClr val="dk1"/>
                </a:solidFill>
                <a:highlight>
                  <a:srgbClr val="CCCCCC"/>
                </a:highlight>
              </a:rPr>
              <a:t>neutral tone and balanced framing</a:t>
            </a:r>
            <a:r>
              <a:rPr lang="en" sz="1500">
                <a:solidFill>
                  <a:schemeClr val="dk1"/>
                </a:solidFill>
                <a:highlight>
                  <a:srgbClr val="CCCCCC"/>
                </a:highlight>
              </a:rPr>
              <a:t> showed slightly higher trust ratings, but the differences between article styles were </a:t>
            </a:r>
            <a:r>
              <a:rPr b="1" lang="en" sz="1500">
                <a:solidFill>
                  <a:schemeClr val="dk1"/>
                </a:solidFill>
                <a:highlight>
                  <a:srgbClr val="CCCCCC"/>
                </a:highlight>
              </a:rPr>
              <a:t>not statistically significant</a:t>
            </a:r>
            <a:r>
              <a:rPr lang="en" sz="1500">
                <a:solidFill>
                  <a:schemeClr val="dk1"/>
                </a:solidFill>
                <a:highlight>
                  <a:srgbClr val="CCCCCC"/>
                </a:highlight>
              </a:rPr>
              <a:t>. </a:t>
            </a:r>
            <a:endParaRPr sz="1500">
              <a:solidFill>
                <a:schemeClr val="dk1"/>
              </a:solidFill>
              <a:highlight>
                <a:srgbClr val="CCCCCC"/>
              </a:highlight>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However, the </a:t>
            </a:r>
            <a:r>
              <a:rPr b="1" lang="en" sz="1500">
                <a:solidFill>
                  <a:schemeClr val="dk1"/>
                </a:solidFill>
              </a:rPr>
              <a:t>disclosure did matter</a:t>
            </a:r>
            <a:r>
              <a:rPr lang="en" sz="1500">
                <a:solidFill>
                  <a:schemeClr val="dk1"/>
                </a:solidFill>
              </a:rPr>
              <a:t>. Trust ratings were </a:t>
            </a:r>
            <a:r>
              <a:rPr b="1" lang="en" sz="1500">
                <a:solidFill>
                  <a:schemeClr val="dk1"/>
                </a:solidFill>
              </a:rPr>
              <a:t>slightly higher before participants were told the article was AI-modified</a:t>
            </a:r>
            <a:r>
              <a:rPr lang="en" sz="1500">
                <a:solidFill>
                  <a:schemeClr val="dk1"/>
                </a:solidFill>
              </a:rPr>
              <a:t>, and </a:t>
            </a:r>
            <a:r>
              <a:rPr b="1" lang="en" sz="1500">
                <a:solidFill>
                  <a:schemeClr val="dk1"/>
                </a:solidFill>
              </a:rPr>
              <a:t>dropped slightly after disclosure</a:t>
            </a:r>
            <a:r>
              <a:rPr lang="en" sz="1500">
                <a:solidFill>
                  <a:schemeClr val="dk1"/>
                </a:solidFill>
              </a:rPr>
              <a:t>. </a:t>
            </a:r>
            <a:endParaRPr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For </a:t>
            </a:r>
            <a:r>
              <a:rPr b="1" lang="en" sz="1500">
                <a:solidFill>
                  <a:schemeClr val="dk1"/>
                </a:solidFill>
              </a:rPr>
              <a:t>bias perceptions</a:t>
            </a:r>
            <a:r>
              <a:rPr lang="en" sz="1500">
                <a:solidFill>
                  <a:schemeClr val="dk1"/>
                </a:solidFill>
              </a:rPr>
              <a:t>, the main factor was </a:t>
            </a:r>
            <a:r>
              <a:rPr b="1" lang="en" sz="1500">
                <a:solidFill>
                  <a:schemeClr val="dk1"/>
                </a:solidFill>
              </a:rPr>
              <a:t>emotional tone</a:t>
            </a:r>
            <a:r>
              <a:rPr lang="en" sz="1500">
                <a:solidFill>
                  <a:schemeClr val="dk1"/>
                </a:solidFill>
              </a:rPr>
              <a:t>. Articles with </a:t>
            </a:r>
            <a:r>
              <a:rPr b="1" lang="en" sz="1500">
                <a:solidFill>
                  <a:schemeClr val="dk1"/>
                </a:solidFill>
              </a:rPr>
              <a:t>extreme sentiment were generally perceived as more biased</a:t>
            </a:r>
            <a:r>
              <a:rPr lang="en" sz="1500">
                <a:solidFill>
                  <a:schemeClr val="dk1"/>
                </a:solidFill>
              </a:rPr>
              <a:t> than neutral ones. In contrast, </a:t>
            </a:r>
            <a:r>
              <a:rPr b="1" lang="en" sz="1500">
                <a:solidFill>
                  <a:schemeClr val="dk1"/>
                </a:solidFill>
              </a:rPr>
              <a:t>framing, whether balanced or one-sided, had little effect</a:t>
            </a:r>
            <a:r>
              <a:rPr lang="en" sz="1500">
                <a:solidFill>
                  <a:schemeClr val="dk1"/>
                </a:solidFill>
              </a:rPr>
              <a:t>, and </a:t>
            </a:r>
            <a:r>
              <a:rPr b="1" lang="en" sz="1500">
                <a:solidFill>
                  <a:schemeClr val="dk1"/>
                </a:solidFill>
              </a:rPr>
              <a:t>AI disclosure did not significantly change bias ratings</a:t>
            </a:r>
            <a:r>
              <a:rPr lang="en" sz="1500">
                <a:solidFill>
                  <a:schemeClr val="dk1"/>
                </a:solidFill>
              </a:rPr>
              <a:t>.</a:t>
            </a:r>
            <a:endParaRPr sz="1600">
              <a:solidFill>
                <a:schemeClr val="dk1"/>
              </a:solidFill>
              <a:latin typeface="Urbanist"/>
              <a:ea typeface="Urbanist"/>
              <a:cs typeface="Urbanist"/>
              <a:sym typeface="Urbanis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96572d65df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96572d65df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While perceptions of bias and trust remained relatively stable, </a:t>
            </a:r>
            <a:r>
              <a:rPr b="1" lang="en" sz="1500">
                <a:solidFill>
                  <a:schemeClr val="dk1"/>
                </a:solidFill>
              </a:rPr>
              <a:t>emotional reactions showed clearer differences</a:t>
            </a:r>
            <a:r>
              <a:rPr lang="en" sz="1500">
                <a:solidFill>
                  <a:schemeClr val="dk1"/>
                </a:solidFill>
              </a:rPr>
              <a:t>.</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Articles written with </a:t>
            </a:r>
            <a:r>
              <a:rPr b="1" lang="en" sz="1500">
                <a:solidFill>
                  <a:schemeClr val="dk1"/>
                </a:solidFill>
              </a:rPr>
              <a:t>extreme sentiment increased negative emotional responses</a:t>
            </a:r>
            <a:r>
              <a:rPr lang="en" sz="1500">
                <a:solidFill>
                  <a:schemeClr val="dk1"/>
                </a:solidFill>
              </a:rPr>
              <a:t>, particularly feelings of </a:t>
            </a:r>
            <a:r>
              <a:rPr b="1" lang="en" sz="1500">
                <a:solidFill>
                  <a:schemeClr val="dk1"/>
                </a:solidFill>
              </a:rPr>
              <a:t>disgust and anxiety</a:t>
            </a:r>
            <a:r>
              <a:rPr lang="en" sz="1500">
                <a:solidFill>
                  <a:schemeClr val="dk1"/>
                </a:solidFill>
              </a:rPr>
              <a:t>.</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endParaRPr>
          </a:p>
          <a:p>
            <a:pPr indent="0" lvl="0" marL="0" rtl="0" algn="l">
              <a:spcBef>
                <a:spcPts val="1200"/>
              </a:spcBef>
              <a:spcAft>
                <a:spcPts val="0"/>
              </a:spcAft>
              <a:buNone/>
            </a:pPr>
            <a:r>
              <a:t/>
            </a:r>
            <a:endParaRPr sz="1200">
              <a:solidFill>
                <a:schemeClr val="dk1"/>
              </a:solidFill>
              <a:latin typeface="Urbanist"/>
              <a:ea typeface="Urbanist"/>
              <a:cs typeface="Urbanist"/>
              <a:sym typeface="Urbanis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971959881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3971959881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chemeClr val="dk1"/>
                </a:solidFill>
              </a:rPr>
              <a:t>On the other side however,  </a:t>
            </a:r>
            <a:r>
              <a:rPr b="1" lang="en" sz="1500">
                <a:solidFill>
                  <a:schemeClr val="dk1"/>
                </a:solidFill>
              </a:rPr>
              <a:t>positive emotions such as happiness remained relatively stable</a:t>
            </a:r>
            <a:r>
              <a:rPr lang="en" sz="1500">
                <a:solidFill>
                  <a:schemeClr val="dk1"/>
                </a:solidFill>
              </a:rPr>
              <a:t>, indicating that negative emotions were more sensitive to changes in tone.</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500">
              <a:solidFill>
                <a:schemeClr val="dk1"/>
              </a:solidFill>
            </a:endParaRPr>
          </a:p>
          <a:p>
            <a:pPr indent="0" lvl="0" marL="0" rtl="0" algn="l">
              <a:spcBef>
                <a:spcPts val="1200"/>
              </a:spcBef>
              <a:spcAft>
                <a:spcPts val="0"/>
              </a:spcAft>
              <a:buNone/>
            </a:pPr>
            <a:r>
              <a:t/>
            </a:r>
            <a:endParaRPr sz="1200">
              <a:solidFill>
                <a:schemeClr val="dk1"/>
              </a:solidFill>
              <a:latin typeface="Urbanist"/>
              <a:ea typeface="Urbanist"/>
              <a:cs typeface="Urbanist"/>
              <a:sym typeface="Urbanis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971959881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3971959881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These results suggest that content style and emotional tone influence audience reactions more strongly than disclosure alone.</a:t>
            </a:r>
            <a:endParaRPr sz="1500">
              <a:solidFill>
                <a:schemeClr val="dk1"/>
              </a:solidFill>
            </a:endParaRPr>
          </a:p>
          <a:p>
            <a:pPr indent="0" lvl="0" marL="0" rtl="0" algn="l">
              <a:spcBef>
                <a:spcPts val="1200"/>
              </a:spcBef>
              <a:spcAft>
                <a:spcPts val="0"/>
              </a:spcAft>
              <a:buNone/>
            </a:pPr>
            <a:r>
              <a:t/>
            </a:r>
            <a:endParaRPr sz="1200">
              <a:solidFill>
                <a:schemeClr val="dk1"/>
              </a:solidFill>
              <a:latin typeface="Urbanist"/>
              <a:ea typeface="Urbanist"/>
              <a:cs typeface="Urbanist"/>
              <a:sym typeface="Urbanis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96572d65df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396572d65df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When asked about AI modifications, participants generally believed that </a:t>
            </a:r>
            <a:r>
              <a:rPr b="1" lang="en" sz="1500">
                <a:solidFill>
                  <a:schemeClr val="dk1"/>
                </a:solidFill>
              </a:rPr>
              <a:t>AI editing did change the article in meaningful ways. </a:t>
            </a:r>
            <a:r>
              <a:rPr lang="en" sz="1500">
                <a:solidFill>
                  <a:schemeClr val="dk1"/>
                </a:solidFill>
              </a:rPr>
              <a:t>With ratings above the midpoint (M ≈ 4.53/7), this indicates baseline skepticism toward AI-edited news</a:t>
            </a:r>
            <a:endParaRPr sz="1500">
              <a:solidFill>
                <a:schemeClr val="dk1"/>
              </a:solidFill>
            </a:endParaRPr>
          </a:p>
          <a:p>
            <a:pPr indent="0" lvl="0" marL="0" rtl="0" algn="l">
              <a:spcBef>
                <a:spcPts val="0"/>
              </a:spcBef>
              <a:spcAft>
                <a:spcPts val="0"/>
              </a:spcAft>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The participants’ strongest concern with AI editing was the omission of important information, with the next largest concerns being </a:t>
            </a:r>
            <a:r>
              <a:rPr b="1" lang="en" sz="1500">
                <a:solidFill>
                  <a:schemeClr val="dk1"/>
                </a:solidFill>
              </a:rPr>
              <a:t>introducing bias</a:t>
            </a:r>
            <a:r>
              <a:rPr lang="en" sz="1500">
                <a:solidFill>
                  <a:schemeClr val="dk1"/>
                </a:solidFill>
              </a:rPr>
              <a:t> (M = 4.61) and </a:t>
            </a:r>
            <a:r>
              <a:rPr b="1" lang="en" sz="1500">
                <a:solidFill>
                  <a:schemeClr val="dk1"/>
                </a:solidFill>
              </a:rPr>
              <a:t>changes to the main message</a:t>
            </a:r>
            <a:r>
              <a:rPr lang="en" sz="1500">
                <a:solidFill>
                  <a:schemeClr val="dk1"/>
                </a:solidFill>
              </a:rPr>
              <a:t> (M = 4.60)</a:t>
            </a:r>
            <a:endParaRPr sz="1500">
              <a:solidFill>
                <a:schemeClr val="dk1"/>
              </a:solidFill>
            </a:endParaRPr>
          </a:p>
          <a:p>
            <a:pPr indent="0" lvl="0" marL="0" rtl="0" algn="l">
              <a:spcBef>
                <a:spcPts val="0"/>
              </a:spcBef>
              <a:spcAft>
                <a:spcPts val="0"/>
              </a:spcAft>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Across all conditions, participants suspected AI edits could influence readers’ opinions, showcasing a feeling of manipulation and unease about AI edits as a whole</a:t>
            </a:r>
            <a:endParaRPr sz="1500">
              <a:solidFill>
                <a:schemeClr val="dk1"/>
              </a:solidFill>
            </a:endParaRPr>
          </a:p>
          <a:p>
            <a:pPr indent="0" lvl="0" marL="0" rtl="0" algn="l">
              <a:spcBef>
                <a:spcPts val="0"/>
              </a:spcBef>
              <a:spcAft>
                <a:spcPts val="0"/>
              </a:spcAft>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500">
                <a:solidFill>
                  <a:schemeClr val="dk1"/>
                </a:solidFill>
              </a:rPr>
              <a:t>There are more observations that have been shown on the slides, and if you would like to </a:t>
            </a:r>
            <a:r>
              <a:rPr lang="en" sz="1500">
                <a:solidFill>
                  <a:schemeClr val="dk1"/>
                </a:solidFill>
              </a:rPr>
              <a:t>hear</a:t>
            </a:r>
            <a:r>
              <a:rPr lang="en" sz="1500">
                <a:solidFill>
                  <a:schemeClr val="dk1"/>
                </a:solidFill>
              </a:rPr>
              <a:t> more about them in more depth please refer to the full paper.</a:t>
            </a:r>
            <a:endParaRPr sz="15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396572d65df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396572d65df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In this final section, I’ll step back from the results and highlight the main insights, the study’s limitations, and where this research could go next.</a:t>
            </a:r>
            <a:endParaRPr sz="15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96572d65d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396572d65d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First, let’s get started with Motivation and Background.</a:t>
            </a:r>
            <a:endParaRPr sz="15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9b75ba79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39b75ba79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Based on these findings, we propose several design directions for AI-mediated news systems.</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First, platforms should move beyond simple </a:t>
            </a:r>
            <a:r>
              <a:rPr b="1" lang="en" sz="1500">
                <a:solidFill>
                  <a:schemeClr val="dk1"/>
                </a:solidFill>
              </a:rPr>
              <a:t>“AI-generated” labels</a:t>
            </a:r>
            <a:r>
              <a:rPr lang="en" sz="1500">
                <a:solidFill>
                  <a:schemeClr val="dk1"/>
                </a:solidFill>
              </a:rPr>
              <a:t> and instead provide </a:t>
            </a:r>
            <a:r>
              <a:rPr b="1" lang="en" sz="1500">
                <a:solidFill>
                  <a:schemeClr val="dk1"/>
                </a:solidFill>
              </a:rPr>
              <a:t>contextual disclosures</a:t>
            </a:r>
            <a:r>
              <a:rPr lang="en" sz="1500">
                <a:solidFill>
                  <a:schemeClr val="dk1"/>
                </a:solidFill>
              </a:rPr>
              <a:t>, explaining what was modified and whether human editors verified the content.</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Second, systems could provide </a:t>
            </a:r>
            <a:r>
              <a:rPr b="1" lang="en" sz="1500">
                <a:solidFill>
                  <a:schemeClr val="dk1"/>
                </a:solidFill>
              </a:rPr>
              <a:t>emotion-aware highlighting</a:t>
            </a:r>
            <a:r>
              <a:rPr lang="en" sz="1500">
                <a:solidFill>
                  <a:schemeClr val="dk1"/>
                </a:solidFill>
              </a:rPr>
              <a:t>, helping readers recognize emotionally charged or persuasive language.</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rPr>
              <a:t>Third, AI tools could incorporate </a:t>
            </a:r>
            <a:r>
              <a:rPr b="1" lang="en" sz="1500">
                <a:solidFill>
                  <a:schemeClr val="dk1"/>
                </a:solidFill>
              </a:rPr>
              <a:t>risk-aware moderation</a:t>
            </a:r>
            <a:r>
              <a:rPr lang="en" sz="1500">
                <a:solidFill>
                  <a:schemeClr val="dk1"/>
                </a:solidFill>
              </a:rPr>
              <a:t>, detecting and softening extreme language in highly polarized topics.</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Finally, newsroom tools could support </a:t>
            </a:r>
            <a:r>
              <a:rPr b="1" lang="en" sz="1500">
                <a:solidFill>
                  <a:schemeClr val="dk1"/>
                </a:solidFill>
              </a:rPr>
              <a:t>distortion and intent auditing</a:t>
            </a:r>
            <a:r>
              <a:rPr lang="en" sz="1500">
                <a:solidFill>
                  <a:schemeClr val="dk1"/>
                </a:solidFill>
              </a:rPr>
              <a:t>, helping editors detect omissions, exaggerations, or agenda-driven language before publication. </a:t>
            </a:r>
            <a:br>
              <a:rPr lang="en"/>
            </a:b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96572d65df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96572d65df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chemeClr val="dk1"/>
                </a:solidFill>
              </a:rPr>
              <a:t>Like any study, our work also has a few limitations.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First, our participants were recruited from MTurk, which tends to be relatively homogeneous, so the findings may not fully generalize to broader populations.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Second, we focused mainly on sentiment and framing, while real-world news consumption involves additional factors such as source credibility and media context.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Third, the study used only a single news article, so the results may vary across different topics or domains. </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rPr>
              <a:t>Finally, we tested only one form of AI disclosure, and other transparency formats may influence readers’ perceptions differently.</a:t>
            </a:r>
            <a:endParaRPr sz="1500">
              <a:solidFill>
                <a:schemeClr val="dk1"/>
              </a:solidFill>
            </a:endParaRPr>
          </a:p>
          <a:p>
            <a:pPr indent="0" lvl="0" marL="0" rtl="0" algn="l">
              <a:lnSpc>
                <a:spcPct val="115000"/>
              </a:lnSpc>
              <a:spcBef>
                <a:spcPts val="1200"/>
              </a:spcBef>
              <a:spcAft>
                <a:spcPts val="0"/>
              </a:spcAft>
              <a:buNone/>
            </a:pPr>
            <a:r>
              <a:rPr lang="en" sz="1500">
                <a:solidFill>
                  <a:schemeClr val="dk1"/>
                </a:solidFill>
                <a:highlight>
                  <a:srgbClr val="FFFF00"/>
                </a:highlight>
              </a:rPr>
              <a:t>CLICK</a:t>
            </a:r>
            <a:endParaRPr sz="1500">
              <a:solidFill>
                <a:schemeClr val="dk1"/>
              </a:solidFill>
              <a:highlight>
                <a:srgbClr val="FFFF00"/>
              </a:highlight>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Future work can explore </a:t>
            </a:r>
            <a:r>
              <a:rPr b="1" lang="en" sz="1500">
                <a:solidFill>
                  <a:schemeClr val="dk1"/>
                </a:solidFill>
              </a:rPr>
              <a:t>broader datasets and multiple news topics</a:t>
            </a:r>
            <a:r>
              <a:rPr lang="en" sz="1500">
                <a:solidFill>
                  <a:schemeClr val="dk1"/>
                </a:solidFill>
              </a:rPr>
              <a:t> to improve generalizability. It can also examine </a:t>
            </a:r>
            <a:r>
              <a:rPr b="1" lang="en" sz="1500">
                <a:solidFill>
                  <a:schemeClr val="dk1"/>
                </a:solidFill>
              </a:rPr>
              <a:t>real-world interventions</a:t>
            </a:r>
            <a:r>
              <a:rPr lang="en" sz="1500">
                <a:solidFill>
                  <a:schemeClr val="dk1"/>
                </a:solidFill>
              </a:rPr>
              <a:t>, where AI systems flag extreme sentiment or one-sided framing and provide multi-perspective summaries to better support readers.</a:t>
            </a:r>
            <a:endParaRPr sz="15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96572d65df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96572d65df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latin typeface="Roboto"/>
                <a:ea typeface="Roboto"/>
                <a:cs typeface="Roboto"/>
                <a:sym typeface="Roboto"/>
              </a:rPr>
              <a:t>I would like to thank our volunteer coders from the University of Delaware Department of Political Science and International Relations for their support.</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Roboto"/>
                <a:ea typeface="Roboto"/>
                <a:cs typeface="Roboto"/>
                <a:sym typeface="Roboto"/>
              </a:rPr>
              <a:t>I would like also thank the UD Undergraduate Research Program for supporting my participation through the Summer Scholars program.</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Roboto"/>
                <a:ea typeface="Roboto"/>
                <a:cs typeface="Roboto"/>
                <a:sym typeface="Roboto"/>
              </a:rPr>
              <a:t>Thank you for listening and being here today. If you’re interested in learning more, please feel free to read our full paper, and don’t hesitate to reach out if you would like to discuss this work further.</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1200"/>
              </a:spcBef>
              <a:spcAft>
                <a:spcPts val="0"/>
              </a:spcAft>
              <a:buNone/>
            </a:pPr>
            <a:r>
              <a:t/>
            </a:r>
            <a:endParaRPr sz="7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d3f4648dd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d3f4648dd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latin typeface="Roboto"/>
                <a:ea typeface="Roboto"/>
                <a:cs typeface="Roboto"/>
                <a:sym typeface="Roboto"/>
              </a:rPr>
              <a:t>AI-assisted writing is rapidly becoming part of everyday communication, from editing drafts to even reshaping how arguments are presented as a whole. But even as this tool become more common, we still do not fully understand how AI-driven changes in tone or framing affect whether readers see content as fair, credible, or trustworthy.</a:t>
            </a:r>
            <a:endParaRPr sz="1500">
              <a:solidFill>
                <a:schemeClr val="dk1"/>
              </a:solidFill>
              <a:latin typeface="Roboto"/>
              <a:ea typeface="Roboto"/>
              <a:cs typeface="Roboto"/>
              <a:sym typeface="Roboto"/>
            </a:endParaRPr>
          </a:p>
          <a:p>
            <a:pPr indent="0" lvl="0" marL="0" rtl="0" algn="l">
              <a:spcBef>
                <a:spcPts val="1200"/>
              </a:spcBef>
              <a:spcAft>
                <a:spcPts val="0"/>
              </a:spcAft>
              <a:buNone/>
            </a:pPr>
            <a:r>
              <a:t/>
            </a:r>
            <a:endParaRPr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690305f381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690305f381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Prior research in </a:t>
            </a:r>
            <a:r>
              <a:rPr b="1" lang="en" sz="1500">
                <a:solidFill>
                  <a:schemeClr val="dk1"/>
                </a:solidFill>
              </a:rPr>
              <a:t>political communication and media studies</a:t>
            </a:r>
            <a:r>
              <a:rPr lang="en" sz="1500">
                <a:solidFill>
                  <a:schemeClr val="dk1"/>
                </a:solidFill>
              </a:rPr>
              <a:t> shows that the way news is written, can strongly influence how audiences interpret events. </a:t>
            </a:r>
            <a:endParaRPr sz="15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96572d65d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96572d65d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Research has shown that emotionally charged language</a:t>
            </a:r>
            <a:r>
              <a:rPr lang="en" sz="1500">
                <a:solidFill>
                  <a:schemeClr val="dk1"/>
                </a:solidFill>
              </a:rPr>
              <a:t>—</a:t>
            </a:r>
            <a:r>
              <a:rPr lang="en" sz="1500">
                <a:solidFill>
                  <a:schemeClr val="dk1"/>
                </a:solidFill>
              </a:rPr>
              <a:t>such as anger or negativity—can amplify reactions and engagement with political content.</a:t>
            </a:r>
            <a:endParaRPr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96572d65df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96572d65d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500">
                <a:solidFill>
                  <a:schemeClr val="dk1"/>
                </a:solidFill>
              </a:rPr>
              <a:t>At the same time, computational approaches like </a:t>
            </a:r>
            <a:r>
              <a:rPr b="1" lang="en" sz="1500">
                <a:solidFill>
                  <a:schemeClr val="dk1"/>
                </a:solidFill>
              </a:rPr>
              <a:t>sentiment analysis</a:t>
            </a:r>
            <a:r>
              <a:rPr lang="en" sz="1500">
                <a:solidFill>
                  <a:schemeClr val="dk1"/>
                </a:solidFill>
              </a:rPr>
              <a:t> have been widely used to analyze political discourse and misinformation, though sentiment alone does not always capture deeper meaning or </a:t>
            </a:r>
            <a:r>
              <a:rPr lang="en" sz="1500">
                <a:solidFill>
                  <a:schemeClr val="dk1"/>
                </a:solidFill>
              </a:rPr>
              <a:t>stance </a:t>
            </a:r>
            <a:r>
              <a:rPr lang="en" sz="1500"/>
              <a:t>which is especially important for understanding how AI-edited news is perceived.</a:t>
            </a:r>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96572d65d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96572d65d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00"/>
              <a:t>So, to address that gap, we designed a study around controlled LLM-driven transformations of news articles where we varied sentiment, framing, and disclosure of LLM modifications, then measured how those changes influenced readers’ perceptions. </a:t>
            </a:r>
            <a:endParaRPr sz="1500"/>
          </a:p>
          <a:p>
            <a:pPr indent="0" lvl="0" marL="0" rtl="0" algn="l">
              <a:lnSpc>
                <a:spcPct val="115000"/>
              </a:lnSpc>
              <a:spcBef>
                <a:spcPts val="1200"/>
              </a:spcBef>
              <a:spcAft>
                <a:spcPts val="1200"/>
              </a:spcAft>
              <a:buClr>
                <a:schemeClr val="dk1"/>
              </a:buClr>
              <a:buSzPts val="1100"/>
              <a:buFont typeface="Arial"/>
              <a:buNone/>
            </a:pPr>
            <a:r>
              <a:rPr lang="en" sz="1500"/>
              <a:t>We then used those results to draw design implications for more transparent and trustworthy AI-mediated news systems.</a:t>
            </a:r>
            <a:endParaRPr sz="1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96572d65d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96572d65d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Next, I’ll move into the research goals and the main questions guiding this study.</a:t>
            </a:r>
            <a:endParaRPr sz="1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1">
  <p:cSld name="BLANK_4">
    <p:spTree>
      <p:nvGrpSpPr>
        <p:cNvPr id="55" name="Shape 55"/>
        <p:cNvGrpSpPr/>
        <p:nvPr/>
      </p:nvGrpSpPr>
      <p:grpSpPr>
        <a:xfrm>
          <a:off x="0" y="0"/>
          <a:ext cx="0" cy="0"/>
          <a:chOff x="0" y="0"/>
          <a:chExt cx="0" cy="0"/>
        </a:xfrm>
      </p:grpSpPr>
      <p:pic>
        <p:nvPicPr>
          <p:cNvPr id="56" name="Google Shape;56;p14"/>
          <p:cNvPicPr preferRelativeResize="0"/>
          <p:nvPr/>
        </p:nvPicPr>
        <p:blipFill rotWithShape="1">
          <a:blip r:embed="rId2">
            <a:alphaModFix amt="50000"/>
          </a:blip>
          <a:srcRect b="8145" l="3134" r="7835" t="16786"/>
          <a:stretch/>
        </p:blipFill>
        <p:spPr>
          <a:xfrm flipH="1" rot="10800000">
            <a:off x="0" y="-3474"/>
            <a:ext cx="9161550" cy="5154499"/>
          </a:xfrm>
          <a:prstGeom prst="rect">
            <a:avLst/>
          </a:prstGeom>
          <a:noFill/>
          <a:ln>
            <a:noFill/>
          </a:ln>
        </p:spPr>
      </p:pic>
      <p:sp>
        <p:nvSpPr>
          <p:cNvPr id="57" name="Google Shape;57;p14"/>
          <p:cNvSpPr/>
          <p:nvPr/>
        </p:nvSpPr>
        <p:spPr>
          <a:xfrm flipH="1" rot="10800000">
            <a:off x="0" y="4676700"/>
            <a:ext cx="9149700" cy="466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8" name="Google Shape;58;p14"/>
          <p:cNvSpPr txBox="1"/>
          <p:nvPr>
            <p:ph idx="1" type="subTitle"/>
          </p:nvPr>
        </p:nvSpPr>
        <p:spPr>
          <a:xfrm>
            <a:off x="228600" y="1738950"/>
            <a:ext cx="4402800" cy="2520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600"/>
              <a:buFont typeface="Urbanist"/>
              <a:buNone/>
              <a:defRPr>
                <a:solidFill>
                  <a:schemeClr val="dk2"/>
                </a:solidFill>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59" name="Google Shape;59;p14"/>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0" name="Google Shape;60;p14"/>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1" name="Google Shape;61;p14"/>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62" name="Google Shape;62;p1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3" name="Google Shape;63;p1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64" name="Google Shape;64;p14"/>
          <p:cNvSpPr txBox="1"/>
          <p:nvPr>
            <p:ph type="title"/>
          </p:nvPr>
        </p:nvSpPr>
        <p:spPr>
          <a:xfrm>
            <a:off x="228600" y="228600"/>
            <a:ext cx="6658800" cy="1419000"/>
          </a:xfrm>
          <a:prstGeom prst="rect">
            <a:avLst/>
          </a:prstGeom>
        </p:spPr>
        <p:txBody>
          <a:bodyPr anchorCtr="0" anchor="t" bIns="0" lIns="0" spcFirstLastPara="1" rIns="0" wrap="square" tIns="0">
            <a:no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65" name="Google Shape;65;p1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66" name="Google Shape;66;p14"/>
          <p:cNvSpPr txBox="1"/>
          <p:nvPr>
            <p:ph idx="5" type="subTitle"/>
          </p:nvPr>
        </p:nvSpPr>
        <p:spPr>
          <a:xfrm>
            <a:off x="2970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7" name="Google Shape;67;p14"/>
          <p:cNvSpPr txBox="1"/>
          <p:nvPr>
            <p:ph idx="6" type="subTitle"/>
          </p:nvPr>
        </p:nvSpPr>
        <p:spPr>
          <a:xfrm>
            <a:off x="1786375" y="4175900"/>
            <a:ext cx="1264800" cy="2286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
              <a:buFont typeface="Urbanist"/>
              <a:buNone/>
              <a:defRPr sz="1200"/>
            </a:lvl1pPr>
            <a:lvl2pPr lvl="1"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lgn="ctr">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68" name="Google Shape;68;p14"/>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69" name="Google Shape;69;p14"/>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b="1" sz="1200"/>
            </a:lvl1pPr>
            <a:lvl2pPr lvl="1">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b="1">
                <a:solidFill>
                  <a:schemeClr val="lt1"/>
                </a:solidFill>
                <a:latin typeface="Urbanist"/>
                <a:ea typeface="Urbanist"/>
                <a:cs typeface="Urbanist"/>
                <a:sym typeface="Urbanist"/>
              </a:defRPr>
            </a:lvl9pPr>
          </a:lstStyle>
          <a:p/>
        </p:txBody>
      </p:sp>
      <p:sp>
        <p:nvSpPr>
          <p:cNvPr id="70" name="Google Shape;70;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1">
  <p:cSld name="BLANK_1_1_2">
    <p:spTree>
      <p:nvGrpSpPr>
        <p:cNvPr id="71" name="Shape 71"/>
        <p:cNvGrpSpPr/>
        <p:nvPr/>
      </p:nvGrpSpPr>
      <p:grpSpPr>
        <a:xfrm>
          <a:off x="0" y="0"/>
          <a:ext cx="0" cy="0"/>
          <a:chOff x="0" y="0"/>
          <a:chExt cx="0" cy="0"/>
        </a:xfrm>
      </p:grpSpPr>
      <p:sp>
        <p:nvSpPr>
          <p:cNvPr id="72" name="Google Shape;72;p15"/>
          <p:cNvSpPr txBox="1"/>
          <p:nvPr>
            <p:ph type="title"/>
          </p:nvPr>
        </p:nvSpPr>
        <p:spPr>
          <a:xfrm>
            <a:off x="228600" y="395043"/>
            <a:ext cx="6480300" cy="587700"/>
          </a:xfrm>
          <a:prstGeom prst="rect">
            <a:avLst/>
          </a:prstGeom>
        </p:spPr>
        <p:txBody>
          <a:bodyPr anchorCtr="0" anchor="t" bIns="91425" lIns="0" spcFirstLastPara="1" rIns="91425" wrap="square" tIns="0">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73" name="Google Shape;73;p15"/>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74" name="Google Shape;74;p15"/>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5" name="Google Shape;75;p15"/>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6" name="Google Shape;76;p15"/>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77" name="Google Shape;77;p1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78" name="Google Shape;78;p1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cxnSp>
        <p:nvCxnSpPr>
          <p:cNvPr id="79" name="Google Shape;79;p1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80" name="Google Shape;80;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values">
  <p:cSld name="BLANK_1_1_1_1">
    <p:spTree>
      <p:nvGrpSpPr>
        <p:cNvPr id="81" name="Shape 81"/>
        <p:cNvGrpSpPr/>
        <p:nvPr/>
      </p:nvGrpSpPr>
      <p:grpSpPr>
        <a:xfrm>
          <a:off x="0" y="0"/>
          <a:ext cx="0" cy="0"/>
          <a:chOff x="0" y="0"/>
          <a:chExt cx="0" cy="0"/>
        </a:xfrm>
      </p:grpSpPr>
      <p:sp>
        <p:nvSpPr>
          <p:cNvPr id="82" name="Google Shape;82;p16"/>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83" name="Google Shape;83;p16"/>
          <p:cNvSpPr txBox="1"/>
          <p:nvPr>
            <p:ph type="title"/>
          </p:nvPr>
        </p:nvSpPr>
        <p:spPr>
          <a:xfrm>
            <a:off x="228600" y="613525"/>
            <a:ext cx="7223400" cy="4221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2400">
                <a:solidFill>
                  <a:schemeClr val="dk2"/>
                </a:solidFill>
              </a:defRPr>
            </a:lvl1pPr>
            <a:lvl2pPr lvl="1">
              <a:lnSpc>
                <a:spcPct val="85000"/>
              </a:lnSpc>
              <a:spcBef>
                <a:spcPts val="0"/>
              </a:spcBef>
              <a:spcAft>
                <a:spcPts val="0"/>
              </a:spcAft>
              <a:buNone/>
              <a:defRPr sz="2400">
                <a:solidFill>
                  <a:schemeClr val="dk2"/>
                </a:solidFill>
              </a:defRPr>
            </a:lvl2pPr>
            <a:lvl3pPr lvl="2">
              <a:lnSpc>
                <a:spcPct val="85000"/>
              </a:lnSpc>
              <a:spcBef>
                <a:spcPts val="0"/>
              </a:spcBef>
              <a:spcAft>
                <a:spcPts val="0"/>
              </a:spcAft>
              <a:buNone/>
              <a:defRPr sz="2400">
                <a:solidFill>
                  <a:schemeClr val="dk2"/>
                </a:solidFill>
              </a:defRPr>
            </a:lvl3pPr>
            <a:lvl4pPr lvl="3">
              <a:lnSpc>
                <a:spcPct val="85000"/>
              </a:lnSpc>
              <a:spcBef>
                <a:spcPts val="0"/>
              </a:spcBef>
              <a:spcAft>
                <a:spcPts val="0"/>
              </a:spcAft>
              <a:buNone/>
              <a:defRPr sz="2400">
                <a:solidFill>
                  <a:schemeClr val="dk2"/>
                </a:solidFill>
              </a:defRPr>
            </a:lvl4pPr>
            <a:lvl5pPr lvl="4">
              <a:lnSpc>
                <a:spcPct val="85000"/>
              </a:lnSpc>
              <a:spcBef>
                <a:spcPts val="0"/>
              </a:spcBef>
              <a:spcAft>
                <a:spcPts val="0"/>
              </a:spcAft>
              <a:buNone/>
              <a:defRPr sz="2400">
                <a:solidFill>
                  <a:schemeClr val="dk2"/>
                </a:solidFill>
              </a:defRPr>
            </a:lvl5pPr>
            <a:lvl6pPr lvl="5">
              <a:lnSpc>
                <a:spcPct val="85000"/>
              </a:lnSpc>
              <a:spcBef>
                <a:spcPts val="0"/>
              </a:spcBef>
              <a:spcAft>
                <a:spcPts val="0"/>
              </a:spcAft>
              <a:buNone/>
              <a:defRPr sz="2400">
                <a:solidFill>
                  <a:schemeClr val="dk2"/>
                </a:solidFill>
              </a:defRPr>
            </a:lvl6pPr>
            <a:lvl7pPr lvl="6">
              <a:lnSpc>
                <a:spcPct val="85000"/>
              </a:lnSpc>
              <a:spcBef>
                <a:spcPts val="0"/>
              </a:spcBef>
              <a:spcAft>
                <a:spcPts val="0"/>
              </a:spcAft>
              <a:buNone/>
              <a:defRPr sz="2400">
                <a:solidFill>
                  <a:schemeClr val="dk2"/>
                </a:solidFill>
              </a:defRPr>
            </a:lvl7pPr>
            <a:lvl8pPr lvl="7">
              <a:lnSpc>
                <a:spcPct val="85000"/>
              </a:lnSpc>
              <a:spcBef>
                <a:spcPts val="0"/>
              </a:spcBef>
              <a:spcAft>
                <a:spcPts val="0"/>
              </a:spcAft>
              <a:buNone/>
              <a:defRPr sz="2400">
                <a:solidFill>
                  <a:schemeClr val="dk2"/>
                </a:solidFill>
              </a:defRPr>
            </a:lvl8pPr>
            <a:lvl9pPr lvl="8">
              <a:lnSpc>
                <a:spcPct val="85000"/>
              </a:lnSpc>
              <a:spcBef>
                <a:spcPts val="0"/>
              </a:spcBef>
              <a:spcAft>
                <a:spcPts val="0"/>
              </a:spcAft>
              <a:buNone/>
              <a:defRPr sz="2400">
                <a:solidFill>
                  <a:schemeClr val="dk2"/>
                </a:solidFill>
              </a:defRPr>
            </a:lvl9pPr>
          </a:lstStyle>
          <a:p/>
        </p:txBody>
      </p:sp>
      <p:sp>
        <p:nvSpPr>
          <p:cNvPr id="84" name="Google Shape;84;p16"/>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5" name="Google Shape;85;p16"/>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6" name="Google Shape;86;p16"/>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87" name="Google Shape;87;p1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88" name="Google Shape;88;p1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89" name="Google Shape;89;p1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90" name="Google Shape;90;p16"/>
          <p:cNvSpPr txBox="1"/>
          <p:nvPr>
            <p:ph idx="5" type="subTitle"/>
          </p:nvPr>
        </p:nvSpPr>
        <p:spPr>
          <a:xfrm>
            <a:off x="254625"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1" name="Google Shape;91;p16"/>
          <p:cNvSpPr txBox="1"/>
          <p:nvPr>
            <p:ph idx="6" type="subTitle"/>
          </p:nvPr>
        </p:nvSpPr>
        <p:spPr>
          <a:xfrm>
            <a:off x="3275850"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2" name="Google Shape;92;p16"/>
          <p:cNvSpPr txBox="1"/>
          <p:nvPr>
            <p:ph idx="7" type="subTitle"/>
          </p:nvPr>
        </p:nvSpPr>
        <p:spPr>
          <a:xfrm>
            <a:off x="6215463" y="1638300"/>
            <a:ext cx="1128900" cy="118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4800"/>
              <a:buFont typeface="Urbanist"/>
              <a:buNone/>
              <a:defRPr sz="4800">
                <a:solidFill>
                  <a:schemeClr val="accent3"/>
                </a:solidFill>
              </a:defRPr>
            </a:lvl1pPr>
            <a:lvl2pPr lvl="1">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2pPr>
            <a:lvl3pPr lvl="2">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3pPr>
            <a:lvl4pPr lvl="3">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4pPr>
            <a:lvl5pPr lvl="4">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5pPr>
            <a:lvl6pPr lvl="5">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6pPr>
            <a:lvl7pPr lvl="6">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7pPr>
            <a:lvl8pPr lvl="7">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8pPr>
            <a:lvl9pPr lvl="8">
              <a:spcBef>
                <a:spcPts val="0"/>
              </a:spcBef>
              <a:spcAft>
                <a:spcPts val="0"/>
              </a:spcAft>
              <a:buClr>
                <a:schemeClr val="accent3"/>
              </a:buClr>
              <a:buSzPts val="4800"/>
              <a:buFont typeface="Urbanist"/>
              <a:buNone/>
              <a:defRPr sz="4800">
                <a:solidFill>
                  <a:schemeClr val="accent3"/>
                </a:solidFill>
                <a:latin typeface="Urbanist"/>
                <a:ea typeface="Urbanist"/>
                <a:cs typeface="Urbanist"/>
                <a:sym typeface="Urbanist"/>
              </a:defRPr>
            </a:lvl9pPr>
          </a:lstStyle>
          <a:p/>
        </p:txBody>
      </p:sp>
      <p:sp>
        <p:nvSpPr>
          <p:cNvPr id="93" name="Google Shape;93;p16"/>
          <p:cNvSpPr txBox="1"/>
          <p:nvPr>
            <p:ph idx="8" type="body"/>
          </p:nvPr>
        </p:nvSpPr>
        <p:spPr>
          <a:xfrm>
            <a:off x="288575"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4" name="Google Shape;94;p16"/>
          <p:cNvSpPr txBox="1"/>
          <p:nvPr>
            <p:ph idx="9" type="body"/>
          </p:nvPr>
        </p:nvSpPr>
        <p:spPr>
          <a:xfrm>
            <a:off x="6121413"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5" name="Google Shape;95;p16"/>
          <p:cNvSpPr txBox="1"/>
          <p:nvPr>
            <p:ph idx="13" type="body"/>
          </p:nvPr>
        </p:nvSpPr>
        <p:spPr>
          <a:xfrm>
            <a:off x="3192450" y="3386400"/>
            <a:ext cx="2665200" cy="11883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96" name="Google Shape;9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nd image ALT 2">
  <p:cSld name="CUSTOM_3">
    <p:spTree>
      <p:nvGrpSpPr>
        <p:cNvPr id="97" name="Shape 97"/>
        <p:cNvGrpSpPr/>
        <p:nvPr/>
      </p:nvGrpSpPr>
      <p:grpSpPr>
        <a:xfrm>
          <a:off x="0" y="0"/>
          <a:ext cx="0" cy="0"/>
          <a:chOff x="0" y="0"/>
          <a:chExt cx="0" cy="0"/>
        </a:xfrm>
      </p:grpSpPr>
      <p:sp>
        <p:nvSpPr>
          <p:cNvPr id="98" name="Google Shape;98;p17"/>
          <p:cNvSpPr/>
          <p:nvPr>
            <p:ph idx="2" type="pic"/>
          </p:nvPr>
        </p:nvSpPr>
        <p:spPr>
          <a:xfrm>
            <a:off x="246150" y="237650"/>
            <a:ext cx="4196400" cy="4438200"/>
          </a:xfrm>
          <a:prstGeom prst="rect">
            <a:avLst/>
          </a:prstGeom>
          <a:noFill/>
          <a:ln>
            <a:noFill/>
          </a:ln>
        </p:spPr>
      </p:sp>
      <p:sp>
        <p:nvSpPr>
          <p:cNvPr id="99" name="Google Shape;99;p17"/>
          <p:cNvSpPr txBox="1"/>
          <p:nvPr>
            <p:ph type="title"/>
          </p:nvPr>
        </p:nvSpPr>
        <p:spPr>
          <a:xfrm>
            <a:off x="4591800" y="304700"/>
            <a:ext cx="3861900" cy="192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0" name="Google Shape;100;p17"/>
          <p:cNvSpPr txBox="1"/>
          <p:nvPr>
            <p:ph idx="3" type="title"/>
          </p:nvPr>
        </p:nvSpPr>
        <p:spPr>
          <a:xfrm>
            <a:off x="4591800" y="738425"/>
            <a:ext cx="4290000" cy="20514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800"/>
              <a:buNone/>
              <a:defRPr sz="3400"/>
            </a:lvl1pPr>
            <a:lvl2pPr lvl="1">
              <a:spcBef>
                <a:spcPts val="0"/>
              </a:spcBef>
              <a:spcAft>
                <a:spcPts val="0"/>
              </a:spcAft>
              <a:buClr>
                <a:schemeClr val="lt1"/>
              </a:buClr>
              <a:buSzPts val="3000"/>
              <a:buNone/>
              <a:defRPr/>
            </a:lvl2pPr>
            <a:lvl3pPr lvl="2">
              <a:spcBef>
                <a:spcPts val="0"/>
              </a:spcBef>
              <a:spcAft>
                <a:spcPts val="0"/>
              </a:spcAft>
              <a:buClr>
                <a:schemeClr val="lt1"/>
              </a:buClr>
              <a:buSzPts val="3000"/>
              <a:buNone/>
              <a:defRPr/>
            </a:lvl3pPr>
            <a:lvl4pPr lvl="3">
              <a:spcBef>
                <a:spcPts val="0"/>
              </a:spcBef>
              <a:spcAft>
                <a:spcPts val="0"/>
              </a:spcAft>
              <a:buClr>
                <a:schemeClr val="lt1"/>
              </a:buClr>
              <a:buSzPts val="3000"/>
              <a:buNone/>
              <a:defRPr/>
            </a:lvl4pPr>
            <a:lvl5pPr lvl="4">
              <a:spcBef>
                <a:spcPts val="0"/>
              </a:spcBef>
              <a:spcAft>
                <a:spcPts val="0"/>
              </a:spcAft>
              <a:buClr>
                <a:schemeClr val="lt1"/>
              </a:buClr>
              <a:buSzPts val="3000"/>
              <a:buNone/>
              <a:defRPr/>
            </a:lvl5pPr>
            <a:lvl6pPr lvl="5">
              <a:spcBef>
                <a:spcPts val="0"/>
              </a:spcBef>
              <a:spcAft>
                <a:spcPts val="0"/>
              </a:spcAft>
              <a:buClr>
                <a:schemeClr val="lt1"/>
              </a:buClr>
              <a:buSzPts val="3000"/>
              <a:buNone/>
              <a:defRPr/>
            </a:lvl6pPr>
            <a:lvl7pPr lvl="6">
              <a:spcBef>
                <a:spcPts val="0"/>
              </a:spcBef>
              <a:spcAft>
                <a:spcPts val="0"/>
              </a:spcAft>
              <a:buClr>
                <a:schemeClr val="lt1"/>
              </a:buClr>
              <a:buSzPts val="3000"/>
              <a:buNone/>
              <a:defRPr/>
            </a:lvl7pPr>
            <a:lvl8pPr lvl="7">
              <a:spcBef>
                <a:spcPts val="0"/>
              </a:spcBef>
              <a:spcAft>
                <a:spcPts val="0"/>
              </a:spcAft>
              <a:buClr>
                <a:schemeClr val="lt1"/>
              </a:buClr>
              <a:buSzPts val="3000"/>
              <a:buNone/>
              <a:defRPr/>
            </a:lvl8pPr>
            <a:lvl9pPr lvl="8">
              <a:spcBef>
                <a:spcPts val="0"/>
              </a:spcBef>
              <a:spcAft>
                <a:spcPts val="0"/>
              </a:spcAft>
              <a:buClr>
                <a:schemeClr val="lt1"/>
              </a:buClr>
              <a:buSzPts val="3000"/>
              <a:buNone/>
              <a:defRPr/>
            </a:lvl9pPr>
          </a:lstStyle>
          <a:p/>
        </p:txBody>
      </p:sp>
      <p:sp>
        <p:nvSpPr>
          <p:cNvPr id="101" name="Google Shape;101;p17"/>
          <p:cNvSpPr txBox="1"/>
          <p:nvPr>
            <p:ph idx="1" type="body"/>
          </p:nvPr>
        </p:nvSpPr>
        <p:spPr>
          <a:xfrm>
            <a:off x="4618950" y="2205375"/>
            <a:ext cx="4290000" cy="1629600"/>
          </a:xfrm>
          <a:prstGeom prst="rect">
            <a:avLst/>
          </a:prstGeom>
        </p:spPr>
        <p:txBody>
          <a:bodyPr anchorCtr="0" anchor="b" bIns="91425" lIns="0" spcFirstLastPara="1" rIns="91425" wrap="square" tIns="0">
            <a:noAutofit/>
          </a:bodyPr>
          <a:lstStyle>
            <a:lvl1pPr indent="-304800" lvl="0" marL="457200">
              <a:spcBef>
                <a:spcPts val="0"/>
              </a:spcBef>
              <a:spcAft>
                <a:spcPts val="0"/>
              </a:spcAft>
              <a:buClr>
                <a:schemeClr val="lt1"/>
              </a:buClr>
              <a:buSzPts val="1200"/>
              <a:buFont typeface="Urbanist"/>
              <a:buChar char="●"/>
              <a:defRPr/>
            </a:lvl1pPr>
            <a:lvl2pPr indent="-304800" lvl="1" marL="914400">
              <a:spcBef>
                <a:spcPts val="0"/>
              </a:spcBef>
              <a:spcAft>
                <a:spcPts val="0"/>
              </a:spcAft>
              <a:buClr>
                <a:schemeClr val="lt1"/>
              </a:buClr>
              <a:buSzPts val="1200"/>
              <a:buFont typeface="Urbanist"/>
              <a:buChar char="○"/>
              <a:defRPr/>
            </a:lvl2pPr>
            <a:lvl3pPr indent="-304800" lvl="2" marL="1371600">
              <a:spcBef>
                <a:spcPts val="0"/>
              </a:spcBef>
              <a:spcAft>
                <a:spcPts val="0"/>
              </a:spcAft>
              <a:buClr>
                <a:schemeClr val="lt1"/>
              </a:buClr>
              <a:buSzPts val="1200"/>
              <a:buFont typeface="Urbanist"/>
              <a:buChar char="■"/>
              <a:defRPr/>
            </a:lvl3pPr>
            <a:lvl4pPr indent="-304800" lvl="3" marL="1828800">
              <a:spcBef>
                <a:spcPts val="0"/>
              </a:spcBef>
              <a:spcAft>
                <a:spcPts val="0"/>
              </a:spcAft>
              <a:buClr>
                <a:schemeClr val="lt1"/>
              </a:buClr>
              <a:buSzPts val="1200"/>
              <a:buFont typeface="Urbanist"/>
              <a:buChar char="●"/>
              <a:defRPr/>
            </a:lvl4pPr>
            <a:lvl5pPr indent="-304800" lvl="4" marL="2286000">
              <a:spcBef>
                <a:spcPts val="0"/>
              </a:spcBef>
              <a:spcAft>
                <a:spcPts val="0"/>
              </a:spcAft>
              <a:buClr>
                <a:schemeClr val="lt1"/>
              </a:buClr>
              <a:buSzPts val="1200"/>
              <a:buFont typeface="Urbanist"/>
              <a:buChar char="○"/>
              <a:defRPr/>
            </a:lvl5pPr>
            <a:lvl6pPr indent="-304800" lvl="5" marL="2743200">
              <a:spcBef>
                <a:spcPts val="0"/>
              </a:spcBef>
              <a:spcAft>
                <a:spcPts val="0"/>
              </a:spcAft>
              <a:buClr>
                <a:schemeClr val="lt1"/>
              </a:buClr>
              <a:buSzPts val="1200"/>
              <a:buFont typeface="Urbanist"/>
              <a:buChar char="■"/>
              <a:defRPr/>
            </a:lvl6pPr>
            <a:lvl7pPr indent="-304800" lvl="6" marL="3200400">
              <a:spcBef>
                <a:spcPts val="0"/>
              </a:spcBef>
              <a:spcAft>
                <a:spcPts val="0"/>
              </a:spcAft>
              <a:buClr>
                <a:schemeClr val="lt1"/>
              </a:buClr>
              <a:buSzPts val="1200"/>
              <a:buFont typeface="Urbanist"/>
              <a:buChar char="●"/>
              <a:defRPr/>
            </a:lvl7pPr>
            <a:lvl8pPr indent="-304800" lvl="7" marL="3657600">
              <a:spcBef>
                <a:spcPts val="0"/>
              </a:spcBef>
              <a:spcAft>
                <a:spcPts val="0"/>
              </a:spcAft>
              <a:buClr>
                <a:schemeClr val="lt1"/>
              </a:buClr>
              <a:buSzPts val="1200"/>
              <a:buFont typeface="Urbanist"/>
              <a:buChar char="○"/>
              <a:defRPr/>
            </a:lvl8pPr>
            <a:lvl9pPr indent="-304800" lvl="8" marL="4114800">
              <a:spcBef>
                <a:spcPts val="0"/>
              </a:spcBef>
              <a:spcAft>
                <a:spcPts val="0"/>
              </a:spcAft>
              <a:buClr>
                <a:schemeClr val="lt1"/>
              </a:buClr>
              <a:buSzPts val="1200"/>
              <a:buFont typeface="Urbanist"/>
              <a:buChar char="■"/>
              <a:defRPr/>
            </a:lvl9pPr>
          </a:lstStyle>
          <a:p/>
        </p:txBody>
      </p:sp>
      <p:sp>
        <p:nvSpPr>
          <p:cNvPr id="102" name="Google Shape;102;p17"/>
          <p:cNvSpPr txBox="1"/>
          <p:nvPr>
            <p:ph idx="4"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3" name="Google Shape;103;p17"/>
          <p:cNvSpPr txBox="1"/>
          <p:nvPr>
            <p:ph idx="5"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4" name="Google Shape;104;p17"/>
          <p:cNvSpPr txBox="1"/>
          <p:nvPr>
            <p:ph idx="6"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05" name="Google Shape;105;p1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06" name="Google Shape;106;p1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cxnSp>
        <p:nvCxnSpPr>
          <p:cNvPr id="107" name="Google Shape;107;p17"/>
          <p:cNvCxnSpPr/>
          <p:nvPr/>
        </p:nvCxnSpPr>
        <p:spPr>
          <a:xfrm>
            <a:off x="228600" y="226100"/>
            <a:ext cx="8687100" cy="0"/>
          </a:xfrm>
          <a:prstGeom prst="straightConnector1">
            <a:avLst/>
          </a:prstGeom>
          <a:noFill/>
          <a:ln cap="flat" cmpd="sng" w="9525">
            <a:solidFill>
              <a:schemeClr val="lt2"/>
            </a:solidFill>
            <a:prstDash val="solid"/>
            <a:round/>
            <a:headEnd len="med" w="med" type="none"/>
            <a:tailEnd len="med" w="med" type="none"/>
          </a:ln>
        </p:spPr>
      </p:cxnSp>
      <p:cxnSp>
        <p:nvCxnSpPr>
          <p:cNvPr id="108" name="Google Shape;108;p17"/>
          <p:cNvCxnSpPr/>
          <p:nvPr/>
        </p:nvCxnSpPr>
        <p:spPr>
          <a:xfrm>
            <a:off x="4444600" y="570000"/>
            <a:ext cx="4470900" cy="0"/>
          </a:xfrm>
          <a:prstGeom prst="straightConnector1">
            <a:avLst/>
          </a:prstGeom>
          <a:noFill/>
          <a:ln cap="flat" cmpd="sng" w="9525">
            <a:solidFill>
              <a:schemeClr val="lt2"/>
            </a:solidFill>
            <a:prstDash val="solid"/>
            <a:round/>
            <a:headEnd len="med" w="med" type="none"/>
            <a:tailEnd len="med" w="med" type="none"/>
          </a:ln>
        </p:spPr>
      </p:cxnSp>
      <p:cxnSp>
        <p:nvCxnSpPr>
          <p:cNvPr id="109" name="Google Shape;109;p17"/>
          <p:cNvCxnSpPr/>
          <p:nvPr/>
        </p:nvCxnSpPr>
        <p:spPr>
          <a:xfrm>
            <a:off x="4442500" y="226100"/>
            <a:ext cx="0" cy="4457700"/>
          </a:xfrm>
          <a:prstGeom prst="straightConnector1">
            <a:avLst/>
          </a:prstGeom>
          <a:noFill/>
          <a:ln cap="flat" cmpd="sng" w="9525">
            <a:solidFill>
              <a:schemeClr val="lt2"/>
            </a:solidFill>
            <a:prstDash val="solid"/>
            <a:round/>
            <a:headEnd len="med" w="med" type="none"/>
            <a:tailEnd len="med" w="med" type="none"/>
          </a:ln>
        </p:spPr>
      </p:cxnSp>
      <p:cxnSp>
        <p:nvCxnSpPr>
          <p:cNvPr id="110" name="Google Shape;110;p1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11" name="Google Shape;111;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1">
  <p:cSld name="BLANK_1_1_1_1_3">
    <p:spTree>
      <p:nvGrpSpPr>
        <p:cNvPr id="112" name="Shape 112"/>
        <p:cNvGrpSpPr/>
        <p:nvPr/>
      </p:nvGrpSpPr>
      <p:grpSpPr>
        <a:xfrm>
          <a:off x="0" y="0"/>
          <a:ext cx="0" cy="0"/>
          <a:chOff x="0" y="0"/>
          <a:chExt cx="0" cy="0"/>
        </a:xfrm>
      </p:grpSpPr>
      <p:sp>
        <p:nvSpPr>
          <p:cNvPr id="113" name="Google Shape;113;p18"/>
          <p:cNvSpPr txBox="1"/>
          <p:nvPr>
            <p:ph type="title"/>
          </p:nvPr>
        </p:nvSpPr>
        <p:spPr>
          <a:xfrm>
            <a:off x="228600" y="613525"/>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14" name="Google Shape;114;p18"/>
          <p:cNvSpPr/>
          <p:nvPr>
            <p:ph idx="2" type="pic"/>
          </p:nvPr>
        </p:nvSpPr>
        <p:spPr>
          <a:xfrm>
            <a:off x="4523050" y="7379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5" name="Google Shape;115;p18"/>
          <p:cNvSpPr/>
          <p:nvPr>
            <p:ph idx="3" type="pic"/>
          </p:nvPr>
        </p:nvSpPr>
        <p:spPr>
          <a:xfrm>
            <a:off x="6752100" y="737775"/>
            <a:ext cx="2164800" cy="1350300"/>
          </a:xfrm>
          <a:prstGeom prst="roundRect">
            <a:avLst>
              <a:gd fmla="val 7802" name="adj"/>
            </a:avLst>
          </a:prstGeom>
          <a:noFill/>
          <a:ln cap="flat" cmpd="sng" w="9525">
            <a:solidFill>
              <a:schemeClr val="accent1"/>
            </a:solidFill>
            <a:prstDash val="solid"/>
            <a:round/>
            <a:headEnd len="sm" w="sm" type="none"/>
            <a:tailEnd len="sm" w="sm" type="none"/>
          </a:ln>
        </p:spPr>
      </p:sp>
      <p:sp>
        <p:nvSpPr>
          <p:cNvPr id="116" name="Google Shape;116;p18"/>
          <p:cNvSpPr/>
          <p:nvPr>
            <p:ph idx="4" type="pic"/>
          </p:nvPr>
        </p:nvSpPr>
        <p:spPr>
          <a:xfrm>
            <a:off x="4523050" y="2158000"/>
            <a:ext cx="4394100" cy="2282700"/>
          </a:xfrm>
          <a:prstGeom prst="roundRect">
            <a:avLst>
              <a:gd fmla="val 6108" name="adj"/>
            </a:avLst>
          </a:prstGeom>
          <a:noFill/>
          <a:ln cap="flat" cmpd="sng" w="9525">
            <a:solidFill>
              <a:schemeClr val="accent1"/>
            </a:solidFill>
            <a:prstDash val="solid"/>
            <a:round/>
            <a:headEnd len="sm" w="sm" type="none"/>
            <a:tailEnd len="sm" w="sm" type="none"/>
          </a:ln>
        </p:spPr>
      </p:sp>
      <p:sp>
        <p:nvSpPr>
          <p:cNvPr id="117" name="Google Shape;117;p18"/>
          <p:cNvSpPr txBox="1"/>
          <p:nvPr>
            <p:ph idx="1" type="body"/>
          </p:nvPr>
        </p:nvSpPr>
        <p:spPr>
          <a:xfrm>
            <a:off x="233850" y="3127075"/>
            <a:ext cx="2920800" cy="1313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18" name="Google Shape;118;p18"/>
          <p:cNvSpPr txBox="1"/>
          <p:nvPr>
            <p:ph idx="5"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19" name="Google Shape;119;p18"/>
          <p:cNvSpPr txBox="1"/>
          <p:nvPr>
            <p:ph idx="6"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0" name="Google Shape;120;p18"/>
          <p:cNvSpPr txBox="1"/>
          <p:nvPr>
            <p:ph idx="7"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1" name="Google Shape;121;p1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2" name="Google Shape;122;p1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23" name="Google Shape;123;p18"/>
          <p:cNvSpPr txBox="1"/>
          <p:nvPr>
            <p:ph idx="8"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cxnSp>
        <p:nvCxnSpPr>
          <p:cNvPr id="124" name="Google Shape;124;p1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25" name="Google Shape;125;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ALT 1">
  <p:cSld name="BLANK_1_1_1_1_2">
    <p:spTree>
      <p:nvGrpSpPr>
        <p:cNvPr id="126" name="Shape 126"/>
        <p:cNvGrpSpPr/>
        <p:nvPr/>
      </p:nvGrpSpPr>
      <p:grpSpPr>
        <a:xfrm>
          <a:off x="0" y="0"/>
          <a:ext cx="0" cy="0"/>
          <a:chOff x="0" y="0"/>
          <a:chExt cx="0" cy="0"/>
        </a:xfrm>
      </p:grpSpPr>
      <p:pic>
        <p:nvPicPr>
          <p:cNvPr id="127" name="Google Shape;127;p19"/>
          <p:cNvPicPr preferRelativeResize="0"/>
          <p:nvPr/>
        </p:nvPicPr>
        <p:blipFill rotWithShape="1">
          <a:blip r:embed="rId2">
            <a:alphaModFix amt="60000"/>
          </a:blip>
          <a:srcRect b="14588" l="0" r="15469" t="0"/>
          <a:stretch/>
        </p:blipFill>
        <p:spPr>
          <a:xfrm>
            <a:off x="25" y="1172500"/>
            <a:ext cx="5181349" cy="3493250"/>
          </a:xfrm>
          <a:prstGeom prst="rect">
            <a:avLst/>
          </a:prstGeom>
          <a:noFill/>
          <a:ln>
            <a:noFill/>
          </a:ln>
        </p:spPr>
      </p:pic>
      <p:sp>
        <p:nvSpPr>
          <p:cNvPr id="128" name="Google Shape;128;p1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29" name="Google Shape;129;p1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30" name="Google Shape;130;p1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31" name="Google Shape;131;p19"/>
          <p:cNvSpPr txBox="1"/>
          <p:nvPr>
            <p:ph type="title"/>
          </p:nvPr>
        </p:nvSpPr>
        <p:spPr>
          <a:xfrm>
            <a:off x="277500" y="22860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cxnSp>
        <p:nvCxnSpPr>
          <p:cNvPr id="132" name="Google Shape;132;p1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33" name="Google Shape;133;p19"/>
          <p:cNvSpPr txBox="1"/>
          <p:nvPr>
            <p:ph idx="4" type="subTitle"/>
          </p:nvPr>
        </p:nvSpPr>
        <p:spPr>
          <a:xfrm>
            <a:off x="4744575" y="38715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4" name="Google Shape;134;p19"/>
          <p:cNvSpPr txBox="1"/>
          <p:nvPr>
            <p:ph idx="5" type="subTitle"/>
          </p:nvPr>
        </p:nvSpPr>
        <p:spPr>
          <a:xfrm>
            <a:off x="4744575" y="1066588"/>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5" name="Google Shape;135;p19"/>
          <p:cNvSpPr txBox="1"/>
          <p:nvPr>
            <p:ph idx="6" type="subTitle"/>
          </p:nvPr>
        </p:nvSpPr>
        <p:spPr>
          <a:xfrm>
            <a:off x="4744575" y="1742700"/>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6" name="Google Shape;136;p19"/>
          <p:cNvSpPr txBox="1"/>
          <p:nvPr>
            <p:ph idx="7" type="subTitle"/>
          </p:nvPr>
        </p:nvSpPr>
        <p:spPr>
          <a:xfrm>
            <a:off x="4744575" y="2420513"/>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7" name="Google Shape;137;p19"/>
          <p:cNvSpPr txBox="1"/>
          <p:nvPr>
            <p:ph idx="8" type="subTitle"/>
          </p:nvPr>
        </p:nvSpPr>
        <p:spPr>
          <a:xfrm>
            <a:off x="4744575" y="30982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8" name="Google Shape;138;p19"/>
          <p:cNvSpPr txBox="1"/>
          <p:nvPr>
            <p:ph idx="9" type="subTitle"/>
          </p:nvPr>
        </p:nvSpPr>
        <p:spPr>
          <a:xfrm>
            <a:off x="4744575" y="3776075"/>
            <a:ext cx="322500" cy="288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600"/>
              <a:buFont typeface="Urbanist"/>
              <a:buNone/>
              <a:defRPr>
                <a:solidFill>
                  <a:schemeClr val="accent3"/>
                </a:solidFill>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39" name="Google Shape;139;p19"/>
          <p:cNvSpPr txBox="1"/>
          <p:nvPr>
            <p:ph idx="13" type="subTitle"/>
          </p:nvPr>
        </p:nvSpPr>
        <p:spPr>
          <a:xfrm>
            <a:off x="5067075" y="3871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0" name="Google Shape;140;p19"/>
          <p:cNvSpPr txBox="1"/>
          <p:nvPr>
            <p:ph idx="14" type="subTitle"/>
          </p:nvPr>
        </p:nvSpPr>
        <p:spPr>
          <a:xfrm>
            <a:off x="5067075" y="10615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1" name="Google Shape;141;p19"/>
          <p:cNvSpPr txBox="1"/>
          <p:nvPr>
            <p:ph idx="15" type="subTitle"/>
          </p:nvPr>
        </p:nvSpPr>
        <p:spPr>
          <a:xfrm>
            <a:off x="5067075" y="173935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2" name="Google Shape;142;p19"/>
          <p:cNvSpPr txBox="1"/>
          <p:nvPr>
            <p:ph idx="16" type="subTitle"/>
          </p:nvPr>
        </p:nvSpPr>
        <p:spPr>
          <a:xfrm>
            <a:off x="5067075" y="2424100"/>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3" name="Google Shape;143;p19"/>
          <p:cNvSpPr txBox="1"/>
          <p:nvPr>
            <p:ph idx="17" type="subTitle"/>
          </p:nvPr>
        </p:nvSpPr>
        <p:spPr>
          <a:xfrm>
            <a:off x="5067075" y="309493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4" name="Google Shape;144;p19"/>
          <p:cNvSpPr txBox="1"/>
          <p:nvPr>
            <p:ph idx="18" type="subTitle"/>
          </p:nvPr>
        </p:nvSpPr>
        <p:spPr>
          <a:xfrm>
            <a:off x="5067075" y="3765788"/>
            <a:ext cx="3267600" cy="28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45" name="Google Shape;145;p1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46" name="Google Shape;146;p1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47" name="Google Shape;147;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s">
  <p:cSld name="BLANK_1_1_1_1_2_1">
    <p:spTree>
      <p:nvGrpSpPr>
        <p:cNvPr id="148" name="Shape 148"/>
        <p:cNvGrpSpPr/>
        <p:nvPr/>
      </p:nvGrpSpPr>
      <p:grpSpPr>
        <a:xfrm>
          <a:off x="0" y="0"/>
          <a:ext cx="0" cy="0"/>
          <a:chOff x="0" y="0"/>
          <a:chExt cx="0" cy="0"/>
        </a:xfrm>
      </p:grpSpPr>
      <p:sp>
        <p:nvSpPr>
          <p:cNvPr id="149" name="Google Shape;149;p20"/>
          <p:cNvSpPr/>
          <p:nvPr>
            <p:ph idx="2" type="pic"/>
          </p:nvPr>
        </p:nvSpPr>
        <p:spPr>
          <a:xfrm>
            <a:off x="4618950" y="228600"/>
            <a:ext cx="1370400" cy="1357500"/>
          </a:xfrm>
          <a:prstGeom prst="roundRect">
            <a:avLst>
              <a:gd fmla="val 16935" name="adj"/>
            </a:avLst>
          </a:prstGeom>
          <a:noFill/>
          <a:ln>
            <a:noFill/>
          </a:ln>
        </p:spPr>
      </p:sp>
      <p:sp>
        <p:nvSpPr>
          <p:cNvPr id="150" name="Google Shape;150;p20"/>
          <p:cNvSpPr txBox="1"/>
          <p:nvPr>
            <p:ph idx="1" type="subTitle"/>
          </p:nvPr>
        </p:nvSpPr>
        <p:spPr>
          <a:xfrm>
            <a:off x="4619000" y="1702322"/>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1" name="Google Shape;151;p20"/>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2" name="Google Shape;152;p20"/>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3" name="Google Shape;153;p20"/>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54" name="Google Shape;154;p20"/>
          <p:cNvSpPr txBox="1"/>
          <p:nvPr>
            <p:ph type="title"/>
          </p:nvPr>
        </p:nvSpPr>
        <p:spPr>
          <a:xfrm>
            <a:off x="228600" y="234750"/>
            <a:ext cx="39045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155" name="Google Shape;155;p20"/>
          <p:cNvSpPr txBox="1"/>
          <p:nvPr>
            <p:ph idx="6" type="subTitle"/>
          </p:nvPr>
        </p:nvSpPr>
        <p:spPr>
          <a:xfrm>
            <a:off x="46190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6" name="Google Shape;156;p20"/>
          <p:cNvSpPr/>
          <p:nvPr>
            <p:ph idx="7" type="pic"/>
          </p:nvPr>
        </p:nvSpPr>
        <p:spPr>
          <a:xfrm>
            <a:off x="6080700" y="228600"/>
            <a:ext cx="1370400" cy="1357500"/>
          </a:xfrm>
          <a:prstGeom prst="roundRect">
            <a:avLst>
              <a:gd fmla="val 16935" name="adj"/>
            </a:avLst>
          </a:prstGeom>
          <a:noFill/>
          <a:ln>
            <a:noFill/>
          </a:ln>
        </p:spPr>
      </p:sp>
      <p:sp>
        <p:nvSpPr>
          <p:cNvPr id="157" name="Google Shape;157;p20"/>
          <p:cNvSpPr txBox="1"/>
          <p:nvPr>
            <p:ph idx="8" type="subTitle"/>
          </p:nvPr>
        </p:nvSpPr>
        <p:spPr>
          <a:xfrm>
            <a:off x="608075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58" name="Google Shape;158;p20"/>
          <p:cNvSpPr txBox="1"/>
          <p:nvPr>
            <p:ph idx="9" type="subTitle"/>
          </p:nvPr>
        </p:nvSpPr>
        <p:spPr>
          <a:xfrm>
            <a:off x="608075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59" name="Google Shape;159;p20"/>
          <p:cNvSpPr/>
          <p:nvPr>
            <p:ph idx="13" type="pic"/>
          </p:nvPr>
        </p:nvSpPr>
        <p:spPr>
          <a:xfrm>
            <a:off x="7542450" y="228600"/>
            <a:ext cx="1370400" cy="1357500"/>
          </a:xfrm>
          <a:prstGeom prst="roundRect">
            <a:avLst>
              <a:gd fmla="val 16935" name="adj"/>
            </a:avLst>
          </a:prstGeom>
          <a:noFill/>
          <a:ln>
            <a:noFill/>
          </a:ln>
        </p:spPr>
      </p:sp>
      <p:sp>
        <p:nvSpPr>
          <p:cNvPr id="160" name="Google Shape;160;p20"/>
          <p:cNvSpPr txBox="1"/>
          <p:nvPr>
            <p:ph idx="14" type="subTitle"/>
          </p:nvPr>
        </p:nvSpPr>
        <p:spPr>
          <a:xfrm>
            <a:off x="7542500" y="1702321"/>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1" name="Google Shape;161;p20"/>
          <p:cNvSpPr txBox="1"/>
          <p:nvPr>
            <p:ph idx="15" type="subTitle"/>
          </p:nvPr>
        </p:nvSpPr>
        <p:spPr>
          <a:xfrm>
            <a:off x="7542500" y="1880160"/>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2" name="Google Shape;162;p20"/>
          <p:cNvSpPr/>
          <p:nvPr>
            <p:ph idx="16" type="pic"/>
          </p:nvPr>
        </p:nvSpPr>
        <p:spPr>
          <a:xfrm>
            <a:off x="4618950" y="2295725"/>
            <a:ext cx="1370400" cy="1357500"/>
          </a:xfrm>
          <a:prstGeom prst="roundRect">
            <a:avLst>
              <a:gd fmla="val 16935" name="adj"/>
            </a:avLst>
          </a:prstGeom>
          <a:noFill/>
          <a:ln>
            <a:noFill/>
          </a:ln>
        </p:spPr>
      </p:sp>
      <p:sp>
        <p:nvSpPr>
          <p:cNvPr id="163" name="Google Shape;163;p20"/>
          <p:cNvSpPr txBox="1"/>
          <p:nvPr>
            <p:ph idx="17" type="subTitle"/>
          </p:nvPr>
        </p:nvSpPr>
        <p:spPr>
          <a:xfrm>
            <a:off x="46190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4" name="Google Shape;164;p20"/>
          <p:cNvSpPr txBox="1"/>
          <p:nvPr>
            <p:ph idx="18" type="subTitle"/>
          </p:nvPr>
        </p:nvSpPr>
        <p:spPr>
          <a:xfrm>
            <a:off x="46190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5" name="Google Shape;165;p20"/>
          <p:cNvSpPr/>
          <p:nvPr>
            <p:ph idx="19" type="pic"/>
          </p:nvPr>
        </p:nvSpPr>
        <p:spPr>
          <a:xfrm>
            <a:off x="6080700" y="2295725"/>
            <a:ext cx="1370400" cy="1357500"/>
          </a:xfrm>
          <a:prstGeom prst="roundRect">
            <a:avLst>
              <a:gd fmla="val 16935" name="adj"/>
            </a:avLst>
          </a:prstGeom>
          <a:noFill/>
          <a:ln>
            <a:noFill/>
          </a:ln>
        </p:spPr>
      </p:sp>
      <p:sp>
        <p:nvSpPr>
          <p:cNvPr id="166" name="Google Shape;166;p20"/>
          <p:cNvSpPr txBox="1"/>
          <p:nvPr>
            <p:ph idx="20" type="subTitle"/>
          </p:nvPr>
        </p:nvSpPr>
        <p:spPr>
          <a:xfrm>
            <a:off x="6080750" y="3769447"/>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67" name="Google Shape;167;p20"/>
          <p:cNvSpPr txBox="1"/>
          <p:nvPr>
            <p:ph idx="21" type="subTitle"/>
          </p:nvPr>
        </p:nvSpPr>
        <p:spPr>
          <a:xfrm>
            <a:off x="608075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sp>
        <p:nvSpPr>
          <p:cNvPr id="168" name="Google Shape;168;p20"/>
          <p:cNvSpPr/>
          <p:nvPr>
            <p:ph idx="22" type="pic"/>
          </p:nvPr>
        </p:nvSpPr>
        <p:spPr>
          <a:xfrm>
            <a:off x="7542450" y="2295725"/>
            <a:ext cx="1370400" cy="1357500"/>
          </a:xfrm>
          <a:prstGeom prst="roundRect">
            <a:avLst>
              <a:gd fmla="val 16935" name="adj"/>
            </a:avLst>
          </a:prstGeom>
          <a:noFill/>
          <a:ln>
            <a:noFill/>
          </a:ln>
        </p:spPr>
      </p:sp>
      <p:sp>
        <p:nvSpPr>
          <p:cNvPr id="169" name="Google Shape;169;p20"/>
          <p:cNvSpPr txBox="1"/>
          <p:nvPr>
            <p:ph idx="23" type="subTitle"/>
          </p:nvPr>
        </p:nvSpPr>
        <p:spPr>
          <a:xfrm>
            <a:off x="7542500" y="3769446"/>
            <a:ext cx="1370400" cy="171900"/>
          </a:xfrm>
          <a:prstGeom prst="rect">
            <a:avLst/>
          </a:prstGeom>
        </p:spPr>
        <p:txBody>
          <a:bodyPr anchorCtr="0" anchor="b" bIns="0" lIns="0" spcFirstLastPara="1" rIns="91425" wrap="square" tIns="0">
            <a:noAutofit/>
          </a:bodyPr>
          <a:lstStyle>
            <a:lvl1pPr lvl="0">
              <a:spcBef>
                <a:spcPts val="0"/>
              </a:spcBef>
              <a:spcAft>
                <a:spcPts val="0"/>
              </a:spcAft>
              <a:buNone/>
              <a:defRPr sz="12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2pPr>
            <a:lvl3pPr lvl="2">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3pPr>
            <a:lvl4pPr lvl="3">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4pPr>
            <a:lvl5pPr lvl="4">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5pPr>
            <a:lvl6pPr lvl="5">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6pPr>
            <a:lvl7pPr lvl="6">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7pPr>
            <a:lvl8pPr lvl="7">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8pPr>
            <a:lvl9pPr lvl="8">
              <a:spcBef>
                <a:spcPts val="0"/>
              </a:spcBef>
              <a:spcAft>
                <a:spcPts val="0"/>
              </a:spcAft>
              <a:buClr>
                <a:schemeClr val="accent3"/>
              </a:buClr>
              <a:buSzPts val="1000"/>
              <a:buFont typeface="Urbanist SemiBold"/>
              <a:buNone/>
              <a:defRPr sz="1000">
                <a:solidFill>
                  <a:schemeClr val="accent3"/>
                </a:solidFill>
                <a:latin typeface="Urbanist SemiBold"/>
                <a:ea typeface="Urbanist SemiBold"/>
                <a:cs typeface="Urbanist SemiBold"/>
                <a:sym typeface="Urbanist SemiBold"/>
              </a:defRPr>
            </a:lvl9pPr>
          </a:lstStyle>
          <a:p/>
        </p:txBody>
      </p:sp>
      <p:sp>
        <p:nvSpPr>
          <p:cNvPr id="170" name="Google Shape;170;p20"/>
          <p:cNvSpPr txBox="1"/>
          <p:nvPr>
            <p:ph idx="24" type="subTitle"/>
          </p:nvPr>
        </p:nvSpPr>
        <p:spPr>
          <a:xfrm>
            <a:off x="7542500" y="3947285"/>
            <a:ext cx="1370400" cy="171900"/>
          </a:xfrm>
          <a:prstGeom prst="rect">
            <a:avLst/>
          </a:prstGeom>
        </p:spPr>
        <p:txBody>
          <a:bodyPr anchorCtr="0" anchor="t" bIns="91425" lIns="0" spcFirstLastPara="1" rIns="91425" wrap="square" tIns="0">
            <a:noAutofit/>
          </a:bodyPr>
          <a:lstStyle>
            <a:lvl1pPr lvl="0">
              <a:spcBef>
                <a:spcPts val="0"/>
              </a:spcBef>
              <a:spcAft>
                <a:spcPts val="0"/>
              </a:spcAft>
              <a:buNone/>
              <a:defRPr sz="1000">
                <a:latin typeface="Urbanist Medium"/>
                <a:ea typeface="Urbanist Medium"/>
                <a:cs typeface="Urbanist Medium"/>
                <a:sym typeface="Urbanist Medium"/>
              </a:defRPr>
            </a:lvl1pPr>
            <a:lvl2pPr lvl="1">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000"/>
              <a:buFont typeface="Urbanist SemiBold"/>
              <a:buNone/>
              <a:defRPr sz="1000">
                <a:solidFill>
                  <a:schemeClr val="lt1"/>
                </a:solidFill>
                <a:latin typeface="Urbanist SemiBold"/>
                <a:ea typeface="Urbanist SemiBold"/>
                <a:cs typeface="Urbanist SemiBold"/>
                <a:sym typeface="Urbanist SemiBold"/>
              </a:defRPr>
            </a:lvl9pPr>
          </a:lstStyle>
          <a:p/>
        </p:txBody>
      </p:sp>
      <p:cxnSp>
        <p:nvCxnSpPr>
          <p:cNvPr id="171" name="Google Shape;171;p2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72" name="Google Shape;172;p2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3" name="Google Shape;173;p2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74" name="Google Shape;17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LT 2">
  <p:cSld name="BLANK_1_1_1_1_1_1">
    <p:spTree>
      <p:nvGrpSpPr>
        <p:cNvPr id="175" name="Shape 175"/>
        <p:cNvGrpSpPr/>
        <p:nvPr/>
      </p:nvGrpSpPr>
      <p:grpSpPr>
        <a:xfrm>
          <a:off x="0" y="0"/>
          <a:ext cx="0" cy="0"/>
          <a:chOff x="0" y="0"/>
          <a:chExt cx="0" cy="0"/>
        </a:xfrm>
      </p:grpSpPr>
      <p:sp>
        <p:nvSpPr>
          <p:cNvPr id="176" name="Google Shape;176;p21"/>
          <p:cNvSpPr/>
          <p:nvPr>
            <p:ph idx="2" type="pic"/>
          </p:nvPr>
        </p:nvSpPr>
        <p:spPr>
          <a:xfrm>
            <a:off x="9425" y="-3075"/>
            <a:ext cx="9144000" cy="4641000"/>
          </a:xfrm>
          <a:prstGeom prst="rect">
            <a:avLst/>
          </a:prstGeom>
          <a:noFill/>
          <a:ln>
            <a:noFill/>
          </a:ln>
        </p:spPr>
      </p:sp>
      <p:sp>
        <p:nvSpPr>
          <p:cNvPr id="177" name="Google Shape;177;p21"/>
          <p:cNvSpPr txBox="1"/>
          <p:nvPr>
            <p:ph type="title"/>
          </p:nvPr>
        </p:nvSpPr>
        <p:spPr>
          <a:xfrm>
            <a:off x="234125" y="3337800"/>
            <a:ext cx="8574600" cy="1114800"/>
          </a:xfrm>
          <a:prstGeom prst="rect">
            <a:avLst/>
          </a:prstGeom>
        </p:spPr>
        <p:txBody>
          <a:bodyPr anchorCtr="0" anchor="b" bIns="0" lIns="0" spcFirstLastPara="1" rIns="0" wrap="square" tIns="0">
            <a:noAutofit/>
          </a:bodyPr>
          <a:lstStyle>
            <a:lvl1pPr lvl="0">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178" name="Google Shape;178;p21"/>
          <p:cNvSpPr txBox="1"/>
          <p:nvPr>
            <p:ph idx="1" type="subTitle"/>
          </p:nvPr>
        </p:nvSpPr>
        <p:spPr>
          <a:xfrm>
            <a:off x="228600" y="228600"/>
            <a:ext cx="28701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179" name="Google Shape;179;p21"/>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0" name="Google Shape;180;p21"/>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1" name="Google Shape;181;p21"/>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182" name="Google Shape;182;p2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183" name="Google Shape;183;p2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4" name="Google Shape;184;p2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185" name="Google Shape;185;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ds w/ images">
  <p:cSld name="BLANK_1_1_1_1_1_1_1_1_1_1_3">
    <p:spTree>
      <p:nvGrpSpPr>
        <p:cNvPr id="186" name="Shape 186"/>
        <p:cNvGrpSpPr/>
        <p:nvPr/>
      </p:nvGrpSpPr>
      <p:grpSpPr>
        <a:xfrm>
          <a:off x="0" y="0"/>
          <a:ext cx="0" cy="0"/>
          <a:chOff x="0" y="0"/>
          <a:chExt cx="0" cy="0"/>
        </a:xfrm>
      </p:grpSpPr>
      <p:sp>
        <p:nvSpPr>
          <p:cNvPr id="187" name="Google Shape;187;p22"/>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8" name="Google Shape;188;p22"/>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189" name="Google Shape;189;p22"/>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grpSp>
        <p:nvGrpSpPr>
          <p:cNvPr id="190" name="Google Shape;190;p22"/>
          <p:cNvGrpSpPr/>
          <p:nvPr/>
        </p:nvGrpSpPr>
        <p:grpSpPr>
          <a:xfrm rot="5400000">
            <a:off x="8691475" y="228504"/>
            <a:ext cx="228589" cy="228623"/>
            <a:chOff x="1688332" y="4135245"/>
            <a:chExt cx="338700" cy="338700"/>
          </a:xfrm>
        </p:grpSpPr>
        <p:sp>
          <p:nvSpPr>
            <p:cNvPr id="191" name="Google Shape;191;p22"/>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192" name="Google Shape;192;p22"/>
            <p:cNvGrpSpPr/>
            <p:nvPr/>
          </p:nvGrpSpPr>
          <p:grpSpPr>
            <a:xfrm rot="-5400000">
              <a:off x="1787014" y="4262191"/>
              <a:ext cx="169598" cy="84809"/>
              <a:chOff x="498725" y="2069800"/>
              <a:chExt cx="205200" cy="102600"/>
            </a:xfrm>
          </p:grpSpPr>
          <p:cxnSp>
            <p:nvCxnSpPr>
              <p:cNvPr id="193" name="Google Shape;193;p22"/>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194" name="Google Shape;194;p22"/>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sp>
        <p:nvSpPr>
          <p:cNvPr id="195" name="Google Shape;195;p22"/>
          <p:cNvSpPr/>
          <p:nvPr>
            <p:ph idx="4" type="pic"/>
          </p:nvPr>
        </p:nvSpPr>
        <p:spPr>
          <a:xfrm>
            <a:off x="426700" y="1896600"/>
            <a:ext cx="665400" cy="685500"/>
          </a:xfrm>
          <a:prstGeom prst="roundRect">
            <a:avLst>
              <a:gd fmla="val 17601" name="adj"/>
            </a:avLst>
          </a:prstGeom>
          <a:noFill/>
          <a:ln>
            <a:noFill/>
          </a:ln>
        </p:spPr>
      </p:sp>
      <p:sp>
        <p:nvSpPr>
          <p:cNvPr id="196" name="Google Shape;196;p22"/>
          <p:cNvSpPr txBox="1"/>
          <p:nvPr>
            <p:ph idx="5" type="subTitle"/>
          </p:nvPr>
        </p:nvSpPr>
        <p:spPr>
          <a:xfrm>
            <a:off x="426700" y="2708802"/>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197" name="Google Shape;197;p22"/>
          <p:cNvSpPr txBox="1"/>
          <p:nvPr>
            <p:ph idx="6" type="subTitle"/>
          </p:nvPr>
        </p:nvSpPr>
        <p:spPr>
          <a:xfrm>
            <a:off x="4267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198" name="Google Shape;198;p22"/>
          <p:cNvSpPr txBox="1"/>
          <p:nvPr>
            <p:ph idx="7" type="body"/>
          </p:nvPr>
        </p:nvSpPr>
        <p:spPr>
          <a:xfrm>
            <a:off x="4267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199" name="Google Shape;199;p22"/>
          <p:cNvSpPr/>
          <p:nvPr>
            <p:ph idx="8" type="pic"/>
          </p:nvPr>
        </p:nvSpPr>
        <p:spPr>
          <a:xfrm>
            <a:off x="2621800" y="1896600"/>
            <a:ext cx="665400" cy="685500"/>
          </a:xfrm>
          <a:prstGeom prst="roundRect">
            <a:avLst>
              <a:gd fmla="val 17601" name="adj"/>
            </a:avLst>
          </a:prstGeom>
          <a:noFill/>
          <a:ln>
            <a:noFill/>
          </a:ln>
        </p:spPr>
      </p:sp>
      <p:sp>
        <p:nvSpPr>
          <p:cNvPr id="200" name="Google Shape;200;p22"/>
          <p:cNvSpPr txBox="1"/>
          <p:nvPr>
            <p:ph idx="9" type="subTitle"/>
          </p:nvPr>
        </p:nvSpPr>
        <p:spPr>
          <a:xfrm>
            <a:off x="26218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1" name="Google Shape;201;p22"/>
          <p:cNvSpPr txBox="1"/>
          <p:nvPr>
            <p:ph idx="13" type="subTitle"/>
          </p:nvPr>
        </p:nvSpPr>
        <p:spPr>
          <a:xfrm>
            <a:off x="2621800" y="2936075"/>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2" name="Google Shape;202;p22"/>
          <p:cNvSpPr txBox="1"/>
          <p:nvPr>
            <p:ph idx="14" type="body"/>
          </p:nvPr>
        </p:nvSpPr>
        <p:spPr>
          <a:xfrm>
            <a:off x="2621800" y="3251425"/>
            <a:ext cx="17058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03" name="Google Shape;203;p22"/>
          <p:cNvSpPr/>
          <p:nvPr>
            <p:ph idx="15" type="pic"/>
          </p:nvPr>
        </p:nvSpPr>
        <p:spPr>
          <a:xfrm>
            <a:off x="4816900" y="1896600"/>
            <a:ext cx="665400" cy="685500"/>
          </a:xfrm>
          <a:prstGeom prst="roundRect">
            <a:avLst>
              <a:gd fmla="val 17601" name="adj"/>
            </a:avLst>
          </a:prstGeom>
          <a:noFill/>
          <a:ln>
            <a:noFill/>
          </a:ln>
        </p:spPr>
      </p:sp>
      <p:sp>
        <p:nvSpPr>
          <p:cNvPr id="204" name="Google Shape;204;p22"/>
          <p:cNvSpPr txBox="1"/>
          <p:nvPr>
            <p:ph idx="16" type="subTitle"/>
          </p:nvPr>
        </p:nvSpPr>
        <p:spPr>
          <a:xfrm>
            <a:off x="4816900" y="2708808"/>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5" name="Google Shape;205;p22"/>
          <p:cNvSpPr txBox="1"/>
          <p:nvPr>
            <p:ph idx="17" type="subTitle"/>
          </p:nvPr>
        </p:nvSpPr>
        <p:spPr>
          <a:xfrm>
            <a:off x="48169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06" name="Google Shape;206;p22"/>
          <p:cNvSpPr txBox="1"/>
          <p:nvPr>
            <p:ph idx="18" type="body"/>
          </p:nvPr>
        </p:nvSpPr>
        <p:spPr>
          <a:xfrm>
            <a:off x="4817025"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207" name="Google Shape;207;p22"/>
          <p:cNvSpPr/>
          <p:nvPr>
            <p:ph idx="19" type="pic"/>
          </p:nvPr>
        </p:nvSpPr>
        <p:spPr>
          <a:xfrm>
            <a:off x="7012000" y="1896600"/>
            <a:ext cx="665400" cy="685500"/>
          </a:xfrm>
          <a:prstGeom prst="roundRect">
            <a:avLst>
              <a:gd fmla="val 17601" name="adj"/>
            </a:avLst>
          </a:prstGeom>
          <a:noFill/>
          <a:ln>
            <a:noFill/>
          </a:ln>
        </p:spPr>
      </p:sp>
      <p:sp>
        <p:nvSpPr>
          <p:cNvPr id="208" name="Google Shape;208;p22"/>
          <p:cNvSpPr txBox="1"/>
          <p:nvPr>
            <p:ph idx="20" type="subTitle"/>
          </p:nvPr>
        </p:nvSpPr>
        <p:spPr>
          <a:xfrm>
            <a:off x="7012000" y="2708807"/>
            <a:ext cx="1761900" cy="228600"/>
          </a:xfrm>
          <a:prstGeom prst="rect">
            <a:avLst/>
          </a:prstGeom>
        </p:spPr>
        <p:txBody>
          <a:bodyPr anchorCtr="0" anchor="b" bIns="0" lIns="0" spcFirstLastPara="1" rIns="91425" wrap="square" tIns="0">
            <a:noAutofit/>
          </a:bodyPr>
          <a:lstStyle>
            <a:lvl1pPr lvl="0">
              <a:lnSpc>
                <a:spcPct val="85000"/>
              </a:lnSpc>
              <a:spcBef>
                <a:spcPts val="0"/>
              </a:spcBef>
              <a:spcAft>
                <a:spcPts val="0"/>
              </a:spcAft>
              <a:buNone/>
              <a:defRPr>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2pPr>
            <a:lvl3pPr lvl="2">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3pPr>
            <a:lvl4pPr lvl="3">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4pPr>
            <a:lvl5pPr lvl="4">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5pPr>
            <a:lvl6pPr lvl="5">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6pPr>
            <a:lvl7pPr lvl="6">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7pPr>
            <a:lvl8pPr lvl="7">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8pPr>
            <a:lvl9pPr lvl="8">
              <a:spcBef>
                <a:spcPts val="0"/>
              </a:spcBef>
              <a:spcAft>
                <a:spcPts val="0"/>
              </a:spcAft>
              <a:buClr>
                <a:schemeClr val="accent3"/>
              </a:buClr>
              <a:buSzPts val="1400"/>
              <a:buFont typeface="Urbanist"/>
              <a:buNone/>
              <a:defRPr>
                <a:solidFill>
                  <a:schemeClr val="accent3"/>
                </a:solidFill>
                <a:latin typeface="Urbanist"/>
                <a:ea typeface="Urbanist"/>
                <a:cs typeface="Urbanist"/>
                <a:sym typeface="Urbanist"/>
              </a:defRPr>
            </a:lvl9pPr>
          </a:lstStyle>
          <a:p/>
        </p:txBody>
      </p:sp>
      <p:sp>
        <p:nvSpPr>
          <p:cNvPr id="209" name="Google Shape;209;p22"/>
          <p:cNvSpPr txBox="1"/>
          <p:nvPr>
            <p:ph idx="21" type="subTitle"/>
          </p:nvPr>
        </p:nvSpPr>
        <p:spPr>
          <a:xfrm>
            <a:off x="7012000" y="2936076"/>
            <a:ext cx="1761900" cy="163800"/>
          </a:xfrm>
          <a:prstGeom prst="rect">
            <a:avLst/>
          </a:prstGeom>
        </p:spPr>
        <p:txBody>
          <a:bodyPr anchorCtr="0" anchor="t" bIns="0" lIns="0" spcFirstLastPara="1" rIns="91425" wrap="square" tIns="0">
            <a:noAutofit/>
          </a:bodyPr>
          <a:lstStyle>
            <a:lvl1pPr lvl="0">
              <a:lnSpc>
                <a:spcPct val="85000"/>
              </a:lnSpc>
              <a:spcBef>
                <a:spcPts val="0"/>
              </a:spcBef>
              <a:spcAft>
                <a:spcPts val="0"/>
              </a:spcAft>
              <a:buNone/>
              <a:defRPr sz="1200">
                <a:latin typeface="Urbanist Medium"/>
                <a:ea typeface="Urbanist Medium"/>
                <a:cs typeface="Urbanist Medium"/>
                <a:sym typeface="Urbanist Medium"/>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10" name="Google Shape;210;p22"/>
          <p:cNvSpPr txBox="1"/>
          <p:nvPr>
            <p:ph idx="22" type="body"/>
          </p:nvPr>
        </p:nvSpPr>
        <p:spPr>
          <a:xfrm>
            <a:off x="7012000" y="3251425"/>
            <a:ext cx="1761900" cy="965100"/>
          </a:xfrm>
          <a:prstGeom prst="rect">
            <a:avLst/>
          </a:prstGeom>
        </p:spPr>
        <p:txBody>
          <a:bodyPr anchorCtr="0" anchor="t" bIns="0" lIns="0" spcFirstLastPara="1" rIns="91425"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cxnSp>
        <p:nvCxnSpPr>
          <p:cNvPr id="211" name="Google Shape;211;p22"/>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12" name="Google Shape;212;p22"/>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13" name="Google Shape;213;p22"/>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14" name="Google Shape;2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big title and body">
  <p:cSld name="BLANK_1_1_1_1_1_1_1_1_1_1_2">
    <p:spTree>
      <p:nvGrpSpPr>
        <p:cNvPr id="215" name="Shape 215"/>
        <p:cNvGrpSpPr/>
        <p:nvPr/>
      </p:nvGrpSpPr>
      <p:grpSpPr>
        <a:xfrm>
          <a:off x="0" y="0"/>
          <a:ext cx="0" cy="0"/>
          <a:chOff x="0" y="0"/>
          <a:chExt cx="0" cy="0"/>
        </a:xfrm>
      </p:grpSpPr>
      <p:pic>
        <p:nvPicPr>
          <p:cNvPr descr="Oval black shapes against a shadowy background. " id="216" name="Google Shape;216;p23"/>
          <p:cNvPicPr preferRelativeResize="0"/>
          <p:nvPr/>
        </p:nvPicPr>
        <p:blipFill rotWithShape="1">
          <a:blip r:embed="rId2">
            <a:alphaModFix/>
          </a:blip>
          <a:srcRect b="42245" l="17241" r="25039" t="35"/>
          <a:stretch/>
        </p:blipFill>
        <p:spPr>
          <a:xfrm>
            <a:off x="0" y="-289"/>
            <a:ext cx="9144000" cy="5144100"/>
          </a:xfrm>
          <a:prstGeom prst="roundRect">
            <a:avLst>
              <a:gd fmla="val 0" name="adj"/>
            </a:avLst>
          </a:prstGeom>
          <a:noFill/>
          <a:ln cap="flat" cmpd="sng" w="9525">
            <a:solidFill>
              <a:schemeClr val="accent1"/>
            </a:solidFill>
            <a:prstDash val="solid"/>
            <a:round/>
            <a:headEnd len="sm" w="sm" type="none"/>
            <a:tailEnd len="sm" w="sm" type="none"/>
          </a:ln>
        </p:spPr>
      </p:pic>
      <p:sp>
        <p:nvSpPr>
          <p:cNvPr id="217" name="Google Shape;217;p23"/>
          <p:cNvSpPr txBox="1"/>
          <p:nvPr>
            <p:ph idx="1" type="subTitle"/>
          </p:nvPr>
        </p:nvSpPr>
        <p:spPr>
          <a:xfrm>
            <a:off x="4314775" y="3818375"/>
            <a:ext cx="4230600" cy="4527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218" name="Google Shape;218;p2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19" name="Google Shape;219;p2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0" name="Google Shape;220;p23"/>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21" name="Google Shape;221;p23"/>
          <p:cNvSpPr txBox="1"/>
          <p:nvPr>
            <p:ph type="title"/>
          </p:nvPr>
        </p:nvSpPr>
        <p:spPr>
          <a:xfrm>
            <a:off x="228600" y="290448"/>
            <a:ext cx="3655800" cy="2407500"/>
          </a:xfrm>
          <a:prstGeom prst="rect">
            <a:avLst/>
          </a:prstGeom>
        </p:spPr>
        <p:txBody>
          <a:bodyPr anchorCtr="0" anchor="t" bIns="91425" lIns="0" spcFirstLastPara="1" rIns="91425" wrap="square" tIns="91425">
            <a:spAutoFit/>
          </a:bodyPr>
          <a:lstStyle>
            <a:lvl1pPr lvl="0">
              <a:lnSpc>
                <a:spcPct val="85000"/>
              </a:lnSpc>
              <a:spcBef>
                <a:spcPts val="0"/>
              </a:spcBef>
              <a:spcAft>
                <a:spcPts val="0"/>
              </a:spcAft>
              <a:buNone/>
              <a:defRPr sz="4800">
                <a:solidFill>
                  <a:schemeClr val="dk2"/>
                </a:solidFill>
              </a:defRPr>
            </a:lvl1pPr>
            <a:lvl2pPr lvl="1">
              <a:lnSpc>
                <a:spcPct val="85000"/>
              </a:lnSpc>
              <a:spcBef>
                <a:spcPts val="0"/>
              </a:spcBef>
              <a:spcAft>
                <a:spcPts val="0"/>
              </a:spcAft>
              <a:buNone/>
              <a:defRPr sz="4800">
                <a:solidFill>
                  <a:schemeClr val="dk2"/>
                </a:solidFill>
              </a:defRPr>
            </a:lvl2pPr>
            <a:lvl3pPr lvl="2">
              <a:lnSpc>
                <a:spcPct val="85000"/>
              </a:lnSpc>
              <a:spcBef>
                <a:spcPts val="0"/>
              </a:spcBef>
              <a:spcAft>
                <a:spcPts val="0"/>
              </a:spcAft>
              <a:buNone/>
              <a:defRPr sz="4800">
                <a:solidFill>
                  <a:schemeClr val="dk2"/>
                </a:solidFill>
              </a:defRPr>
            </a:lvl3pPr>
            <a:lvl4pPr lvl="3">
              <a:lnSpc>
                <a:spcPct val="85000"/>
              </a:lnSpc>
              <a:spcBef>
                <a:spcPts val="0"/>
              </a:spcBef>
              <a:spcAft>
                <a:spcPts val="0"/>
              </a:spcAft>
              <a:buNone/>
              <a:defRPr sz="4800">
                <a:solidFill>
                  <a:schemeClr val="dk2"/>
                </a:solidFill>
              </a:defRPr>
            </a:lvl4pPr>
            <a:lvl5pPr lvl="4">
              <a:lnSpc>
                <a:spcPct val="85000"/>
              </a:lnSpc>
              <a:spcBef>
                <a:spcPts val="0"/>
              </a:spcBef>
              <a:spcAft>
                <a:spcPts val="0"/>
              </a:spcAft>
              <a:buNone/>
              <a:defRPr sz="4800">
                <a:solidFill>
                  <a:schemeClr val="dk2"/>
                </a:solidFill>
              </a:defRPr>
            </a:lvl5pPr>
            <a:lvl6pPr lvl="5">
              <a:lnSpc>
                <a:spcPct val="85000"/>
              </a:lnSpc>
              <a:spcBef>
                <a:spcPts val="0"/>
              </a:spcBef>
              <a:spcAft>
                <a:spcPts val="0"/>
              </a:spcAft>
              <a:buNone/>
              <a:defRPr sz="4800">
                <a:solidFill>
                  <a:schemeClr val="dk2"/>
                </a:solidFill>
              </a:defRPr>
            </a:lvl6pPr>
            <a:lvl7pPr lvl="6">
              <a:lnSpc>
                <a:spcPct val="85000"/>
              </a:lnSpc>
              <a:spcBef>
                <a:spcPts val="0"/>
              </a:spcBef>
              <a:spcAft>
                <a:spcPts val="0"/>
              </a:spcAft>
              <a:buNone/>
              <a:defRPr sz="4800">
                <a:solidFill>
                  <a:schemeClr val="dk2"/>
                </a:solidFill>
              </a:defRPr>
            </a:lvl7pPr>
            <a:lvl8pPr lvl="7">
              <a:lnSpc>
                <a:spcPct val="85000"/>
              </a:lnSpc>
              <a:spcBef>
                <a:spcPts val="0"/>
              </a:spcBef>
              <a:spcAft>
                <a:spcPts val="0"/>
              </a:spcAft>
              <a:buNone/>
              <a:defRPr sz="4800">
                <a:solidFill>
                  <a:schemeClr val="dk2"/>
                </a:solidFill>
              </a:defRPr>
            </a:lvl8pPr>
            <a:lvl9pPr lvl="8">
              <a:lnSpc>
                <a:spcPct val="85000"/>
              </a:lnSpc>
              <a:spcBef>
                <a:spcPts val="0"/>
              </a:spcBef>
              <a:spcAft>
                <a:spcPts val="0"/>
              </a:spcAft>
              <a:buNone/>
              <a:defRPr sz="4800">
                <a:solidFill>
                  <a:schemeClr val="dk2"/>
                </a:solidFill>
              </a:defRPr>
            </a:lvl9pPr>
          </a:lstStyle>
          <a:p/>
        </p:txBody>
      </p:sp>
      <p:cxnSp>
        <p:nvCxnSpPr>
          <p:cNvPr id="222" name="Google Shape;222;p23"/>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cxnSp>
        <p:nvCxnSpPr>
          <p:cNvPr id="223" name="Google Shape;223;p23"/>
          <p:cNvCxnSpPr/>
          <p:nvPr/>
        </p:nvCxnSpPr>
        <p:spPr>
          <a:xfrm>
            <a:off x="4159025" y="226100"/>
            <a:ext cx="0" cy="4457700"/>
          </a:xfrm>
          <a:prstGeom prst="straightConnector1">
            <a:avLst/>
          </a:prstGeom>
          <a:noFill/>
          <a:ln cap="flat" cmpd="sng" w="9525">
            <a:solidFill>
              <a:schemeClr val="accent1"/>
            </a:solidFill>
            <a:prstDash val="solid"/>
            <a:round/>
            <a:headEnd len="med" w="med" type="none"/>
            <a:tailEnd len="med" w="med" type="none"/>
          </a:ln>
        </p:spPr>
      </p:cxnSp>
      <p:cxnSp>
        <p:nvCxnSpPr>
          <p:cNvPr id="224" name="Google Shape;224;p23"/>
          <p:cNvCxnSpPr/>
          <p:nvPr/>
        </p:nvCxnSpPr>
        <p:spPr>
          <a:xfrm>
            <a:off x="228600" y="226100"/>
            <a:ext cx="8687100" cy="0"/>
          </a:xfrm>
          <a:prstGeom prst="straightConnector1">
            <a:avLst/>
          </a:prstGeom>
          <a:noFill/>
          <a:ln cap="flat" cmpd="sng" w="9525">
            <a:solidFill>
              <a:schemeClr val="accent1"/>
            </a:solidFill>
            <a:prstDash val="solid"/>
            <a:round/>
            <a:headEnd len="med" w="med" type="none"/>
            <a:tailEnd len="med" w="med" type="none"/>
          </a:ln>
        </p:spPr>
      </p:cxnSp>
      <p:sp>
        <p:nvSpPr>
          <p:cNvPr id="225" name="Google Shape;225;p23"/>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6" name="Google Shape;226;p23"/>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27" name="Google Shape;227;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ALT 2">
  <p:cSld name="BLANK_1_1_1_1_1_1_1_1_1_1_1_1_2">
    <p:spTree>
      <p:nvGrpSpPr>
        <p:cNvPr id="228" name="Shape 228"/>
        <p:cNvGrpSpPr/>
        <p:nvPr/>
      </p:nvGrpSpPr>
      <p:grpSpPr>
        <a:xfrm>
          <a:off x="0" y="0"/>
          <a:ext cx="0" cy="0"/>
          <a:chOff x="0" y="0"/>
          <a:chExt cx="0" cy="0"/>
        </a:xfrm>
      </p:grpSpPr>
      <p:sp>
        <p:nvSpPr>
          <p:cNvPr id="229" name="Google Shape;229;p24"/>
          <p:cNvSpPr txBox="1"/>
          <p:nvPr>
            <p:ph idx="1" type="body"/>
          </p:nvPr>
        </p:nvSpPr>
        <p:spPr>
          <a:xfrm>
            <a:off x="228600" y="1743625"/>
            <a:ext cx="4296600" cy="2709000"/>
          </a:xfrm>
          <a:prstGeom prst="rect">
            <a:avLst/>
          </a:prstGeom>
        </p:spPr>
        <p:txBody>
          <a:bodyPr anchorCtr="0" anchor="b" bIns="91425" lIns="0"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800"/>
              </a:spcBef>
              <a:spcAft>
                <a:spcPts val="0"/>
              </a:spcAft>
              <a:buSzPts val="1400"/>
              <a:buChar char="○"/>
              <a:defRPr sz="1400"/>
            </a:lvl2pPr>
            <a:lvl3pPr indent="-317500" lvl="2" marL="1371600">
              <a:spcBef>
                <a:spcPts val="800"/>
              </a:spcBef>
              <a:spcAft>
                <a:spcPts val="0"/>
              </a:spcAft>
              <a:buSzPts val="1400"/>
              <a:buChar char="■"/>
              <a:defRPr sz="1400"/>
            </a:lvl3pPr>
            <a:lvl4pPr indent="-317500" lvl="3" marL="1828800">
              <a:spcBef>
                <a:spcPts val="800"/>
              </a:spcBef>
              <a:spcAft>
                <a:spcPts val="0"/>
              </a:spcAft>
              <a:buSzPts val="1400"/>
              <a:buChar char="●"/>
              <a:defRPr sz="1400"/>
            </a:lvl4pPr>
            <a:lvl5pPr indent="-317500" lvl="4" marL="2286000">
              <a:spcBef>
                <a:spcPts val="800"/>
              </a:spcBef>
              <a:spcAft>
                <a:spcPts val="0"/>
              </a:spcAft>
              <a:buSzPts val="1400"/>
              <a:buChar char="○"/>
              <a:defRPr sz="1400"/>
            </a:lvl5pPr>
            <a:lvl6pPr indent="-317500" lvl="5" marL="2743200">
              <a:spcBef>
                <a:spcPts val="800"/>
              </a:spcBef>
              <a:spcAft>
                <a:spcPts val="0"/>
              </a:spcAft>
              <a:buSzPts val="1400"/>
              <a:buChar char="■"/>
              <a:defRPr sz="1400"/>
            </a:lvl6pPr>
            <a:lvl7pPr indent="-317500" lvl="6" marL="3200400">
              <a:spcBef>
                <a:spcPts val="800"/>
              </a:spcBef>
              <a:spcAft>
                <a:spcPts val="0"/>
              </a:spcAft>
              <a:buSzPts val="1400"/>
              <a:buChar char="●"/>
              <a:defRPr sz="1400"/>
            </a:lvl7pPr>
            <a:lvl8pPr indent="-317500" lvl="7" marL="3657600">
              <a:spcBef>
                <a:spcPts val="800"/>
              </a:spcBef>
              <a:spcAft>
                <a:spcPts val="0"/>
              </a:spcAft>
              <a:buSzPts val="1400"/>
              <a:buChar char="○"/>
              <a:defRPr sz="1400"/>
            </a:lvl8pPr>
            <a:lvl9pPr indent="-317500" lvl="8" marL="4114800">
              <a:spcBef>
                <a:spcPts val="800"/>
              </a:spcBef>
              <a:spcAft>
                <a:spcPts val="800"/>
              </a:spcAft>
              <a:buSzPts val="1400"/>
              <a:buChar char="■"/>
              <a:defRPr sz="1400"/>
            </a:lvl9pPr>
          </a:lstStyle>
          <a:p/>
        </p:txBody>
      </p:sp>
      <p:sp>
        <p:nvSpPr>
          <p:cNvPr id="230" name="Google Shape;230;p24"/>
          <p:cNvSpPr/>
          <p:nvPr>
            <p:ph idx="2" type="pic"/>
          </p:nvPr>
        </p:nvSpPr>
        <p:spPr>
          <a:xfrm>
            <a:off x="5342000" y="457200"/>
            <a:ext cx="3573300" cy="3995400"/>
          </a:xfrm>
          <a:prstGeom prst="roundRect">
            <a:avLst>
              <a:gd fmla="val 6865" name="adj"/>
            </a:avLst>
          </a:prstGeom>
          <a:noFill/>
          <a:ln>
            <a:noFill/>
          </a:ln>
        </p:spPr>
      </p:sp>
      <p:sp>
        <p:nvSpPr>
          <p:cNvPr id="231" name="Google Shape;231;p24"/>
          <p:cNvSpPr txBox="1"/>
          <p:nvPr>
            <p:ph idx="3"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2" name="Google Shape;232;p24"/>
          <p:cNvSpPr txBox="1"/>
          <p:nvPr>
            <p:ph idx="4"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3" name="Google Shape;233;p24"/>
          <p:cNvSpPr txBox="1"/>
          <p:nvPr>
            <p:ph idx="5"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34" name="Google Shape;234;p24"/>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sp>
        <p:nvSpPr>
          <p:cNvPr id="235" name="Google Shape;235;p24"/>
          <p:cNvSpPr txBox="1"/>
          <p:nvPr>
            <p:ph type="title"/>
          </p:nvPr>
        </p:nvSpPr>
        <p:spPr>
          <a:xfrm>
            <a:off x="228600" y="613525"/>
            <a:ext cx="4296600" cy="11628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lvl1pPr>
            <a:lvl2pPr lvl="1">
              <a:lnSpc>
                <a:spcPct val="85000"/>
              </a:lnSpc>
              <a:spcBef>
                <a:spcPts val="0"/>
              </a:spcBef>
              <a:spcAft>
                <a:spcPts val="0"/>
              </a:spcAft>
              <a:buNone/>
              <a:defRPr sz="3600"/>
            </a:lvl2pPr>
            <a:lvl3pPr lvl="2">
              <a:lnSpc>
                <a:spcPct val="85000"/>
              </a:lnSpc>
              <a:spcBef>
                <a:spcPts val="0"/>
              </a:spcBef>
              <a:spcAft>
                <a:spcPts val="0"/>
              </a:spcAft>
              <a:buNone/>
              <a:defRPr sz="3600"/>
            </a:lvl3pPr>
            <a:lvl4pPr lvl="3">
              <a:lnSpc>
                <a:spcPct val="85000"/>
              </a:lnSpc>
              <a:spcBef>
                <a:spcPts val="0"/>
              </a:spcBef>
              <a:spcAft>
                <a:spcPts val="0"/>
              </a:spcAft>
              <a:buNone/>
              <a:defRPr sz="3600"/>
            </a:lvl4pPr>
            <a:lvl5pPr lvl="4">
              <a:lnSpc>
                <a:spcPct val="85000"/>
              </a:lnSpc>
              <a:spcBef>
                <a:spcPts val="0"/>
              </a:spcBef>
              <a:spcAft>
                <a:spcPts val="0"/>
              </a:spcAft>
              <a:buNone/>
              <a:defRPr sz="3600"/>
            </a:lvl5pPr>
            <a:lvl6pPr lvl="5">
              <a:lnSpc>
                <a:spcPct val="85000"/>
              </a:lnSpc>
              <a:spcBef>
                <a:spcPts val="0"/>
              </a:spcBef>
              <a:spcAft>
                <a:spcPts val="0"/>
              </a:spcAft>
              <a:buNone/>
              <a:defRPr sz="3600"/>
            </a:lvl6pPr>
            <a:lvl7pPr lvl="6">
              <a:lnSpc>
                <a:spcPct val="85000"/>
              </a:lnSpc>
              <a:spcBef>
                <a:spcPts val="0"/>
              </a:spcBef>
              <a:spcAft>
                <a:spcPts val="0"/>
              </a:spcAft>
              <a:buNone/>
              <a:defRPr sz="3600"/>
            </a:lvl7pPr>
            <a:lvl8pPr lvl="7">
              <a:lnSpc>
                <a:spcPct val="85000"/>
              </a:lnSpc>
              <a:spcBef>
                <a:spcPts val="0"/>
              </a:spcBef>
              <a:spcAft>
                <a:spcPts val="0"/>
              </a:spcAft>
              <a:buNone/>
              <a:defRPr sz="3600"/>
            </a:lvl8pPr>
            <a:lvl9pPr lvl="8">
              <a:lnSpc>
                <a:spcPct val="85000"/>
              </a:lnSpc>
              <a:spcBef>
                <a:spcPts val="0"/>
              </a:spcBef>
              <a:spcAft>
                <a:spcPts val="0"/>
              </a:spcAft>
              <a:buNone/>
              <a:defRPr sz="3600"/>
            </a:lvl9pPr>
          </a:lstStyle>
          <a:p/>
        </p:txBody>
      </p:sp>
      <p:cxnSp>
        <p:nvCxnSpPr>
          <p:cNvPr id="236" name="Google Shape;236;p24"/>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37" name="Google Shape;237;p24"/>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8" name="Google Shape;238;p24"/>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39" name="Google Shape;239;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cards">
  <p:cSld name="CUSTOM_1">
    <p:spTree>
      <p:nvGrpSpPr>
        <p:cNvPr id="240" name="Shape 240"/>
        <p:cNvGrpSpPr/>
        <p:nvPr/>
      </p:nvGrpSpPr>
      <p:grpSpPr>
        <a:xfrm>
          <a:off x="0" y="0"/>
          <a:ext cx="0" cy="0"/>
          <a:chOff x="0" y="0"/>
          <a:chExt cx="0" cy="0"/>
        </a:xfrm>
      </p:grpSpPr>
      <p:sp>
        <p:nvSpPr>
          <p:cNvPr id="241" name="Google Shape;241;p25"/>
          <p:cNvSpPr txBox="1"/>
          <p:nvPr>
            <p:ph type="title"/>
          </p:nvPr>
        </p:nvSpPr>
        <p:spPr>
          <a:xfrm>
            <a:off x="3386700" y="489887"/>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Medium"/>
              <a:buNone/>
              <a:defRPr sz="1800">
                <a:solidFill>
                  <a:schemeClr val="accent3"/>
                </a:solidFill>
              </a:defRPr>
            </a:lvl2pPr>
            <a:lvl3pPr lvl="2">
              <a:spcBef>
                <a:spcPts val="0"/>
              </a:spcBef>
              <a:spcAft>
                <a:spcPts val="0"/>
              </a:spcAft>
              <a:buClr>
                <a:schemeClr val="accent3"/>
              </a:buClr>
              <a:buSzPts val="1800"/>
              <a:buFont typeface="Urbanist Medium"/>
              <a:buNone/>
              <a:defRPr sz="1800">
                <a:solidFill>
                  <a:schemeClr val="accent3"/>
                </a:solidFill>
              </a:defRPr>
            </a:lvl3pPr>
            <a:lvl4pPr lvl="3">
              <a:spcBef>
                <a:spcPts val="0"/>
              </a:spcBef>
              <a:spcAft>
                <a:spcPts val="0"/>
              </a:spcAft>
              <a:buClr>
                <a:schemeClr val="accent3"/>
              </a:buClr>
              <a:buSzPts val="1800"/>
              <a:buFont typeface="Urbanist Medium"/>
              <a:buNone/>
              <a:defRPr sz="1800">
                <a:solidFill>
                  <a:schemeClr val="accent3"/>
                </a:solidFill>
              </a:defRPr>
            </a:lvl4pPr>
            <a:lvl5pPr lvl="4">
              <a:spcBef>
                <a:spcPts val="0"/>
              </a:spcBef>
              <a:spcAft>
                <a:spcPts val="0"/>
              </a:spcAft>
              <a:buClr>
                <a:schemeClr val="accent3"/>
              </a:buClr>
              <a:buSzPts val="1800"/>
              <a:buFont typeface="Urbanist Medium"/>
              <a:buNone/>
              <a:defRPr sz="1800">
                <a:solidFill>
                  <a:schemeClr val="accent3"/>
                </a:solidFill>
              </a:defRPr>
            </a:lvl5pPr>
            <a:lvl6pPr lvl="5">
              <a:spcBef>
                <a:spcPts val="0"/>
              </a:spcBef>
              <a:spcAft>
                <a:spcPts val="0"/>
              </a:spcAft>
              <a:buClr>
                <a:schemeClr val="accent3"/>
              </a:buClr>
              <a:buSzPts val="1800"/>
              <a:buFont typeface="Urbanist Medium"/>
              <a:buNone/>
              <a:defRPr sz="1800">
                <a:solidFill>
                  <a:schemeClr val="accent3"/>
                </a:solidFill>
              </a:defRPr>
            </a:lvl6pPr>
            <a:lvl7pPr lvl="6">
              <a:spcBef>
                <a:spcPts val="0"/>
              </a:spcBef>
              <a:spcAft>
                <a:spcPts val="0"/>
              </a:spcAft>
              <a:buClr>
                <a:schemeClr val="accent3"/>
              </a:buClr>
              <a:buSzPts val="1800"/>
              <a:buFont typeface="Urbanist Medium"/>
              <a:buNone/>
              <a:defRPr sz="1800">
                <a:solidFill>
                  <a:schemeClr val="accent3"/>
                </a:solidFill>
              </a:defRPr>
            </a:lvl7pPr>
            <a:lvl8pPr lvl="7">
              <a:spcBef>
                <a:spcPts val="0"/>
              </a:spcBef>
              <a:spcAft>
                <a:spcPts val="0"/>
              </a:spcAft>
              <a:buClr>
                <a:schemeClr val="accent3"/>
              </a:buClr>
              <a:buSzPts val="1800"/>
              <a:buFont typeface="Urbanist Medium"/>
              <a:buNone/>
              <a:defRPr sz="1800">
                <a:solidFill>
                  <a:schemeClr val="accent3"/>
                </a:solidFill>
              </a:defRPr>
            </a:lvl8pPr>
            <a:lvl9pPr lvl="8">
              <a:spcBef>
                <a:spcPts val="0"/>
              </a:spcBef>
              <a:spcAft>
                <a:spcPts val="0"/>
              </a:spcAft>
              <a:buClr>
                <a:schemeClr val="accent3"/>
              </a:buClr>
              <a:buSzPts val="1800"/>
              <a:buFont typeface="Urbanist Medium"/>
              <a:buNone/>
              <a:defRPr sz="1800">
                <a:solidFill>
                  <a:schemeClr val="accent3"/>
                </a:solidFill>
              </a:defRPr>
            </a:lvl9pPr>
          </a:lstStyle>
          <a:p/>
        </p:txBody>
      </p:sp>
      <p:sp>
        <p:nvSpPr>
          <p:cNvPr id="242" name="Google Shape;242;p25"/>
          <p:cNvSpPr txBox="1"/>
          <p:nvPr>
            <p:ph idx="1" type="subTitle"/>
          </p:nvPr>
        </p:nvSpPr>
        <p:spPr>
          <a:xfrm>
            <a:off x="338670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43" name="Google Shape;243;p25"/>
          <p:cNvSpPr txBox="1"/>
          <p:nvPr>
            <p:ph idx="2" type="subTitle"/>
          </p:nvPr>
        </p:nvSpPr>
        <p:spPr>
          <a:xfrm>
            <a:off x="338670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44" name="Google Shape;244;p25"/>
          <p:cNvSpPr txBox="1"/>
          <p:nvPr>
            <p:ph idx="3" type="title"/>
          </p:nvPr>
        </p:nvSpPr>
        <p:spPr>
          <a:xfrm>
            <a:off x="6307650" y="482616"/>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45" name="Google Shape;245;p25"/>
          <p:cNvSpPr txBox="1"/>
          <p:nvPr>
            <p:ph idx="4" type="subTitle"/>
          </p:nvPr>
        </p:nvSpPr>
        <p:spPr>
          <a:xfrm>
            <a:off x="6307650" y="690369"/>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46" name="Google Shape;246;p25"/>
          <p:cNvSpPr txBox="1"/>
          <p:nvPr>
            <p:ph idx="5" type="subTitle"/>
          </p:nvPr>
        </p:nvSpPr>
        <p:spPr>
          <a:xfrm>
            <a:off x="6307650" y="1070875"/>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47" name="Google Shape;247;p25"/>
          <p:cNvSpPr txBox="1"/>
          <p:nvPr>
            <p:ph idx="6"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1pPr>
            <a:lvl2pPr lvl="1">
              <a:spcBef>
                <a:spcPts val="0"/>
              </a:spcBef>
              <a:spcAft>
                <a:spcPts val="0"/>
              </a:spcAft>
              <a:buClr>
                <a:schemeClr val="dk2"/>
              </a:buClr>
              <a:buSzPts val="3000"/>
              <a:buFont typeface="Urbanist"/>
              <a:buNone/>
              <a:defRPr>
                <a:solidFill>
                  <a:schemeClr val="dk2"/>
                </a:solidFill>
              </a:defRPr>
            </a:lvl2pPr>
            <a:lvl3pPr lvl="2">
              <a:spcBef>
                <a:spcPts val="0"/>
              </a:spcBef>
              <a:spcAft>
                <a:spcPts val="0"/>
              </a:spcAft>
              <a:buClr>
                <a:schemeClr val="dk2"/>
              </a:buClr>
              <a:buSzPts val="3000"/>
              <a:buFont typeface="Urbanist"/>
              <a:buNone/>
              <a:defRPr>
                <a:solidFill>
                  <a:schemeClr val="dk2"/>
                </a:solidFill>
              </a:defRPr>
            </a:lvl3pPr>
            <a:lvl4pPr lvl="3">
              <a:spcBef>
                <a:spcPts val="0"/>
              </a:spcBef>
              <a:spcAft>
                <a:spcPts val="0"/>
              </a:spcAft>
              <a:buClr>
                <a:schemeClr val="dk2"/>
              </a:buClr>
              <a:buSzPts val="3000"/>
              <a:buFont typeface="Urbanist"/>
              <a:buNone/>
              <a:defRPr>
                <a:solidFill>
                  <a:schemeClr val="dk2"/>
                </a:solidFill>
              </a:defRPr>
            </a:lvl4pPr>
            <a:lvl5pPr lvl="4">
              <a:spcBef>
                <a:spcPts val="0"/>
              </a:spcBef>
              <a:spcAft>
                <a:spcPts val="0"/>
              </a:spcAft>
              <a:buClr>
                <a:schemeClr val="dk2"/>
              </a:buClr>
              <a:buSzPts val="3000"/>
              <a:buFont typeface="Urbanist"/>
              <a:buNone/>
              <a:defRPr>
                <a:solidFill>
                  <a:schemeClr val="dk2"/>
                </a:solidFill>
              </a:defRPr>
            </a:lvl5pPr>
            <a:lvl6pPr lvl="5">
              <a:spcBef>
                <a:spcPts val="0"/>
              </a:spcBef>
              <a:spcAft>
                <a:spcPts val="0"/>
              </a:spcAft>
              <a:buClr>
                <a:schemeClr val="dk2"/>
              </a:buClr>
              <a:buSzPts val="3000"/>
              <a:buFont typeface="Urbanist"/>
              <a:buNone/>
              <a:defRPr>
                <a:solidFill>
                  <a:schemeClr val="dk2"/>
                </a:solidFill>
              </a:defRPr>
            </a:lvl6pPr>
            <a:lvl7pPr lvl="6">
              <a:spcBef>
                <a:spcPts val="0"/>
              </a:spcBef>
              <a:spcAft>
                <a:spcPts val="0"/>
              </a:spcAft>
              <a:buClr>
                <a:schemeClr val="dk2"/>
              </a:buClr>
              <a:buSzPts val="3000"/>
              <a:buFont typeface="Urbanist"/>
              <a:buNone/>
              <a:defRPr>
                <a:solidFill>
                  <a:schemeClr val="dk2"/>
                </a:solidFill>
              </a:defRPr>
            </a:lvl7pPr>
            <a:lvl8pPr lvl="7">
              <a:spcBef>
                <a:spcPts val="0"/>
              </a:spcBef>
              <a:spcAft>
                <a:spcPts val="0"/>
              </a:spcAft>
              <a:buClr>
                <a:schemeClr val="dk2"/>
              </a:buClr>
              <a:buSzPts val="3000"/>
              <a:buFont typeface="Urbanist"/>
              <a:buNone/>
              <a:defRPr>
                <a:solidFill>
                  <a:schemeClr val="dk2"/>
                </a:solidFill>
              </a:defRPr>
            </a:lvl8pPr>
            <a:lvl9pPr lvl="8">
              <a:spcBef>
                <a:spcPts val="0"/>
              </a:spcBef>
              <a:spcAft>
                <a:spcPts val="0"/>
              </a:spcAft>
              <a:buClr>
                <a:schemeClr val="dk2"/>
              </a:buClr>
              <a:buSzPts val="3000"/>
              <a:buFont typeface="Urbanist"/>
              <a:buNone/>
              <a:defRPr>
                <a:solidFill>
                  <a:schemeClr val="dk2"/>
                </a:solidFill>
              </a:defRPr>
            </a:lvl9pPr>
          </a:lstStyle>
          <a:p/>
        </p:txBody>
      </p:sp>
      <p:sp>
        <p:nvSpPr>
          <p:cNvPr id="248" name="Google Shape;248;p25"/>
          <p:cNvSpPr txBox="1"/>
          <p:nvPr>
            <p:ph idx="7" type="subTitle"/>
          </p:nvPr>
        </p:nvSpPr>
        <p:spPr>
          <a:xfrm>
            <a:off x="3482800" y="4057204"/>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49" name="Google Shape;249;p25"/>
          <p:cNvSpPr txBox="1"/>
          <p:nvPr>
            <p:ph idx="8" type="subTitle"/>
          </p:nvPr>
        </p:nvSpPr>
        <p:spPr>
          <a:xfrm>
            <a:off x="6405300" y="4057079"/>
            <a:ext cx="1076100" cy="168300"/>
          </a:xfrm>
          <a:prstGeom prst="rect">
            <a:avLst/>
          </a:prstGeom>
        </p:spPr>
        <p:txBody>
          <a:bodyPr anchorCtr="0" anchor="t" bIns="91425" lIns="0" spcFirstLastPara="1" rIns="91425" wrap="square" tIns="0">
            <a:noAutofit/>
          </a:bodyPr>
          <a:lstStyle>
            <a:lvl1pPr lvl="0" algn="ctr">
              <a:lnSpc>
                <a:spcPct val="85000"/>
              </a:lnSpc>
              <a:spcBef>
                <a:spcPts val="0"/>
              </a:spcBef>
              <a:spcAft>
                <a:spcPts val="0"/>
              </a:spcAft>
              <a:buNone/>
              <a:defRPr sz="800">
                <a:solidFill>
                  <a:schemeClr val="dk1"/>
                </a:solidFill>
                <a:latin typeface="Urbanist Medium"/>
                <a:ea typeface="Urbanist Medium"/>
                <a:cs typeface="Urbanist Medium"/>
                <a:sym typeface="Urbanist Medium"/>
              </a:defRPr>
            </a:lvl1pPr>
            <a:lvl2pPr lvl="1"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2pPr>
            <a:lvl3pPr lvl="2"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3pPr>
            <a:lvl4pPr lvl="3"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4pPr>
            <a:lvl5pPr lvl="4"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5pPr>
            <a:lvl6pPr lvl="5"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6pPr>
            <a:lvl7pPr lvl="6"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7pPr>
            <a:lvl8pPr lvl="7"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8pPr>
            <a:lvl9pPr lvl="8" algn="ctr">
              <a:spcBef>
                <a:spcPts val="0"/>
              </a:spcBef>
              <a:spcAft>
                <a:spcPts val="0"/>
              </a:spcAft>
              <a:buClr>
                <a:schemeClr val="dk1"/>
              </a:buClr>
              <a:buSzPts val="800"/>
              <a:buFont typeface="Urbanist"/>
              <a:buNone/>
              <a:defRPr sz="800">
                <a:solidFill>
                  <a:schemeClr val="dk1"/>
                </a:solidFill>
                <a:latin typeface="Urbanist"/>
                <a:ea typeface="Urbanist"/>
                <a:cs typeface="Urbanist"/>
                <a:sym typeface="Urbanist"/>
              </a:defRPr>
            </a:lvl9pPr>
          </a:lstStyle>
          <a:p/>
        </p:txBody>
      </p:sp>
      <p:sp>
        <p:nvSpPr>
          <p:cNvPr id="250" name="Google Shape;250;p25"/>
          <p:cNvSpPr txBox="1"/>
          <p:nvPr>
            <p:ph idx="9"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1" name="Google Shape;251;p25"/>
          <p:cNvSpPr txBox="1"/>
          <p:nvPr>
            <p:ph idx="1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52" name="Google Shape;252;p25"/>
          <p:cNvSpPr txBox="1"/>
          <p:nvPr>
            <p:ph idx="1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53" name="Google Shape;253;p25"/>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grpSp>
        <p:nvGrpSpPr>
          <p:cNvPr id="254" name="Google Shape;254;p25"/>
          <p:cNvGrpSpPr/>
          <p:nvPr/>
        </p:nvGrpSpPr>
        <p:grpSpPr>
          <a:xfrm rot="-5400000">
            <a:off x="4794488" y="4206993"/>
            <a:ext cx="141588" cy="73485"/>
            <a:chOff x="498725" y="2069800"/>
            <a:chExt cx="205200" cy="106500"/>
          </a:xfrm>
        </p:grpSpPr>
        <p:cxnSp>
          <p:nvCxnSpPr>
            <p:cNvPr id="255" name="Google Shape;255;p25"/>
            <p:cNvCxnSpPr/>
            <p:nvPr/>
          </p:nvCxnSpPr>
          <p:spPr>
            <a:xfrm flipH="1" rot="-5400000">
              <a:off x="498725" y="2069800"/>
              <a:ext cx="103500" cy="103500"/>
            </a:xfrm>
            <a:prstGeom prst="straightConnector1">
              <a:avLst/>
            </a:prstGeom>
            <a:noFill/>
            <a:ln cap="flat" cmpd="sng" w="9525">
              <a:solidFill>
                <a:schemeClr val="lt2"/>
              </a:solidFill>
              <a:prstDash val="solid"/>
              <a:round/>
              <a:headEnd len="med" w="med" type="none"/>
              <a:tailEnd len="med" w="med" type="none"/>
            </a:ln>
          </p:spPr>
        </p:cxnSp>
        <p:cxnSp>
          <p:nvCxnSpPr>
            <p:cNvPr id="256" name="Google Shape;256;p25"/>
            <p:cNvCxnSpPr/>
            <p:nvPr/>
          </p:nvCxnSpPr>
          <p:spPr>
            <a:xfrm rot="5400000">
              <a:off x="596825" y="2069200"/>
              <a:ext cx="106500" cy="107700"/>
            </a:xfrm>
            <a:prstGeom prst="straightConnector1">
              <a:avLst/>
            </a:prstGeom>
            <a:noFill/>
            <a:ln cap="flat" cmpd="sng" w="9525">
              <a:solidFill>
                <a:schemeClr val="lt2"/>
              </a:solidFill>
              <a:prstDash val="solid"/>
              <a:round/>
              <a:headEnd len="med" w="med" type="none"/>
              <a:tailEnd len="med" w="med" type="none"/>
            </a:ln>
          </p:spPr>
        </p:cxnSp>
      </p:grpSp>
      <p:sp>
        <p:nvSpPr>
          <p:cNvPr id="257" name="Google Shape;257;p25"/>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8" name="Google Shape;258;p25"/>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59" name="Google Shape;259;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cards">
  <p:cSld name="CUSTOM_1_1">
    <p:spTree>
      <p:nvGrpSpPr>
        <p:cNvPr id="260" name="Shape 260"/>
        <p:cNvGrpSpPr/>
        <p:nvPr/>
      </p:nvGrpSpPr>
      <p:grpSpPr>
        <a:xfrm>
          <a:off x="0" y="0"/>
          <a:ext cx="0" cy="0"/>
          <a:chOff x="0" y="0"/>
          <a:chExt cx="0" cy="0"/>
        </a:xfrm>
      </p:grpSpPr>
      <p:sp>
        <p:nvSpPr>
          <p:cNvPr id="261" name="Google Shape;261;p26"/>
          <p:cNvSpPr txBox="1"/>
          <p:nvPr>
            <p:ph type="title"/>
          </p:nvPr>
        </p:nvSpPr>
        <p:spPr>
          <a:xfrm>
            <a:off x="233850" y="228600"/>
            <a:ext cx="21900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a:buNone/>
              <a:defRPr sz="1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262" name="Google Shape;262;p26"/>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3" name="Google Shape;263;p26"/>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64" name="Google Shape;264;p26"/>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265" name="Google Shape;265;p26"/>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66" name="Google Shape;266;p26"/>
          <p:cNvSpPr txBox="1"/>
          <p:nvPr>
            <p:ph idx="4" type="title"/>
          </p:nvPr>
        </p:nvSpPr>
        <p:spPr>
          <a:xfrm>
            <a:off x="3379125"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67" name="Google Shape;267;p26"/>
          <p:cNvSpPr txBox="1"/>
          <p:nvPr>
            <p:ph idx="5" type="subTitle"/>
          </p:nvPr>
        </p:nvSpPr>
        <p:spPr>
          <a:xfrm>
            <a:off x="3379125"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68" name="Google Shape;268;p26"/>
          <p:cNvSpPr txBox="1"/>
          <p:nvPr>
            <p:ph idx="6" type="subTitle"/>
          </p:nvPr>
        </p:nvSpPr>
        <p:spPr>
          <a:xfrm>
            <a:off x="3379123"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69" name="Google Shape;269;p26"/>
          <p:cNvSpPr txBox="1"/>
          <p:nvPr>
            <p:ph idx="7" type="title"/>
          </p:nvPr>
        </p:nvSpPr>
        <p:spPr>
          <a:xfrm>
            <a:off x="6318039" y="49110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0" name="Google Shape;270;p26"/>
          <p:cNvSpPr txBox="1"/>
          <p:nvPr>
            <p:ph idx="8" type="subTitle"/>
          </p:nvPr>
        </p:nvSpPr>
        <p:spPr>
          <a:xfrm>
            <a:off x="6318039" y="691577"/>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1" name="Google Shape;271;p26"/>
          <p:cNvSpPr txBox="1"/>
          <p:nvPr>
            <p:ph idx="9" type="subTitle"/>
          </p:nvPr>
        </p:nvSpPr>
        <p:spPr>
          <a:xfrm>
            <a:off x="6318036" y="107207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2" name="Google Shape;272;p26"/>
          <p:cNvSpPr txBox="1"/>
          <p:nvPr>
            <p:ph idx="13" type="title"/>
          </p:nvPr>
        </p:nvSpPr>
        <p:spPr>
          <a:xfrm>
            <a:off x="6318039"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3" name="Google Shape;273;p26"/>
          <p:cNvSpPr txBox="1"/>
          <p:nvPr>
            <p:ph idx="14" type="subTitle"/>
          </p:nvPr>
        </p:nvSpPr>
        <p:spPr>
          <a:xfrm>
            <a:off x="6318039"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4" name="Google Shape;274;p26"/>
          <p:cNvSpPr txBox="1"/>
          <p:nvPr>
            <p:ph idx="15" type="subTitle"/>
          </p:nvPr>
        </p:nvSpPr>
        <p:spPr>
          <a:xfrm>
            <a:off x="6318036"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5" name="Google Shape;275;p26"/>
          <p:cNvSpPr txBox="1"/>
          <p:nvPr>
            <p:ph idx="16" type="title"/>
          </p:nvPr>
        </p:nvSpPr>
        <p:spPr>
          <a:xfrm>
            <a:off x="3379125" y="2655740"/>
            <a:ext cx="14613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1800"/>
              <a:buFont typeface="Urbanist"/>
              <a:buNone/>
              <a:defRPr sz="1800">
                <a:solidFill>
                  <a:schemeClr val="accent3"/>
                </a:solidFill>
                <a:latin typeface="Urbanist"/>
                <a:ea typeface="Urbanist"/>
                <a:cs typeface="Urbanist"/>
                <a:sym typeface="Urbanist"/>
              </a:defRPr>
            </a:lvl1pPr>
            <a:lvl2pPr lvl="1">
              <a:spcBef>
                <a:spcPts val="0"/>
              </a:spcBef>
              <a:spcAft>
                <a:spcPts val="0"/>
              </a:spcAft>
              <a:buClr>
                <a:schemeClr val="accent3"/>
              </a:buClr>
              <a:buSzPts val="1800"/>
              <a:buFont typeface="Urbanist"/>
              <a:buNone/>
              <a:defRPr sz="1800">
                <a:solidFill>
                  <a:schemeClr val="accent3"/>
                </a:solidFill>
              </a:defRPr>
            </a:lvl2pPr>
            <a:lvl3pPr lvl="2">
              <a:spcBef>
                <a:spcPts val="0"/>
              </a:spcBef>
              <a:spcAft>
                <a:spcPts val="0"/>
              </a:spcAft>
              <a:buClr>
                <a:schemeClr val="accent3"/>
              </a:buClr>
              <a:buSzPts val="1800"/>
              <a:buFont typeface="Urbanist"/>
              <a:buNone/>
              <a:defRPr sz="1800">
                <a:solidFill>
                  <a:schemeClr val="accent3"/>
                </a:solidFill>
              </a:defRPr>
            </a:lvl3pPr>
            <a:lvl4pPr lvl="3">
              <a:spcBef>
                <a:spcPts val="0"/>
              </a:spcBef>
              <a:spcAft>
                <a:spcPts val="0"/>
              </a:spcAft>
              <a:buClr>
                <a:schemeClr val="accent3"/>
              </a:buClr>
              <a:buSzPts val="1800"/>
              <a:buFont typeface="Urbanist"/>
              <a:buNone/>
              <a:defRPr sz="1800">
                <a:solidFill>
                  <a:schemeClr val="accent3"/>
                </a:solidFill>
              </a:defRPr>
            </a:lvl4pPr>
            <a:lvl5pPr lvl="4">
              <a:spcBef>
                <a:spcPts val="0"/>
              </a:spcBef>
              <a:spcAft>
                <a:spcPts val="0"/>
              </a:spcAft>
              <a:buClr>
                <a:schemeClr val="accent3"/>
              </a:buClr>
              <a:buSzPts val="1800"/>
              <a:buFont typeface="Urbanist"/>
              <a:buNone/>
              <a:defRPr sz="1800">
                <a:solidFill>
                  <a:schemeClr val="accent3"/>
                </a:solidFill>
              </a:defRPr>
            </a:lvl5pPr>
            <a:lvl6pPr lvl="5">
              <a:spcBef>
                <a:spcPts val="0"/>
              </a:spcBef>
              <a:spcAft>
                <a:spcPts val="0"/>
              </a:spcAft>
              <a:buClr>
                <a:schemeClr val="accent3"/>
              </a:buClr>
              <a:buSzPts val="1800"/>
              <a:buFont typeface="Urbanist"/>
              <a:buNone/>
              <a:defRPr sz="1800">
                <a:solidFill>
                  <a:schemeClr val="accent3"/>
                </a:solidFill>
              </a:defRPr>
            </a:lvl6pPr>
            <a:lvl7pPr lvl="6">
              <a:spcBef>
                <a:spcPts val="0"/>
              </a:spcBef>
              <a:spcAft>
                <a:spcPts val="0"/>
              </a:spcAft>
              <a:buClr>
                <a:schemeClr val="accent3"/>
              </a:buClr>
              <a:buSzPts val="1800"/>
              <a:buFont typeface="Urbanist"/>
              <a:buNone/>
              <a:defRPr sz="1800">
                <a:solidFill>
                  <a:schemeClr val="accent3"/>
                </a:solidFill>
              </a:defRPr>
            </a:lvl7pPr>
            <a:lvl8pPr lvl="7">
              <a:spcBef>
                <a:spcPts val="0"/>
              </a:spcBef>
              <a:spcAft>
                <a:spcPts val="0"/>
              </a:spcAft>
              <a:buClr>
                <a:schemeClr val="accent3"/>
              </a:buClr>
              <a:buSzPts val="1800"/>
              <a:buFont typeface="Urbanist"/>
              <a:buNone/>
              <a:defRPr sz="1800">
                <a:solidFill>
                  <a:schemeClr val="accent3"/>
                </a:solidFill>
              </a:defRPr>
            </a:lvl8pPr>
            <a:lvl9pPr lvl="8">
              <a:spcBef>
                <a:spcPts val="0"/>
              </a:spcBef>
              <a:spcAft>
                <a:spcPts val="0"/>
              </a:spcAft>
              <a:buClr>
                <a:schemeClr val="accent3"/>
              </a:buClr>
              <a:buSzPts val="1800"/>
              <a:buFont typeface="Urbanist"/>
              <a:buNone/>
              <a:defRPr sz="1800">
                <a:solidFill>
                  <a:schemeClr val="accent3"/>
                </a:solidFill>
              </a:defRPr>
            </a:lvl9pPr>
          </a:lstStyle>
          <a:p/>
        </p:txBody>
      </p:sp>
      <p:sp>
        <p:nvSpPr>
          <p:cNvPr id="276" name="Google Shape;276;p26"/>
          <p:cNvSpPr txBox="1"/>
          <p:nvPr>
            <p:ph idx="17" type="subTitle"/>
          </p:nvPr>
        </p:nvSpPr>
        <p:spPr>
          <a:xfrm>
            <a:off x="3379125" y="2856216"/>
            <a:ext cx="15495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2pPr>
            <a:lvl3pPr lvl="2">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3pPr>
            <a:lvl4pPr lvl="3">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4pPr>
            <a:lvl5pPr lvl="4">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5pPr>
            <a:lvl6pPr lvl="5">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6pPr>
            <a:lvl7pPr lvl="6">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7pPr>
            <a:lvl8pPr lvl="7">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8pPr>
            <a:lvl9pPr lvl="8">
              <a:spcBef>
                <a:spcPts val="0"/>
              </a:spcBef>
              <a:spcAft>
                <a:spcPts val="0"/>
              </a:spcAft>
              <a:buClr>
                <a:schemeClr val="dk2"/>
              </a:buClr>
              <a:buSzPts val="1200"/>
              <a:buFont typeface="Urbanist"/>
              <a:buNone/>
              <a:defRPr sz="1200">
                <a:solidFill>
                  <a:schemeClr val="dk2"/>
                </a:solidFill>
                <a:latin typeface="Urbanist"/>
                <a:ea typeface="Urbanist"/>
                <a:cs typeface="Urbanist"/>
                <a:sym typeface="Urbanist"/>
              </a:defRPr>
            </a:lvl9pPr>
          </a:lstStyle>
          <a:p/>
        </p:txBody>
      </p:sp>
      <p:sp>
        <p:nvSpPr>
          <p:cNvPr id="277" name="Google Shape;277;p26"/>
          <p:cNvSpPr txBox="1"/>
          <p:nvPr>
            <p:ph idx="18" type="subTitle"/>
          </p:nvPr>
        </p:nvSpPr>
        <p:spPr>
          <a:xfrm>
            <a:off x="3379123" y="3236717"/>
            <a:ext cx="2444700" cy="8181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0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2pPr>
            <a:lvl3pPr lvl="2">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3pPr>
            <a:lvl4pPr lvl="3">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4pPr>
            <a:lvl5pPr lvl="4">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5pPr>
            <a:lvl6pPr lvl="5">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6pPr>
            <a:lvl7pPr lvl="6">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7pPr>
            <a:lvl8pPr lvl="7">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8pPr>
            <a:lvl9pPr lvl="8">
              <a:spcBef>
                <a:spcPts val="0"/>
              </a:spcBef>
              <a:spcAft>
                <a:spcPts val="0"/>
              </a:spcAft>
              <a:buClr>
                <a:schemeClr val="dk2"/>
              </a:buClr>
              <a:buSzPts val="1000"/>
              <a:buFont typeface="Urbanist"/>
              <a:buNone/>
              <a:defRPr sz="1000">
                <a:solidFill>
                  <a:schemeClr val="dk2"/>
                </a:solidFill>
                <a:latin typeface="Urbanist"/>
                <a:ea typeface="Urbanist"/>
                <a:cs typeface="Urbanist"/>
                <a:sym typeface="Urbanist"/>
              </a:defRPr>
            </a:lvl9pPr>
          </a:lstStyle>
          <a:p/>
        </p:txBody>
      </p:sp>
      <p:sp>
        <p:nvSpPr>
          <p:cNvPr id="278" name="Google Shape;278;p26"/>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79" name="Google Shape;279;p26"/>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280" name="Google Shape;280;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7_1_1_1_1_1_1_1_1_1_1_1_1_1_1_1_1_1">
    <p:spTree>
      <p:nvGrpSpPr>
        <p:cNvPr id="281" name="Shape 281"/>
        <p:cNvGrpSpPr/>
        <p:nvPr/>
      </p:nvGrpSpPr>
      <p:grpSpPr>
        <a:xfrm>
          <a:off x="0" y="0"/>
          <a:ext cx="0" cy="0"/>
          <a:chOff x="0" y="0"/>
          <a:chExt cx="0" cy="0"/>
        </a:xfrm>
      </p:grpSpPr>
      <p:pic>
        <p:nvPicPr>
          <p:cNvPr id="282" name="Google Shape;282;p27"/>
          <p:cNvPicPr preferRelativeResize="0"/>
          <p:nvPr/>
        </p:nvPicPr>
        <p:blipFill rotWithShape="1">
          <a:blip r:embed="rId2">
            <a:alphaModFix/>
          </a:blip>
          <a:srcRect b="14588" l="0" r="15469" t="0"/>
          <a:stretch/>
        </p:blipFill>
        <p:spPr>
          <a:xfrm flipH="1">
            <a:off x="4571999" y="2061075"/>
            <a:ext cx="4572001" cy="3082424"/>
          </a:xfrm>
          <a:prstGeom prst="rect">
            <a:avLst/>
          </a:prstGeom>
          <a:noFill/>
          <a:ln>
            <a:noFill/>
          </a:ln>
        </p:spPr>
      </p:pic>
      <p:cxnSp>
        <p:nvCxnSpPr>
          <p:cNvPr id="283" name="Google Shape;283;p27"/>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284" name="Google Shape;284;p27"/>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5" name="Google Shape;285;p27"/>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6" name="Google Shape;286;p27"/>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287" name="Google Shape;287;p27"/>
          <p:cNvSpPr txBox="1"/>
          <p:nvPr>
            <p:ph idx="4"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288" name="Google Shape;288;p27"/>
          <p:cNvSpPr txBox="1"/>
          <p:nvPr>
            <p:ph type="title"/>
          </p:nvPr>
        </p:nvSpPr>
        <p:spPr>
          <a:xfrm>
            <a:off x="355225" y="1775475"/>
            <a:ext cx="1862100" cy="293100"/>
          </a:xfrm>
          <a:prstGeom prst="rect">
            <a:avLst/>
          </a:prstGeom>
        </p:spPr>
        <p:txBody>
          <a:bodyPr anchorCtr="0" anchor="b" bIns="91425" lIns="0" spcFirstLastPara="1" rIns="91425" wrap="square" tIns="0">
            <a:noAutofit/>
          </a:bodyPr>
          <a:lstStyle>
            <a:lvl1pPr lvl="0">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89" name="Google Shape;289;p27"/>
          <p:cNvSpPr txBox="1"/>
          <p:nvPr>
            <p:ph idx="5" type="subTitle"/>
          </p:nvPr>
        </p:nvSpPr>
        <p:spPr>
          <a:xfrm>
            <a:off x="35522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0" name="Google Shape;290;p27"/>
          <p:cNvSpPr txBox="1"/>
          <p:nvPr>
            <p:ph idx="6" type="body"/>
          </p:nvPr>
        </p:nvSpPr>
        <p:spPr>
          <a:xfrm>
            <a:off x="35522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1" name="Google Shape;291;p27"/>
          <p:cNvSpPr txBox="1"/>
          <p:nvPr>
            <p:ph idx="7" type="title"/>
          </p:nvPr>
        </p:nvSpPr>
        <p:spPr>
          <a:xfrm>
            <a:off x="2543875"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2" name="Google Shape;292;p27"/>
          <p:cNvSpPr txBox="1"/>
          <p:nvPr>
            <p:ph idx="8" type="subTitle"/>
          </p:nvPr>
        </p:nvSpPr>
        <p:spPr>
          <a:xfrm>
            <a:off x="2543875"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3" name="Google Shape;293;p27"/>
          <p:cNvSpPr txBox="1"/>
          <p:nvPr>
            <p:ph idx="9" type="body"/>
          </p:nvPr>
        </p:nvSpPr>
        <p:spPr>
          <a:xfrm>
            <a:off x="2543875"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4" name="Google Shape;294;p27"/>
          <p:cNvSpPr txBox="1"/>
          <p:nvPr>
            <p:ph idx="13" type="title"/>
          </p:nvPr>
        </p:nvSpPr>
        <p:spPr>
          <a:xfrm>
            <a:off x="47455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5" name="Google Shape;295;p27"/>
          <p:cNvSpPr txBox="1"/>
          <p:nvPr>
            <p:ph idx="14" type="subTitle"/>
          </p:nvPr>
        </p:nvSpPr>
        <p:spPr>
          <a:xfrm>
            <a:off x="47455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6" name="Google Shape;296;p27"/>
          <p:cNvSpPr txBox="1"/>
          <p:nvPr>
            <p:ph idx="15" type="body"/>
          </p:nvPr>
        </p:nvSpPr>
        <p:spPr>
          <a:xfrm>
            <a:off x="4745400" y="2465025"/>
            <a:ext cx="18267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297" name="Google Shape;297;p27"/>
          <p:cNvSpPr txBox="1"/>
          <p:nvPr>
            <p:ph idx="16" type="title"/>
          </p:nvPr>
        </p:nvSpPr>
        <p:spPr>
          <a:xfrm>
            <a:off x="6942300" y="1775475"/>
            <a:ext cx="1862100" cy="293100"/>
          </a:xfrm>
          <a:prstGeom prst="rect">
            <a:avLst/>
          </a:prstGeom>
        </p:spPr>
        <p:txBody>
          <a:bodyPr anchorCtr="0" anchor="b" bIns="91425" lIns="0" spcFirstLastPara="1" rIns="91425" wrap="square" tIns="0">
            <a:noAutofit/>
          </a:bodyPr>
          <a:lstStyle>
            <a:lvl1pPr lvl="0">
              <a:lnSpc>
                <a:spcPct val="90000"/>
              </a:lnSpc>
              <a:spcBef>
                <a:spcPts val="0"/>
              </a:spcBef>
              <a:spcAft>
                <a:spcPts val="0"/>
              </a:spcAft>
              <a:buClr>
                <a:schemeClr val="accent3"/>
              </a:buClr>
              <a:buSzPts val="3000"/>
              <a:buFont typeface="Urbanist"/>
              <a:buNone/>
              <a:defRPr sz="1800">
                <a:solidFill>
                  <a:schemeClr val="accent3"/>
                </a:solidFill>
              </a:defRPr>
            </a:lvl1pPr>
            <a:lvl2pPr lvl="1">
              <a:spcBef>
                <a:spcPts val="0"/>
              </a:spcBef>
              <a:spcAft>
                <a:spcPts val="0"/>
              </a:spcAft>
              <a:buClr>
                <a:schemeClr val="accent3"/>
              </a:buClr>
              <a:buSzPts val="3000"/>
              <a:buFont typeface="Urbanist"/>
              <a:buNone/>
              <a:defRPr>
                <a:solidFill>
                  <a:schemeClr val="accent3"/>
                </a:solidFill>
              </a:defRPr>
            </a:lvl2pPr>
            <a:lvl3pPr lvl="2">
              <a:spcBef>
                <a:spcPts val="0"/>
              </a:spcBef>
              <a:spcAft>
                <a:spcPts val="0"/>
              </a:spcAft>
              <a:buClr>
                <a:schemeClr val="accent3"/>
              </a:buClr>
              <a:buSzPts val="3000"/>
              <a:buFont typeface="Urbanist"/>
              <a:buNone/>
              <a:defRPr>
                <a:solidFill>
                  <a:schemeClr val="accent3"/>
                </a:solidFill>
              </a:defRPr>
            </a:lvl3pPr>
            <a:lvl4pPr lvl="3">
              <a:spcBef>
                <a:spcPts val="0"/>
              </a:spcBef>
              <a:spcAft>
                <a:spcPts val="0"/>
              </a:spcAft>
              <a:buClr>
                <a:schemeClr val="accent3"/>
              </a:buClr>
              <a:buSzPts val="3000"/>
              <a:buFont typeface="Urbanist"/>
              <a:buNone/>
              <a:defRPr>
                <a:solidFill>
                  <a:schemeClr val="accent3"/>
                </a:solidFill>
              </a:defRPr>
            </a:lvl4pPr>
            <a:lvl5pPr lvl="4">
              <a:spcBef>
                <a:spcPts val="0"/>
              </a:spcBef>
              <a:spcAft>
                <a:spcPts val="0"/>
              </a:spcAft>
              <a:buClr>
                <a:schemeClr val="accent3"/>
              </a:buClr>
              <a:buSzPts val="3000"/>
              <a:buFont typeface="Urbanist"/>
              <a:buNone/>
              <a:defRPr>
                <a:solidFill>
                  <a:schemeClr val="accent3"/>
                </a:solidFill>
              </a:defRPr>
            </a:lvl5pPr>
            <a:lvl6pPr lvl="5">
              <a:spcBef>
                <a:spcPts val="0"/>
              </a:spcBef>
              <a:spcAft>
                <a:spcPts val="0"/>
              </a:spcAft>
              <a:buClr>
                <a:schemeClr val="accent3"/>
              </a:buClr>
              <a:buSzPts val="3000"/>
              <a:buFont typeface="Urbanist"/>
              <a:buNone/>
              <a:defRPr>
                <a:solidFill>
                  <a:schemeClr val="accent3"/>
                </a:solidFill>
              </a:defRPr>
            </a:lvl6pPr>
            <a:lvl7pPr lvl="6">
              <a:spcBef>
                <a:spcPts val="0"/>
              </a:spcBef>
              <a:spcAft>
                <a:spcPts val="0"/>
              </a:spcAft>
              <a:buClr>
                <a:schemeClr val="accent3"/>
              </a:buClr>
              <a:buSzPts val="3000"/>
              <a:buFont typeface="Urbanist"/>
              <a:buNone/>
              <a:defRPr>
                <a:solidFill>
                  <a:schemeClr val="accent3"/>
                </a:solidFill>
              </a:defRPr>
            </a:lvl7pPr>
            <a:lvl8pPr lvl="7">
              <a:spcBef>
                <a:spcPts val="0"/>
              </a:spcBef>
              <a:spcAft>
                <a:spcPts val="0"/>
              </a:spcAft>
              <a:buClr>
                <a:schemeClr val="accent3"/>
              </a:buClr>
              <a:buSzPts val="3000"/>
              <a:buFont typeface="Urbanist"/>
              <a:buNone/>
              <a:defRPr>
                <a:solidFill>
                  <a:schemeClr val="accent3"/>
                </a:solidFill>
              </a:defRPr>
            </a:lvl8pPr>
            <a:lvl9pPr lvl="8">
              <a:spcBef>
                <a:spcPts val="0"/>
              </a:spcBef>
              <a:spcAft>
                <a:spcPts val="0"/>
              </a:spcAft>
              <a:buClr>
                <a:schemeClr val="accent3"/>
              </a:buClr>
              <a:buSzPts val="3000"/>
              <a:buFont typeface="Urbanist"/>
              <a:buNone/>
              <a:defRPr>
                <a:solidFill>
                  <a:schemeClr val="accent3"/>
                </a:solidFill>
              </a:defRPr>
            </a:lvl9pPr>
          </a:lstStyle>
          <a:p/>
        </p:txBody>
      </p:sp>
      <p:sp>
        <p:nvSpPr>
          <p:cNvPr id="298" name="Google Shape;298;p27"/>
          <p:cNvSpPr txBox="1"/>
          <p:nvPr>
            <p:ph idx="17" type="subTitle"/>
          </p:nvPr>
        </p:nvSpPr>
        <p:spPr>
          <a:xfrm>
            <a:off x="6942300" y="2161825"/>
            <a:ext cx="1974600" cy="204600"/>
          </a:xfrm>
          <a:prstGeom prst="rect">
            <a:avLst/>
          </a:prstGeom>
        </p:spPr>
        <p:txBody>
          <a:bodyPr anchorCtr="0" anchor="t" bIns="91425" lIns="0" spcFirstLastPara="1" rIns="91425" wrap="square" tIns="0">
            <a:noAutofit/>
          </a:bodyPr>
          <a:lstStyle>
            <a:lvl1pPr lvl="0">
              <a:lnSpc>
                <a:spcPct val="85000"/>
              </a:lnSpc>
              <a:spcBef>
                <a:spcPts val="0"/>
              </a:spcBef>
              <a:spcAft>
                <a:spcPts val="0"/>
              </a:spcAft>
              <a:buNone/>
              <a:defRPr sz="13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2pPr>
            <a:lvl3pPr lvl="2">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3pPr>
            <a:lvl4pPr lvl="3">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4pPr>
            <a:lvl5pPr lvl="4">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5pPr>
            <a:lvl6pPr lvl="5">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6pPr>
            <a:lvl7pPr lvl="6">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7pPr>
            <a:lvl8pPr lvl="7">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8pPr>
            <a:lvl9pPr lvl="8">
              <a:spcBef>
                <a:spcPts val="0"/>
              </a:spcBef>
              <a:spcAft>
                <a:spcPts val="0"/>
              </a:spcAft>
              <a:buClr>
                <a:schemeClr val="dk2"/>
              </a:buClr>
              <a:buSzPts val="1400"/>
              <a:buFont typeface="Urbanist"/>
              <a:buNone/>
              <a:defRPr>
                <a:solidFill>
                  <a:schemeClr val="dk2"/>
                </a:solidFill>
                <a:latin typeface="Urbanist"/>
                <a:ea typeface="Urbanist"/>
                <a:cs typeface="Urbanist"/>
                <a:sym typeface="Urbanist"/>
              </a:defRPr>
            </a:lvl9pPr>
          </a:lstStyle>
          <a:p/>
        </p:txBody>
      </p:sp>
      <p:sp>
        <p:nvSpPr>
          <p:cNvPr id="299" name="Google Shape;299;p27"/>
          <p:cNvSpPr txBox="1"/>
          <p:nvPr>
            <p:ph idx="18" type="body"/>
          </p:nvPr>
        </p:nvSpPr>
        <p:spPr>
          <a:xfrm>
            <a:off x="6942300" y="2465025"/>
            <a:ext cx="1791600" cy="477900"/>
          </a:xfrm>
          <a:prstGeom prst="rect">
            <a:avLst/>
          </a:prstGeom>
        </p:spPr>
        <p:txBody>
          <a:bodyPr anchorCtr="0" anchor="t" bIns="91425" lIns="0" spcFirstLastPara="1" rIns="91425" wrap="square" tIns="0">
            <a:noAutofit/>
          </a:bodyPr>
          <a:lstStyle>
            <a:lvl1pPr indent="-279400" lvl="0" marL="457200">
              <a:spcBef>
                <a:spcPts val="0"/>
              </a:spcBef>
              <a:spcAft>
                <a:spcPts val="0"/>
              </a:spcAft>
              <a:buClr>
                <a:schemeClr val="dk2"/>
              </a:buClr>
              <a:buSzPts val="800"/>
              <a:buFont typeface="Urbanist"/>
              <a:buChar char="●"/>
              <a:defRPr sz="800">
                <a:solidFill>
                  <a:schemeClr val="dk2"/>
                </a:solidFill>
              </a:defRPr>
            </a:lvl1pPr>
            <a:lvl2pPr indent="-279400" lvl="1" marL="914400">
              <a:spcBef>
                <a:spcPts val="0"/>
              </a:spcBef>
              <a:spcAft>
                <a:spcPts val="0"/>
              </a:spcAft>
              <a:buClr>
                <a:schemeClr val="dk2"/>
              </a:buClr>
              <a:buSzPts val="800"/>
              <a:buFont typeface="Urbanist"/>
              <a:buChar char="○"/>
              <a:defRPr sz="800">
                <a:solidFill>
                  <a:schemeClr val="dk2"/>
                </a:solidFill>
              </a:defRPr>
            </a:lvl2pPr>
            <a:lvl3pPr indent="-279400" lvl="2" marL="1371600">
              <a:spcBef>
                <a:spcPts val="0"/>
              </a:spcBef>
              <a:spcAft>
                <a:spcPts val="0"/>
              </a:spcAft>
              <a:buClr>
                <a:schemeClr val="dk2"/>
              </a:buClr>
              <a:buSzPts val="800"/>
              <a:buFont typeface="Urbanist"/>
              <a:buChar char="■"/>
              <a:defRPr sz="800">
                <a:solidFill>
                  <a:schemeClr val="dk2"/>
                </a:solidFill>
              </a:defRPr>
            </a:lvl3pPr>
            <a:lvl4pPr indent="-279400" lvl="3" marL="1828800">
              <a:spcBef>
                <a:spcPts val="0"/>
              </a:spcBef>
              <a:spcAft>
                <a:spcPts val="0"/>
              </a:spcAft>
              <a:buClr>
                <a:schemeClr val="dk2"/>
              </a:buClr>
              <a:buSzPts val="800"/>
              <a:buFont typeface="Urbanist"/>
              <a:buChar char="●"/>
              <a:defRPr sz="800">
                <a:solidFill>
                  <a:schemeClr val="dk2"/>
                </a:solidFill>
              </a:defRPr>
            </a:lvl4pPr>
            <a:lvl5pPr indent="-279400" lvl="4" marL="2286000">
              <a:spcBef>
                <a:spcPts val="0"/>
              </a:spcBef>
              <a:spcAft>
                <a:spcPts val="0"/>
              </a:spcAft>
              <a:buClr>
                <a:schemeClr val="dk2"/>
              </a:buClr>
              <a:buSzPts val="800"/>
              <a:buFont typeface="Urbanist"/>
              <a:buChar char="○"/>
              <a:defRPr sz="800">
                <a:solidFill>
                  <a:schemeClr val="dk2"/>
                </a:solidFill>
              </a:defRPr>
            </a:lvl5pPr>
            <a:lvl6pPr indent="-279400" lvl="5" marL="2743200">
              <a:spcBef>
                <a:spcPts val="0"/>
              </a:spcBef>
              <a:spcAft>
                <a:spcPts val="0"/>
              </a:spcAft>
              <a:buClr>
                <a:schemeClr val="dk2"/>
              </a:buClr>
              <a:buSzPts val="800"/>
              <a:buFont typeface="Urbanist"/>
              <a:buChar char="■"/>
              <a:defRPr sz="800">
                <a:solidFill>
                  <a:schemeClr val="dk2"/>
                </a:solidFill>
              </a:defRPr>
            </a:lvl6pPr>
            <a:lvl7pPr indent="-279400" lvl="6" marL="3200400">
              <a:spcBef>
                <a:spcPts val="0"/>
              </a:spcBef>
              <a:spcAft>
                <a:spcPts val="0"/>
              </a:spcAft>
              <a:buClr>
                <a:schemeClr val="dk2"/>
              </a:buClr>
              <a:buSzPts val="800"/>
              <a:buFont typeface="Urbanist"/>
              <a:buChar char="●"/>
              <a:defRPr sz="800">
                <a:solidFill>
                  <a:schemeClr val="dk2"/>
                </a:solidFill>
              </a:defRPr>
            </a:lvl7pPr>
            <a:lvl8pPr indent="-279400" lvl="7" marL="3657600">
              <a:spcBef>
                <a:spcPts val="0"/>
              </a:spcBef>
              <a:spcAft>
                <a:spcPts val="0"/>
              </a:spcAft>
              <a:buClr>
                <a:schemeClr val="dk2"/>
              </a:buClr>
              <a:buSzPts val="800"/>
              <a:buFont typeface="Urbanist"/>
              <a:buChar char="○"/>
              <a:defRPr sz="800">
                <a:solidFill>
                  <a:schemeClr val="dk2"/>
                </a:solidFill>
              </a:defRPr>
            </a:lvl8pPr>
            <a:lvl9pPr indent="-279400" lvl="8" marL="4114800">
              <a:spcBef>
                <a:spcPts val="0"/>
              </a:spcBef>
              <a:spcAft>
                <a:spcPts val="0"/>
              </a:spcAft>
              <a:buClr>
                <a:schemeClr val="dk2"/>
              </a:buClr>
              <a:buSzPts val="800"/>
              <a:buFont typeface="Urbanist"/>
              <a:buChar char="■"/>
              <a:defRPr sz="800">
                <a:solidFill>
                  <a:schemeClr val="dk2"/>
                </a:solidFill>
              </a:defRPr>
            </a:lvl9pPr>
          </a:lstStyle>
          <a:p/>
        </p:txBody>
      </p:sp>
      <p:sp>
        <p:nvSpPr>
          <p:cNvPr id="300" name="Google Shape;300;p27"/>
          <p:cNvSpPr txBox="1"/>
          <p:nvPr>
            <p:ph idx="19" type="title"/>
          </p:nvPr>
        </p:nvSpPr>
        <p:spPr>
          <a:xfrm>
            <a:off x="228600" y="613525"/>
            <a:ext cx="3904500" cy="8649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301" name="Google Shape;301;p27"/>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02" name="Google Shape;302;p27"/>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03" name="Google Shape;303;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805">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s">
  <p:cSld name="CUSTOM">
    <p:spTree>
      <p:nvGrpSpPr>
        <p:cNvPr id="304" name="Shape 304"/>
        <p:cNvGrpSpPr/>
        <p:nvPr/>
      </p:nvGrpSpPr>
      <p:grpSpPr>
        <a:xfrm>
          <a:off x="0" y="0"/>
          <a:ext cx="0" cy="0"/>
          <a:chOff x="0" y="0"/>
          <a:chExt cx="0" cy="0"/>
        </a:xfrm>
      </p:grpSpPr>
      <p:sp>
        <p:nvSpPr>
          <p:cNvPr id="305" name="Google Shape;305;p28"/>
          <p:cNvSpPr txBox="1"/>
          <p:nvPr>
            <p:ph idx="1"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
              <a:buFont typeface="Urbanist Medium"/>
              <a:buNone/>
              <a:defRPr sz="1200">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sz="1200">
                <a:solidFill>
                  <a:schemeClr val="lt1"/>
                </a:solidFill>
                <a:latin typeface="Urbanist Medium"/>
                <a:ea typeface="Urbanist Medium"/>
                <a:cs typeface="Urbanist Medium"/>
                <a:sym typeface="Urbanist Medium"/>
              </a:defRPr>
            </a:lvl9pPr>
          </a:lstStyle>
          <a:p/>
        </p:txBody>
      </p:sp>
      <p:cxnSp>
        <p:nvCxnSpPr>
          <p:cNvPr id="306" name="Google Shape;306;p28"/>
          <p:cNvCxnSpPr/>
          <p:nvPr/>
        </p:nvCxnSpPr>
        <p:spPr>
          <a:xfrm>
            <a:off x="228450" y="2061025"/>
            <a:ext cx="8687100" cy="0"/>
          </a:xfrm>
          <a:prstGeom prst="straightConnector1">
            <a:avLst/>
          </a:prstGeom>
          <a:noFill/>
          <a:ln cap="flat" cmpd="sng" w="9525">
            <a:solidFill>
              <a:schemeClr val="lt2"/>
            </a:solidFill>
            <a:prstDash val="solid"/>
            <a:round/>
            <a:headEnd len="med" w="med" type="none"/>
            <a:tailEnd len="med" w="med" type="none"/>
          </a:ln>
        </p:spPr>
      </p:cxnSp>
      <p:sp>
        <p:nvSpPr>
          <p:cNvPr id="307" name="Google Shape;307;p28"/>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08" name="Google Shape;308;p28"/>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09" name="Google Shape;309;p28"/>
          <p:cNvSpPr txBox="1"/>
          <p:nvPr>
            <p:ph idx="4"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10" name="Google Shape;310;p28"/>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11" name="Google Shape;311;p28"/>
          <p:cNvSpPr txBox="1"/>
          <p:nvPr>
            <p:ph type="title"/>
          </p:nvPr>
        </p:nvSpPr>
        <p:spPr>
          <a:xfrm>
            <a:off x="228600" y="369300"/>
            <a:ext cx="6480300" cy="587700"/>
          </a:xfrm>
          <a:prstGeom prst="rect">
            <a:avLst/>
          </a:prstGeom>
        </p:spPr>
        <p:txBody>
          <a:bodyPr anchorCtr="0" anchor="t" bIns="91425" lIns="0" spcFirstLastPara="1" rIns="91425" wrap="square" tIns="91425">
            <a:spAutoFit/>
          </a:bodyPr>
          <a:lstStyle>
            <a:lvl1pPr lvl="0">
              <a:lnSpc>
                <a:spcPct val="90000"/>
              </a:lnSpc>
              <a:spcBef>
                <a:spcPts val="0"/>
              </a:spcBef>
              <a:spcAft>
                <a:spcPts val="0"/>
              </a:spcAft>
              <a:buNone/>
              <a:defRPr sz="3400"/>
            </a:lvl1pPr>
            <a:lvl2pPr lvl="1">
              <a:lnSpc>
                <a:spcPct val="115000"/>
              </a:lnSpc>
              <a:spcBef>
                <a:spcPts val="0"/>
              </a:spcBef>
              <a:spcAft>
                <a:spcPts val="0"/>
              </a:spcAft>
              <a:buNone/>
              <a:defRPr sz="3400"/>
            </a:lvl2pPr>
            <a:lvl3pPr lvl="2">
              <a:lnSpc>
                <a:spcPct val="115000"/>
              </a:lnSpc>
              <a:spcBef>
                <a:spcPts val="0"/>
              </a:spcBef>
              <a:spcAft>
                <a:spcPts val="0"/>
              </a:spcAft>
              <a:buNone/>
              <a:defRPr sz="3400"/>
            </a:lvl3pPr>
            <a:lvl4pPr lvl="3">
              <a:lnSpc>
                <a:spcPct val="115000"/>
              </a:lnSpc>
              <a:spcBef>
                <a:spcPts val="0"/>
              </a:spcBef>
              <a:spcAft>
                <a:spcPts val="0"/>
              </a:spcAft>
              <a:buNone/>
              <a:defRPr sz="3400"/>
            </a:lvl4pPr>
            <a:lvl5pPr lvl="4">
              <a:lnSpc>
                <a:spcPct val="115000"/>
              </a:lnSpc>
              <a:spcBef>
                <a:spcPts val="0"/>
              </a:spcBef>
              <a:spcAft>
                <a:spcPts val="0"/>
              </a:spcAft>
              <a:buNone/>
              <a:defRPr sz="3400"/>
            </a:lvl5pPr>
            <a:lvl6pPr lvl="5">
              <a:lnSpc>
                <a:spcPct val="115000"/>
              </a:lnSpc>
              <a:spcBef>
                <a:spcPts val="0"/>
              </a:spcBef>
              <a:spcAft>
                <a:spcPts val="0"/>
              </a:spcAft>
              <a:buNone/>
              <a:defRPr sz="3400"/>
            </a:lvl6pPr>
            <a:lvl7pPr lvl="6">
              <a:lnSpc>
                <a:spcPct val="115000"/>
              </a:lnSpc>
              <a:spcBef>
                <a:spcPts val="0"/>
              </a:spcBef>
              <a:spcAft>
                <a:spcPts val="0"/>
              </a:spcAft>
              <a:buNone/>
              <a:defRPr sz="3400"/>
            </a:lvl7pPr>
            <a:lvl8pPr lvl="7">
              <a:lnSpc>
                <a:spcPct val="115000"/>
              </a:lnSpc>
              <a:spcBef>
                <a:spcPts val="0"/>
              </a:spcBef>
              <a:spcAft>
                <a:spcPts val="0"/>
              </a:spcAft>
              <a:buNone/>
              <a:defRPr sz="3400"/>
            </a:lvl8pPr>
            <a:lvl9pPr lvl="8">
              <a:lnSpc>
                <a:spcPct val="115000"/>
              </a:lnSpc>
              <a:spcBef>
                <a:spcPts val="0"/>
              </a:spcBef>
              <a:spcAft>
                <a:spcPts val="0"/>
              </a:spcAft>
              <a:buNone/>
              <a:defRPr sz="3400"/>
            </a:lvl9pPr>
          </a:lstStyle>
          <a:p/>
        </p:txBody>
      </p:sp>
      <p:sp>
        <p:nvSpPr>
          <p:cNvPr id="312" name="Google Shape;312;p28"/>
          <p:cNvSpPr/>
          <p:nvPr>
            <p:ph idx="5" type="pic"/>
          </p:nvPr>
        </p:nvSpPr>
        <p:spPr>
          <a:xfrm>
            <a:off x="3795900" y="2682425"/>
            <a:ext cx="1458300" cy="1458300"/>
          </a:xfrm>
          <a:prstGeom prst="ellipse">
            <a:avLst/>
          </a:prstGeom>
          <a:noFill/>
          <a:ln cap="flat" cmpd="sng" w="9525">
            <a:solidFill>
              <a:schemeClr val="accent3"/>
            </a:solidFill>
            <a:prstDash val="solid"/>
            <a:round/>
            <a:headEnd len="sm" w="sm" type="none"/>
            <a:tailEnd len="sm" w="sm" type="none"/>
          </a:ln>
        </p:spPr>
      </p:sp>
      <p:sp>
        <p:nvSpPr>
          <p:cNvPr id="313" name="Google Shape;313;p28"/>
          <p:cNvSpPr txBox="1"/>
          <p:nvPr>
            <p:ph idx="6" type="body"/>
          </p:nvPr>
        </p:nvSpPr>
        <p:spPr>
          <a:xfrm>
            <a:off x="5871500" y="2468775"/>
            <a:ext cx="2864700" cy="6765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dk2"/>
              </a:buClr>
              <a:buSzPts val="1000"/>
              <a:buFont typeface="Urbanist"/>
              <a:buChar char="●"/>
              <a:defRPr sz="1000">
                <a:solidFill>
                  <a:schemeClr val="dk2"/>
                </a:solidFill>
              </a:defRPr>
            </a:lvl1pPr>
            <a:lvl2pPr indent="-292100" lvl="1" marL="914400">
              <a:spcBef>
                <a:spcPts val="0"/>
              </a:spcBef>
              <a:spcAft>
                <a:spcPts val="0"/>
              </a:spcAft>
              <a:buClr>
                <a:schemeClr val="dk2"/>
              </a:buClr>
              <a:buSzPts val="1000"/>
              <a:buFont typeface="Urbanist"/>
              <a:buChar char="○"/>
              <a:defRPr sz="1000">
                <a:solidFill>
                  <a:schemeClr val="dk2"/>
                </a:solidFill>
              </a:defRPr>
            </a:lvl2pPr>
            <a:lvl3pPr indent="-292100" lvl="2" marL="1371600">
              <a:spcBef>
                <a:spcPts val="0"/>
              </a:spcBef>
              <a:spcAft>
                <a:spcPts val="0"/>
              </a:spcAft>
              <a:buClr>
                <a:schemeClr val="dk2"/>
              </a:buClr>
              <a:buSzPts val="1000"/>
              <a:buFont typeface="Urbanist"/>
              <a:buChar char="■"/>
              <a:defRPr sz="1000">
                <a:solidFill>
                  <a:schemeClr val="dk2"/>
                </a:solidFill>
              </a:defRPr>
            </a:lvl3pPr>
            <a:lvl4pPr indent="-292100" lvl="3" marL="1828800">
              <a:spcBef>
                <a:spcPts val="0"/>
              </a:spcBef>
              <a:spcAft>
                <a:spcPts val="0"/>
              </a:spcAft>
              <a:buClr>
                <a:schemeClr val="dk2"/>
              </a:buClr>
              <a:buSzPts val="1000"/>
              <a:buFont typeface="Urbanist"/>
              <a:buChar char="●"/>
              <a:defRPr sz="1000">
                <a:solidFill>
                  <a:schemeClr val="dk2"/>
                </a:solidFill>
              </a:defRPr>
            </a:lvl4pPr>
            <a:lvl5pPr indent="-292100" lvl="4" marL="2286000">
              <a:spcBef>
                <a:spcPts val="0"/>
              </a:spcBef>
              <a:spcAft>
                <a:spcPts val="0"/>
              </a:spcAft>
              <a:buClr>
                <a:schemeClr val="dk2"/>
              </a:buClr>
              <a:buSzPts val="1000"/>
              <a:buFont typeface="Urbanist"/>
              <a:buChar char="○"/>
              <a:defRPr sz="1000">
                <a:solidFill>
                  <a:schemeClr val="dk2"/>
                </a:solidFill>
              </a:defRPr>
            </a:lvl5pPr>
            <a:lvl6pPr indent="-292100" lvl="5" marL="2743200">
              <a:spcBef>
                <a:spcPts val="0"/>
              </a:spcBef>
              <a:spcAft>
                <a:spcPts val="0"/>
              </a:spcAft>
              <a:buClr>
                <a:schemeClr val="dk2"/>
              </a:buClr>
              <a:buSzPts val="1000"/>
              <a:buFont typeface="Urbanist"/>
              <a:buChar char="■"/>
              <a:defRPr sz="1000">
                <a:solidFill>
                  <a:schemeClr val="dk2"/>
                </a:solidFill>
              </a:defRPr>
            </a:lvl6pPr>
            <a:lvl7pPr indent="-292100" lvl="6" marL="3200400">
              <a:spcBef>
                <a:spcPts val="0"/>
              </a:spcBef>
              <a:spcAft>
                <a:spcPts val="0"/>
              </a:spcAft>
              <a:buClr>
                <a:schemeClr val="dk2"/>
              </a:buClr>
              <a:buSzPts val="1000"/>
              <a:buFont typeface="Urbanist"/>
              <a:buChar char="●"/>
              <a:defRPr sz="1000">
                <a:solidFill>
                  <a:schemeClr val="dk2"/>
                </a:solidFill>
              </a:defRPr>
            </a:lvl7pPr>
            <a:lvl8pPr indent="-292100" lvl="7" marL="3657600">
              <a:spcBef>
                <a:spcPts val="0"/>
              </a:spcBef>
              <a:spcAft>
                <a:spcPts val="0"/>
              </a:spcAft>
              <a:buClr>
                <a:schemeClr val="dk2"/>
              </a:buClr>
              <a:buSzPts val="1000"/>
              <a:buFont typeface="Urbanist"/>
              <a:buChar char="○"/>
              <a:defRPr sz="1000">
                <a:solidFill>
                  <a:schemeClr val="dk2"/>
                </a:solidFill>
              </a:defRPr>
            </a:lvl8pPr>
            <a:lvl9pPr indent="-292100" lvl="8" marL="4114800">
              <a:spcBef>
                <a:spcPts val="0"/>
              </a:spcBef>
              <a:spcAft>
                <a:spcPts val="0"/>
              </a:spcAft>
              <a:buClr>
                <a:schemeClr val="dk2"/>
              </a:buClr>
              <a:buSzPts val="1000"/>
              <a:buFont typeface="Urbanist"/>
              <a:buChar char="■"/>
              <a:defRPr sz="1000">
                <a:solidFill>
                  <a:schemeClr val="dk2"/>
                </a:solidFill>
              </a:defRPr>
            </a:lvl9pPr>
          </a:lstStyle>
          <a:p/>
        </p:txBody>
      </p:sp>
      <p:sp>
        <p:nvSpPr>
          <p:cNvPr id="314" name="Google Shape;314;p28"/>
          <p:cNvSpPr txBox="1"/>
          <p:nvPr>
            <p:ph idx="7" type="body"/>
          </p:nvPr>
        </p:nvSpPr>
        <p:spPr>
          <a:xfrm>
            <a:off x="5871500" y="3553025"/>
            <a:ext cx="2864700" cy="696000"/>
          </a:xfrm>
          <a:prstGeom prst="rect">
            <a:avLst/>
          </a:prstGeom>
        </p:spPr>
        <p:txBody>
          <a:bodyPr anchorCtr="0" anchor="t" bIns="91425" lIns="0" spcFirstLastPara="1" rIns="91425" wrap="square" tIns="0">
            <a:spAutoFit/>
          </a:bodyPr>
          <a:lstStyle>
            <a:lvl1pPr indent="-304800" lvl="0" marL="457200">
              <a:lnSpc>
                <a:spcPct val="100000"/>
              </a:lnSpc>
              <a:spcBef>
                <a:spcPts val="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1pPr>
            <a:lvl2pPr indent="-304800" lvl="1" marL="914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2pPr>
            <a:lvl3pPr indent="-304800" lvl="2" marL="1371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3pPr>
            <a:lvl4pPr indent="-304800" lvl="3" marL="18288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4pPr>
            <a:lvl5pPr indent="-304800" lvl="4" marL="22860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5pPr>
            <a:lvl6pPr indent="-304800" lvl="5" marL="27432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6pPr>
            <a:lvl7pPr indent="-304800" lvl="6" marL="32004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7pPr>
            <a:lvl8pPr indent="-304800" lvl="7" marL="3657600">
              <a:lnSpc>
                <a:spcPct val="100000"/>
              </a:lnSpc>
              <a:spcBef>
                <a:spcPts val="800"/>
              </a:spcBef>
              <a:spcAft>
                <a:spcPts val="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8pPr>
            <a:lvl9pPr indent="-304800" lvl="8" marL="4114800">
              <a:lnSpc>
                <a:spcPct val="100000"/>
              </a:lnSpc>
              <a:spcBef>
                <a:spcPts val="800"/>
              </a:spcBef>
              <a:spcAft>
                <a:spcPts val="800"/>
              </a:spcAft>
              <a:buClr>
                <a:schemeClr val="accent3"/>
              </a:buClr>
              <a:buSzPts val="1200"/>
              <a:buFont typeface="Urbanist Medium"/>
              <a:buChar char="■"/>
              <a:defRPr>
                <a:solidFill>
                  <a:schemeClr val="accent3"/>
                </a:solidFill>
                <a:latin typeface="Urbanist Medium"/>
                <a:ea typeface="Urbanist Medium"/>
                <a:cs typeface="Urbanist Medium"/>
                <a:sym typeface="Urbanist Medium"/>
              </a:defRPr>
            </a:lvl9pPr>
          </a:lstStyle>
          <a:p/>
        </p:txBody>
      </p:sp>
      <p:sp>
        <p:nvSpPr>
          <p:cNvPr id="315" name="Google Shape;315;p28"/>
          <p:cNvSpPr txBox="1"/>
          <p:nvPr>
            <p:ph idx="8" type="subTitle"/>
          </p:nvPr>
        </p:nvSpPr>
        <p:spPr>
          <a:xfrm>
            <a:off x="238800" y="2720113"/>
            <a:ext cx="2824500" cy="1458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1pPr>
            <a:lvl2pPr lvl="1">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2pPr>
            <a:lvl3pPr lvl="2">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3pPr>
            <a:lvl4pPr lvl="3">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4pPr>
            <a:lvl5pPr lvl="4">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5pPr>
            <a:lvl6pPr lvl="5">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6pPr>
            <a:lvl7pPr lvl="6">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7pPr>
            <a:lvl8pPr lvl="7">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8pPr>
            <a:lvl9pPr lvl="8">
              <a:spcBef>
                <a:spcPts val="0"/>
              </a:spcBef>
              <a:spcAft>
                <a:spcPts val="0"/>
              </a:spcAft>
              <a:buClr>
                <a:schemeClr val="accent3"/>
              </a:buClr>
              <a:buSzPts val="1800"/>
              <a:buFont typeface="Urbanist Medium"/>
              <a:buNone/>
              <a:defRPr sz="1800">
                <a:solidFill>
                  <a:schemeClr val="accent3"/>
                </a:solidFill>
                <a:latin typeface="Urbanist Medium"/>
                <a:ea typeface="Urbanist Medium"/>
                <a:cs typeface="Urbanist Medium"/>
                <a:sym typeface="Urbanist Medium"/>
              </a:defRPr>
            </a:lvl9pPr>
          </a:lstStyle>
          <a:p/>
        </p:txBody>
      </p:sp>
      <p:sp>
        <p:nvSpPr>
          <p:cNvPr id="316" name="Google Shape;316;p28"/>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7" name="Google Shape;317;p28"/>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18" name="Google Shape;318;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s">
  <p:cSld name="CUSTOM_2">
    <p:spTree>
      <p:nvGrpSpPr>
        <p:cNvPr id="319" name="Shape 319"/>
        <p:cNvGrpSpPr/>
        <p:nvPr/>
      </p:nvGrpSpPr>
      <p:grpSpPr>
        <a:xfrm>
          <a:off x="0" y="0"/>
          <a:ext cx="0" cy="0"/>
          <a:chOff x="0" y="0"/>
          <a:chExt cx="0" cy="0"/>
        </a:xfrm>
      </p:grpSpPr>
      <p:sp>
        <p:nvSpPr>
          <p:cNvPr id="320" name="Google Shape;320;p29"/>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1" name="Google Shape;321;p29"/>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22" name="Google Shape;322;p29"/>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23" name="Google Shape;323;p29"/>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24" name="Google Shape;324;p29"/>
          <p:cNvSpPr/>
          <p:nvPr/>
        </p:nvSpPr>
        <p:spPr>
          <a:xfrm>
            <a:off x="228600" y="1395962"/>
            <a:ext cx="2101200" cy="3054000"/>
          </a:xfrm>
          <a:prstGeom prst="roundRect">
            <a:avLst>
              <a:gd fmla="val 9631"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5" name="Google Shape;325;p29"/>
          <p:cNvSpPr/>
          <p:nvPr/>
        </p:nvSpPr>
        <p:spPr>
          <a:xfrm>
            <a:off x="2423700" y="1395962"/>
            <a:ext cx="3198600" cy="3054000"/>
          </a:xfrm>
          <a:prstGeom prst="roundRect">
            <a:avLst>
              <a:gd fmla="val 674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6" name="Google Shape;326;p29"/>
          <p:cNvSpPr/>
          <p:nvPr/>
        </p:nvSpPr>
        <p:spPr>
          <a:xfrm>
            <a:off x="5716850" y="1395962"/>
            <a:ext cx="3198600" cy="1758300"/>
          </a:xfrm>
          <a:prstGeom prst="roundRect">
            <a:avLst>
              <a:gd fmla="val 963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7" name="Google Shape;327;p29"/>
          <p:cNvSpPr/>
          <p:nvPr/>
        </p:nvSpPr>
        <p:spPr>
          <a:xfrm>
            <a:off x="5716200" y="3231390"/>
            <a:ext cx="3198600" cy="1217400"/>
          </a:xfrm>
          <a:prstGeom prst="roundRect">
            <a:avLst>
              <a:gd fmla="val 1360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28" name="Google Shape;328;p29"/>
          <p:cNvSpPr/>
          <p:nvPr>
            <p:ph idx="4" type="pic"/>
          </p:nvPr>
        </p:nvSpPr>
        <p:spPr>
          <a:xfrm>
            <a:off x="381950" y="993050"/>
            <a:ext cx="850500" cy="850500"/>
          </a:xfrm>
          <a:prstGeom prst="ellipse">
            <a:avLst/>
          </a:prstGeom>
          <a:noFill/>
          <a:ln cap="flat" cmpd="sng" w="9525">
            <a:solidFill>
              <a:schemeClr val="accent3"/>
            </a:solidFill>
            <a:prstDash val="solid"/>
            <a:round/>
            <a:headEnd len="sm" w="sm" type="none"/>
            <a:tailEnd len="sm" w="sm" type="none"/>
          </a:ln>
        </p:spPr>
      </p:sp>
      <p:sp>
        <p:nvSpPr>
          <p:cNvPr id="329" name="Google Shape;329;p29"/>
          <p:cNvSpPr txBox="1"/>
          <p:nvPr>
            <p:ph idx="5" type="subTitle"/>
          </p:nvPr>
        </p:nvSpPr>
        <p:spPr>
          <a:xfrm>
            <a:off x="381950" y="2062875"/>
            <a:ext cx="1786500" cy="236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Urbanist"/>
              <a:buNone/>
              <a:defRPr b="1" sz="1200">
                <a:solidFill>
                  <a:schemeClr val="dk1"/>
                </a:solidFill>
              </a:defRPr>
            </a:lvl1pPr>
            <a:lvl2pPr lvl="1">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2pPr>
            <a:lvl3pPr lvl="2">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3pPr>
            <a:lvl4pPr lvl="3">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4pPr>
            <a:lvl5pPr lvl="4">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5pPr>
            <a:lvl6pPr lvl="5">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6pPr>
            <a:lvl7pPr lvl="6">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7pPr>
            <a:lvl8pPr lvl="7">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8pPr>
            <a:lvl9pPr lvl="8">
              <a:spcBef>
                <a:spcPts val="0"/>
              </a:spcBef>
              <a:spcAft>
                <a:spcPts val="0"/>
              </a:spcAft>
              <a:buClr>
                <a:schemeClr val="dk1"/>
              </a:buClr>
              <a:buSzPts val="1400"/>
              <a:buFont typeface="Urbanist"/>
              <a:buNone/>
              <a:defRPr>
                <a:solidFill>
                  <a:schemeClr val="dk1"/>
                </a:solidFill>
                <a:latin typeface="Urbanist"/>
                <a:ea typeface="Urbanist"/>
                <a:cs typeface="Urbanist"/>
                <a:sym typeface="Urbanist"/>
              </a:defRPr>
            </a:lvl9pPr>
          </a:lstStyle>
          <a:p/>
        </p:txBody>
      </p:sp>
      <p:sp>
        <p:nvSpPr>
          <p:cNvPr id="330" name="Google Shape;330;p29"/>
          <p:cNvSpPr txBox="1"/>
          <p:nvPr>
            <p:ph idx="6" type="body"/>
          </p:nvPr>
        </p:nvSpPr>
        <p:spPr>
          <a:xfrm>
            <a:off x="381950" y="2453500"/>
            <a:ext cx="1786500" cy="15363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Urbanist"/>
              <a:buChar char="●"/>
              <a:defRPr sz="1000">
                <a:solidFill>
                  <a:schemeClr val="dk1"/>
                </a:solidFill>
              </a:defRPr>
            </a:lvl1pPr>
            <a:lvl2pPr indent="-292100" lvl="1" marL="914400">
              <a:spcBef>
                <a:spcPts val="0"/>
              </a:spcBef>
              <a:spcAft>
                <a:spcPts val="0"/>
              </a:spcAft>
              <a:buClr>
                <a:schemeClr val="dk1"/>
              </a:buClr>
              <a:buSzPts val="1000"/>
              <a:buFont typeface="Urbanist"/>
              <a:buChar char="○"/>
              <a:defRPr sz="1000">
                <a:solidFill>
                  <a:schemeClr val="dk1"/>
                </a:solidFill>
              </a:defRPr>
            </a:lvl2pPr>
            <a:lvl3pPr indent="-292100" lvl="2" marL="1371600">
              <a:spcBef>
                <a:spcPts val="0"/>
              </a:spcBef>
              <a:spcAft>
                <a:spcPts val="0"/>
              </a:spcAft>
              <a:buClr>
                <a:schemeClr val="dk1"/>
              </a:buClr>
              <a:buSzPts val="1000"/>
              <a:buFont typeface="Urbanist"/>
              <a:buChar char="■"/>
              <a:defRPr sz="1000">
                <a:solidFill>
                  <a:schemeClr val="dk1"/>
                </a:solidFill>
              </a:defRPr>
            </a:lvl3pPr>
            <a:lvl4pPr indent="-292100" lvl="3" marL="1828800">
              <a:spcBef>
                <a:spcPts val="0"/>
              </a:spcBef>
              <a:spcAft>
                <a:spcPts val="0"/>
              </a:spcAft>
              <a:buClr>
                <a:schemeClr val="dk1"/>
              </a:buClr>
              <a:buSzPts val="1000"/>
              <a:buFont typeface="Urbanist"/>
              <a:buChar char="●"/>
              <a:defRPr sz="1000">
                <a:solidFill>
                  <a:schemeClr val="dk1"/>
                </a:solidFill>
              </a:defRPr>
            </a:lvl4pPr>
            <a:lvl5pPr indent="-292100" lvl="4" marL="2286000">
              <a:spcBef>
                <a:spcPts val="0"/>
              </a:spcBef>
              <a:spcAft>
                <a:spcPts val="0"/>
              </a:spcAft>
              <a:buClr>
                <a:schemeClr val="dk1"/>
              </a:buClr>
              <a:buSzPts val="1000"/>
              <a:buFont typeface="Urbanist"/>
              <a:buChar char="○"/>
              <a:defRPr sz="1000">
                <a:solidFill>
                  <a:schemeClr val="dk1"/>
                </a:solidFill>
              </a:defRPr>
            </a:lvl5pPr>
            <a:lvl6pPr indent="-292100" lvl="5" marL="2743200">
              <a:spcBef>
                <a:spcPts val="0"/>
              </a:spcBef>
              <a:spcAft>
                <a:spcPts val="0"/>
              </a:spcAft>
              <a:buClr>
                <a:schemeClr val="dk1"/>
              </a:buClr>
              <a:buSzPts val="1000"/>
              <a:buFont typeface="Urbanist"/>
              <a:buChar char="■"/>
              <a:defRPr sz="1000">
                <a:solidFill>
                  <a:schemeClr val="dk1"/>
                </a:solidFill>
              </a:defRPr>
            </a:lvl6pPr>
            <a:lvl7pPr indent="-292100" lvl="6" marL="3200400">
              <a:spcBef>
                <a:spcPts val="0"/>
              </a:spcBef>
              <a:spcAft>
                <a:spcPts val="0"/>
              </a:spcAft>
              <a:buClr>
                <a:schemeClr val="dk1"/>
              </a:buClr>
              <a:buSzPts val="1000"/>
              <a:buFont typeface="Urbanist"/>
              <a:buChar char="●"/>
              <a:defRPr sz="1000">
                <a:solidFill>
                  <a:schemeClr val="dk1"/>
                </a:solidFill>
              </a:defRPr>
            </a:lvl7pPr>
            <a:lvl8pPr indent="-292100" lvl="7" marL="3657600">
              <a:spcBef>
                <a:spcPts val="0"/>
              </a:spcBef>
              <a:spcAft>
                <a:spcPts val="0"/>
              </a:spcAft>
              <a:buClr>
                <a:schemeClr val="dk1"/>
              </a:buClr>
              <a:buSzPts val="1000"/>
              <a:buFont typeface="Urbanist"/>
              <a:buChar char="○"/>
              <a:defRPr sz="1000">
                <a:solidFill>
                  <a:schemeClr val="dk1"/>
                </a:solidFill>
              </a:defRPr>
            </a:lvl8pPr>
            <a:lvl9pPr indent="-292100" lvl="8" marL="4114800">
              <a:spcBef>
                <a:spcPts val="0"/>
              </a:spcBef>
              <a:spcAft>
                <a:spcPts val="0"/>
              </a:spcAft>
              <a:buClr>
                <a:schemeClr val="dk1"/>
              </a:buClr>
              <a:buSzPts val="1000"/>
              <a:buFont typeface="Urbanist"/>
              <a:buChar char="■"/>
              <a:defRPr sz="1000">
                <a:solidFill>
                  <a:schemeClr val="dk1"/>
                </a:solidFill>
              </a:defRPr>
            </a:lvl9pPr>
          </a:lstStyle>
          <a:p/>
        </p:txBody>
      </p:sp>
      <p:sp>
        <p:nvSpPr>
          <p:cNvPr id="331" name="Google Shape;331;p29"/>
          <p:cNvSpPr txBox="1"/>
          <p:nvPr>
            <p:ph idx="7" type="subTitle"/>
          </p:nvPr>
        </p:nvSpPr>
        <p:spPr>
          <a:xfrm>
            <a:off x="2580250" y="1528150"/>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32" name="Google Shape;332;p29"/>
          <p:cNvSpPr txBox="1"/>
          <p:nvPr>
            <p:ph idx="8" type="body"/>
          </p:nvPr>
        </p:nvSpPr>
        <p:spPr>
          <a:xfrm>
            <a:off x="2580250" y="1791652"/>
            <a:ext cx="2911500" cy="6105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cxnSp>
        <p:nvCxnSpPr>
          <p:cNvPr id="333" name="Google Shape;333;p29"/>
          <p:cNvCxnSpPr/>
          <p:nvPr/>
        </p:nvCxnSpPr>
        <p:spPr>
          <a:xfrm>
            <a:off x="2423700" y="2531312"/>
            <a:ext cx="3194400" cy="0"/>
          </a:xfrm>
          <a:prstGeom prst="straightConnector1">
            <a:avLst/>
          </a:prstGeom>
          <a:noFill/>
          <a:ln cap="flat" cmpd="sng" w="9525">
            <a:solidFill>
              <a:schemeClr val="dk1"/>
            </a:solidFill>
            <a:prstDash val="solid"/>
            <a:round/>
            <a:headEnd len="med" w="med" type="none"/>
            <a:tailEnd len="med" w="med" type="none"/>
          </a:ln>
        </p:spPr>
      </p:cxnSp>
      <p:cxnSp>
        <p:nvCxnSpPr>
          <p:cNvPr id="334" name="Google Shape;334;p29"/>
          <p:cNvCxnSpPr/>
          <p:nvPr/>
        </p:nvCxnSpPr>
        <p:spPr>
          <a:xfrm>
            <a:off x="2423700" y="3583537"/>
            <a:ext cx="3194400" cy="0"/>
          </a:xfrm>
          <a:prstGeom prst="straightConnector1">
            <a:avLst/>
          </a:prstGeom>
          <a:noFill/>
          <a:ln cap="flat" cmpd="sng" w="9525">
            <a:solidFill>
              <a:schemeClr val="dk1"/>
            </a:solidFill>
            <a:prstDash val="solid"/>
            <a:round/>
            <a:headEnd len="med" w="med" type="none"/>
            <a:tailEnd len="med" w="med" type="none"/>
          </a:ln>
        </p:spPr>
      </p:cxnSp>
      <p:sp>
        <p:nvSpPr>
          <p:cNvPr id="335" name="Google Shape;335;p29"/>
          <p:cNvSpPr txBox="1"/>
          <p:nvPr>
            <p:ph idx="9" type="subTitle"/>
          </p:nvPr>
        </p:nvSpPr>
        <p:spPr>
          <a:xfrm>
            <a:off x="2580250" y="26604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36" name="Google Shape;336;p29"/>
          <p:cNvSpPr txBox="1"/>
          <p:nvPr>
            <p:ph idx="13" type="body"/>
          </p:nvPr>
        </p:nvSpPr>
        <p:spPr>
          <a:xfrm>
            <a:off x="2580250" y="2931046"/>
            <a:ext cx="2911500" cy="610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37" name="Google Shape;337;p29"/>
          <p:cNvSpPr/>
          <p:nvPr/>
        </p:nvSpPr>
        <p:spPr>
          <a:xfrm flipH="1">
            <a:off x="2600988"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38" name="Google Shape;338;p29"/>
          <p:cNvSpPr/>
          <p:nvPr/>
        </p:nvSpPr>
        <p:spPr>
          <a:xfrm flipH="1">
            <a:off x="3654625"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39" name="Google Shape;339;p29"/>
          <p:cNvSpPr/>
          <p:nvPr/>
        </p:nvSpPr>
        <p:spPr>
          <a:xfrm flipH="1">
            <a:off x="4602650" y="3992942"/>
            <a:ext cx="681000" cy="273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b="1" sz="800">
              <a:solidFill>
                <a:schemeClr val="dk1"/>
              </a:solidFill>
              <a:latin typeface="Urbanist"/>
              <a:ea typeface="Urbanist"/>
              <a:cs typeface="Urbanist"/>
              <a:sym typeface="Urbanist"/>
            </a:endParaRPr>
          </a:p>
        </p:txBody>
      </p:sp>
      <p:sp>
        <p:nvSpPr>
          <p:cNvPr id="340" name="Google Shape;340;p29"/>
          <p:cNvSpPr txBox="1"/>
          <p:nvPr>
            <p:ph idx="14" type="subTitle"/>
          </p:nvPr>
        </p:nvSpPr>
        <p:spPr>
          <a:xfrm>
            <a:off x="2567250" y="36718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2pPr>
            <a:lvl3pPr lvl="2">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3pPr>
            <a:lvl4pPr lvl="3">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4pPr>
            <a:lvl5pPr lvl="4">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5pPr>
            <a:lvl6pPr lvl="5">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6pPr>
            <a:lvl7pPr lvl="6">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7pPr>
            <a:lvl8pPr lvl="7">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8pPr>
            <a:lvl9pPr lvl="8">
              <a:spcBef>
                <a:spcPts val="0"/>
              </a:spcBef>
              <a:spcAft>
                <a:spcPts val="0"/>
              </a:spcAft>
              <a:buClr>
                <a:schemeClr val="lt1"/>
              </a:buClr>
              <a:buSzPts val="1400"/>
              <a:buFont typeface="Urbanist"/>
              <a:buNone/>
              <a:defRPr>
                <a:solidFill>
                  <a:schemeClr val="lt1"/>
                </a:solidFill>
                <a:latin typeface="Urbanist"/>
                <a:ea typeface="Urbanist"/>
                <a:cs typeface="Urbanist"/>
                <a:sym typeface="Urbanist"/>
              </a:defRPr>
            </a:lvl9pPr>
          </a:lstStyle>
          <a:p/>
        </p:txBody>
      </p:sp>
      <p:sp>
        <p:nvSpPr>
          <p:cNvPr id="341" name="Google Shape;341;p29"/>
          <p:cNvSpPr txBox="1"/>
          <p:nvPr>
            <p:ph idx="15" type="subTitle"/>
          </p:nvPr>
        </p:nvSpPr>
        <p:spPr>
          <a:xfrm>
            <a:off x="5877425" y="15281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42" name="Google Shape;342;p29"/>
          <p:cNvSpPr txBox="1"/>
          <p:nvPr>
            <p:ph idx="16" type="subTitle"/>
          </p:nvPr>
        </p:nvSpPr>
        <p:spPr>
          <a:xfrm>
            <a:off x="5877425" y="178110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3" name="Google Shape;343;p29"/>
          <p:cNvSpPr txBox="1"/>
          <p:nvPr>
            <p:ph idx="17" type="subTitle"/>
          </p:nvPr>
        </p:nvSpPr>
        <p:spPr>
          <a:xfrm>
            <a:off x="5877425" y="221918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4" name="Google Shape;344;p29"/>
          <p:cNvSpPr txBox="1"/>
          <p:nvPr>
            <p:ph idx="18" type="subTitle"/>
          </p:nvPr>
        </p:nvSpPr>
        <p:spPr>
          <a:xfrm>
            <a:off x="5877425" y="2657257"/>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accent3"/>
              </a:buClr>
              <a:buSzPts val="800"/>
              <a:buFont typeface="Urbanist"/>
              <a:buNone/>
              <a:defRPr b="1" sz="800">
                <a:solidFill>
                  <a:schemeClr val="accent3"/>
                </a:solidFill>
              </a:defRPr>
            </a:lvl1pPr>
            <a:lvl2pPr lvl="1">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2pPr>
            <a:lvl3pPr lvl="2">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3pPr>
            <a:lvl4pPr lvl="3">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4pPr>
            <a:lvl5pPr lvl="4">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5pPr>
            <a:lvl6pPr lvl="5">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6pPr>
            <a:lvl7pPr lvl="6">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7pPr>
            <a:lvl8pPr lvl="7">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8pPr>
            <a:lvl9pPr lvl="8">
              <a:spcBef>
                <a:spcPts val="0"/>
              </a:spcBef>
              <a:spcAft>
                <a:spcPts val="0"/>
              </a:spcAft>
              <a:buClr>
                <a:schemeClr val="accent3"/>
              </a:buClr>
              <a:buSzPts val="1200"/>
              <a:buFont typeface="Urbanist"/>
              <a:buNone/>
              <a:defRPr b="1" sz="1200">
                <a:solidFill>
                  <a:schemeClr val="accent3"/>
                </a:solidFill>
                <a:latin typeface="Urbanist"/>
                <a:ea typeface="Urbanist"/>
                <a:cs typeface="Urbanist"/>
                <a:sym typeface="Urbanist"/>
              </a:defRPr>
            </a:lvl9pPr>
          </a:lstStyle>
          <a:p/>
        </p:txBody>
      </p:sp>
      <p:sp>
        <p:nvSpPr>
          <p:cNvPr id="345" name="Google Shape;345;p29"/>
          <p:cNvSpPr txBox="1"/>
          <p:nvPr>
            <p:ph idx="19" type="subTitle"/>
          </p:nvPr>
        </p:nvSpPr>
        <p:spPr>
          <a:xfrm>
            <a:off x="5877425" y="3354932"/>
            <a:ext cx="2911500" cy="22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Font typeface="Urbanist"/>
              <a:buNone/>
              <a:defRPr b="1" sz="1000"/>
            </a:lvl1pPr>
            <a:lvl2pPr lvl="1">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2pPr>
            <a:lvl3pPr lvl="2">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3pPr>
            <a:lvl4pPr lvl="3">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4pPr>
            <a:lvl5pPr lvl="4">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5pPr>
            <a:lvl6pPr lvl="5">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6pPr>
            <a:lvl7pPr lvl="6">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7pPr>
            <a:lvl8pPr lvl="7">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8pPr>
            <a:lvl9pPr lvl="8">
              <a:spcBef>
                <a:spcPts val="0"/>
              </a:spcBef>
              <a:spcAft>
                <a:spcPts val="0"/>
              </a:spcAft>
              <a:buClr>
                <a:schemeClr val="lt1"/>
              </a:buClr>
              <a:buSzPts val="1000"/>
              <a:buFont typeface="Urbanist"/>
              <a:buNone/>
              <a:defRPr sz="1000">
                <a:solidFill>
                  <a:schemeClr val="lt1"/>
                </a:solidFill>
                <a:latin typeface="Urbanist"/>
                <a:ea typeface="Urbanist"/>
                <a:cs typeface="Urbanist"/>
                <a:sym typeface="Urbanist"/>
              </a:defRPr>
            </a:lvl9pPr>
          </a:lstStyle>
          <a:p/>
        </p:txBody>
      </p:sp>
      <p:sp>
        <p:nvSpPr>
          <p:cNvPr id="346" name="Google Shape;346;p29"/>
          <p:cNvSpPr txBox="1"/>
          <p:nvPr>
            <p:ph idx="20" type="subTitle"/>
          </p:nvPr>
        </p:nvSpPr>
        <p:spPr>
          <a:xfrm>
            <a:off x="228600" y="228600"/>
            <a:ext cx="2920800" cy="228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1200"/>
              <a:buFont typeface="Urbanist Medium"/>
              <a:buNone/>
              <a:defRPr sz="1200">
                <a:solidFill>
                  <a:schemeClr val="dk2"/>
                </a:solidFill>
                <a:latin typeface="Urbanist Medium"/>
                <a:ea typeface="Urbanist Medium"/>
                <a:cs typeface="Urbanist Medium"/>
                <a:sym typeface="Urbanist Medium"/>
              </a:defRPr>
            </a:lvl9pPr>
          </a:lstStyle>
          <a:p/>
        </p:txBody>
      </p:sp>
      <p:sp>
        <p:nvSpPr>
          <p:cNvPr id="347" name="Google Shape;347;p29"/>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8" name="Google Shape;348;p29"/>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49" name="Google Shape;349;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lestones">
  <p:cSld name="CUSTOM_4">
    <p:spTree>
      <p:nvGrpSpPr>
        <p:cNvPr id="350" name="Shape 350"/>
        <p:cNvGrpSpPr/>
        <p:nvPr/>
      </p:nvGrpSpPr>
      <p:grpSpPr>
        <a:xfrm>
          <a:off x="0" y="0"/>
          <a:ext cx="0" cy="0"/>
          <a:chOff x="0" y="0"/>
          <a:chExt cx="0" cy="0"/>
        </a:xfrm>
      </p:grpSpPr>
      <p:sp>
        <p:nvSpPr>
          <p:cNvPr id="351" name="Google Shape;351;p30"/>
          <p:cNvSpPr txBox="1"/>
          <p:nvPr>
            <p:ph idx="1" type="body"/>
          </p:nvPr>
        </p:nvSpPr>
        <p:spPr>
          <a:xfrm>
            <a:off x="2054000" y="2952175"/>
            <a:ext cx="1377600" cy="9378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Char char="●"/>
              <a:defRPr sz="1000"/>
            </a:lvl1pPr>
            <a:lvl2pPr indent="-292100" lvl="1" marL="914400">
              <a:lnSpc>
                <a:spcPct val="100000"/>
              </a:lnSpc>
              <a:spcBef>
                <a:spcPts val="800"/>
              </a:spcBef>
              <a:spcAft>
                <a:spcPts val="0"/>
              </a:spcAft>
              <a:buSzPts val="1000"/>
              <a:buChar char="○"/>
              <a:defRPr sz="1000"/>
            </a:lvl2pPr>
            <a:lvl3pPr indent="-292100" lvl="2" marL="1371600">
              <a:lnSpc>
                <a:spcPct val="100000"/>
              </a:lnSpc>
              <a:spcBef>
                <a:spcPts val="800"/>
              </a:spcBef>
              <a:spcAft>
                <a:spcPts val="0"/>
              </a:spcAft>
              <a:buSzPts val="1000"/>
              <a:buChar char="■"/>
              <a:defRPr sz="1000"/>
            </a:lvl3pPr>
            <a:lvl4pPr indent="-292100" lvl="3" marL="1828800">
              <a:lnSpc>
                <a:spcPct val="100000"/>
              </a:lnSpc>
              <a:spcBef>
                <a:spcPts val="800"/>
              </a:spcBef>
              <a:spcAft>
                <a:spcPts val="0"/>
              </a:spcAft>
              <a:buSzPts val="1000"/>
              <a:buChar char="●"/>
              <a:defRPr sz="1000"/>
            </a:lvl4pPr>
            <a:lvl5pPr indent="-292100" lvl="4" marL="2286000">
              <a:lnSpc>
                <a:spcPct val="100000"/>
              </a:lnSpc>
              <a:spcBef>
                <a:spcPts val="800"/>
              </a:spcBef>
              <a:spcAft>
                <a:spcPts val="0"/>
              </a:spcAft>
              <a:buSzPts val="1000"/>
              <a:buChar char="○"/>
              <a:defRPr sz="1000"/>
            </a:lvl5pPr>
            <a:lvl6pPr indent="-292100" lvl="5" marL="2743200">
              <a:lnSpc>
                <a:spcPct val="100000"/>
              </a:lnSpc>
              <a:spcBef>
                <a:spcPts val="800"/>
              </a:spcBef>
              <a:spcAft>
                <a:spcPts val="0"/>
              </a:spcAft>
              <a:buSzPts val="1000"/>
              <a:buChar char="■"/>
              <a:defRPr sz="1000"/>
            </a:lvl6pPr>
            <a:lvl7pPr indent="-292100" lvl="6" marL="3200400">
              <a:lnSpc>
                <a:spcPct val="100000"/>
              </a:lnSpc>
              <a:spcBef>
                <a:spcPts val="800"/>
              </a:spcBef>
              <a:spcAft>
                <a:spcPts val="0"/>
              </a:spcAft>
              <a:buSzPts val="1000"/>
              <a:buChar char="●"/>
              <a:defRPr sz="1000"/>
            </a:lvl7pPr>
            <a:lvl8pPr indent="-292100" lvl="7" marL="3657600">
              <a:lnSpc>
                <a:spcPct val="100000"/>
              </a:lnSpc>
              <a:spcBef>
                <a:spcPts val="800"/>
              </a:spcBef>
              <a:spcAft>
                <a:spcPts val="0"/>
              </a:spcAft>
              <a:buSzPts val="1000"/>
              <a:buChar char="○"/>
              <a:defRPr sz="1000"/>
            </a:lvl8pPr>
            <a:lvl9pPr indent="-292100" lvl="8" marL="4114800">
              <a:lnSpc>
                <a:spcPct val="100000"/>
              </a:lnSpc>
              <a:spcBef>
                <a:spcPts val="800"/>
              </a:spcBef>
              <a:spcAft>
                <a:spcPts val="800"/>
              </a:spcAft>
              <a:buSzPts val="1000"/>
              <a:buChar char="■"/>
              <a:defRPr sz="1000"/>
            </a:lvl9pPr>
          </a:lstStyle>
          <a:p/>
        </p:txBody>
      </p:sp>
      <p:sp>
        <p:nvSpPr>
          <p:cNvPr id="352" name="Google Shape;352;p30"/>
          <p:cNvSpPr txBox="1"/>
          <p:nvPr>
            <p:ph idx="2" type="body"/>
          </p:nvPr>
        </p:nvSpPr>
        <p:spPr>
          <a:xfrm>
            <a:off x="2461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3" name="Google Shape;353;p30"/>
          <p:cNvSpPr txBox="1"/>
          <p:nvPr>
            <p:ph idx="3" type="subTitle"/>
          </p:nvPr>
        </p:nvSpPr>
        <p:spPr>
          <a:xfrm>
            <a:off x="382995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54" name="Google Shape;354;p30"/>
          <p:cNvSpPr txBox="1"/>
          <p:nvPr>
            <p:ph idx="4" type="body"/>
          </p:nvPr>
        </p:nvSpPr>
        <p:spPr>
          <a:xfrm>
            <a:off x="3848250" y="2952163"/>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5" name="Google Shape;355;p30"/>
          <p:cNvSpPr txBox="1"/>
          <p:nvPr>
            <p:ph idx="5" type="subTitle"/>
          </p:nvPr>
        </p:nvSpPr>
        <p:spPr>
          <a:xfrm>
            <a:off x="20774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56" name="Google Shape;356;p30"/>
          <p:cNvSpPr txBox="1"/>
          <p:nvPr>
            <p:ph idx="6" type="body"/>
          </p:nvPr>
        </p:nvSpPr>
        <p:spPr>
          <a:xfrm>
            <a:off x="5634175"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57" name="Google Shape;357;p30"/>
          <p:cNvSpPr txBox="1"/>
          <p:nvPr>
            <p:ph idx="7"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8" name="Google Shape;358;p30"/>
          <p:cNvSpPr txBox="1"/>
          <p:nvPr>
            <p:ph idx="8"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59" name="Google Shape;359;p30"/>
          <p:cNvSpPr txBox="1"/>
          <p:nvPr>
            <p:ph idx="9"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60" name="Google Shape;360;p30"/>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61" name="Google Shape;361;p30"/>
          <p:cNvSpPr txBox="1"/>
          <p:nvPr>
            <p:ph type="title"/>
          </p:nvPr>
        </p:nvSpPr>
        <p:spPr>
          <a:xfrm>
            <a:off x="228600" y="613525"/>
            <a:ext cx="6841500" cy="753000"/>
          </a:xfrm>
          <a:prstGeom prst="rect">
            <a:avLst/>
          </a:prstGeom>
        </p:spPr>
        <p:txBody>
          <a:bodyPr anchorCtr="0" anchor="t" bIns="91425" lIns="0" spcFirstLastPara="1" rIns="91425" wrap="square" tIns="0">
            <a:spAutoFit/>
          </a:bodyPr>
          <a:lstStyle>
            <a:lvl1pPr lvl="0">
              <a:lnSpc>
                <a:spcPct val="85000"/>
              </a:lnSpc>
              <a:spcBef>
                <a:spcPts val="0"/>
              </a:spcBef>
              <a:spcAft>
                <a:spcPts val="0"/>
              </a:spcAft>
              <a:buNone/>
              <a:defRPr sz="3400">
                <a:solidFill>
                  <a:schemeClr val="dk2"/>
                </a:solidFill>
              </a:defRPr>
            </a:lvl1pPr>
            <a:lvl2pPr lvl="1">
              <a:lnSpc>
                <a:spcPct val="85000"/>
              </a:lnSpc>
              <a:spcBef>
                <a:spcPts val="0"/>
              </a:spcBef>
              <a:spcAft>
                <a:spcPts val="0"/>
              </a:spcAft>
              <a:buNone/>
              <a:defRPr sz="3600">
                <a:solidFill>
                  <a:schemeClr val="dk2"/>
                </a:solidFill>
              </a:defRPr>
            </a:lvl2pPr>
            <a:lvl3pPr lvl="2">
              <a:lnSpc>
                <a:spcPct val="85000"/>
              </a:lnSpc>
              <a:spcBef>
                <a:spcPts val="0"/>
              </a:spcBef>
              <a:spcAft>
                <a:spcPts val="0"/>
              </a:spcAft>
              <a:buNone/>
              <a:defRPr sz="3600">
                <a:solidFill>
                  <a:schemeClr val="dk2"/>
                </a:solidFill>
              </a:defRPr>
            </a:lvl3pPr>
            <a:lvl4pPr lvl="3">
              <a:lnSpc>
                <a:spcPct val="85000"/>
              </a:lnSpc>
              <a:spcBef>
                <a:spcPts val="0"/>
              </a:spcBef>
              <a:spcAft>
                <a:spcPts val="0"/>
              </a:spcAft>
              <a:buNone/>
              <a:defRPr sz="3600">
                <a:solidFill>
                  <a:schemeClr val="dk2"/>
                </a:solidFill>
              </a:defRPr>
            </a:lvl4pPr>
            <a:lvl5pPr lvl="4">
              <a:lnSpc>
                <a:spcPct val="85000"/>
              </a:lnSpc>
              <a:spcBef>
                <a:spcPts val="0"/>
              </a:spcBef>
              <a:spcAft>
                <a:spcPts val="0"/>
              </a:spcAft>
              <a:buNone/>
              <a:defRPr sz="3600">
                <a:solidFill>
                  <a:schemeClr val="dk2"/>
                </a:solidFill>
              </a:defRPr>
            </a:lvl5pPr>
            <a:lvl6pPr lvl="5">
              <a:lnSpc>
                <a:spcPct val="85000"/>
              </a:lnSpc>
              <a:spcBef>
                <a:spcPts val="0"/>
              </a:spcBef>
              <a:spcAft>
                <a:spcPts val="0"/>
              </a:spcAft>
              <a:buNone/>
              <a:defRPr sz="3600">
                <a:solidFill>
                  <a:schemeClr val="dk2"/>
                </a:solidFill>
              </a:defRPr>
            </a:lvl6pPr>
            <a:lvl7pPr lvl="6">
              <a:lnSpc>
                <a:spcPct val="85000"/>
              </a:lnSpc>
              <a:spcBef>
                <a:spcPts val="0"/>
              </a:spcBef>
              <a:spcAft>
                <a:spcPts val="0"/>
              </a:spcAft>
              <a:buNone/>
              <a:defRPr sz="3600">
                <a:solidFill>
                  <a:schemeClr val="dk2"/>
                </a:solidFill>
              </a:defRPr>
            </a:lvl7pPr>
            <a:lvl8pPr lvl="7">
              <a:lnSpc>
                <a:spcPct val="85000"/>
              </a:lnSpc>
              <a:spcBef>
                <a:spcPts val="0"/>
              </a:spcBef>
              <a:spcAft>
                <a:spcPts val="0"/>
              </a:spcAft>
              <a:buNone/>
              <a:defRPr sz="3600">
                <a:solidFill>
                  <a:schemeClr val="dk2"/>
                </a:solidFill>
              </a:defRPr>
            </a:lvl8pPr>
            <a:lvl9pPr lvl="8">
              <a:lnSpc>
                <a:spcPct val="85000"/>
              </a:lnSpc>
              <a:spcBef>
                <a:spcPts val="0"/>
              </a:spcBef>
              <a:spcAft>
                <a:spcPts val="0"/>
              </a:spcAft>
              <a:buNone/>
              <a:defRPr sz="3600">
                <a:solidFill>
                  <a:schemeClr val="dk2"/>
                </a:solidFill>
              </a:defRPr>
            </a:lvl9pPr>
          </a:lstStyle>
          <a:p/>
        </p:txBody>
      </p:sp>
      <p:sp>
        <p:nvSpPr>
          <p:cNvPr id="362" name="Google Shape;362;p30"/>
          <p:cNvSpPr txBox="1"/>
          <p:nvPr>
            <p:ph idx="13" type="subTitle"/>
          </p:nvPr>
        </p:nvSpPr>
        <p:spPr>
          <a:xfrm>
            <a:off x="2775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1000"/>
              <a:buFont typeface="Urbanist"/>
              <a:buNone/>
              <a:defRPr sz="1000">
                <a:solidFill>
                  <a:schemeClr val="dk1"/>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3" name="Google Shape;363;p30"/>
          <p:cNvSpPr txBox="1"/>
          <p:nvPr>
            <p:ph idx="14" type="subTitle"/>
          </p:nvPr>
        </p:nvSpPr>
        <p:spPr>
          <a:xfrm>
            <a:off x="38773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2pPr>
            <a:lvl3pPr lvl="2"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3pPr>
            <a:lvl4pPr lvl="3"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4pPr>
            <a:lvl5pPr lvl="4"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5pPr>
            <a:lvl6pPr lvl="5"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6pPr>
            <a:lvl7pPr lvl="6"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7pPr>
            <a:lvl8pPr lvl="7"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8pPr>
            <a:lvl9pPr lvl="8" algn="ctr">
              <a:spcBef>
                <a:spcPts val="0"/>
              </a:spcBef>
              <a:spcAft>
                <a:spcPts val="0"/>
              </a:spcAft>
              <a:buClr>
                <a:schemeClr val="accent3"/>
              </a:buClr>
              <a:buSzPts val="1000"/>
              <a:buFont typeface="Urbanist"/>
              <a:buNone/>
              <a:defRPr sz="1000">
                <a:solidFill>
                  <a:schemeClr val="accent3"/>
                </a:solidFill>
                <a:latin typeface="Urbanist"/>
                <a:ea typeface="Urbanist"/>
                <a:cs typeface="Urbanist"/>
                <a:sym typeface="Urbanist"/>
              </a:defRPr>
            </a:lvl9pPr>
          </a:lstStyle>
          <a:p/>
        </p:txBody>
      </p:sp>
      <p:sp>
        <p:nvSpPr>
          <p:cNvPr id="364" name="Google Shape;364;p30"/>
          <p:cNvSpPr txBox="1"/>
          <p:nvPr>
            <p:ph idx="15" type="subTitle"/>
          </p:nvPr>
        </p:nvSpPr>
        <p:spPr>
          <a:xfrm>
            <a:off x="56772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5" name="Google Shape;365;p30"/>
          <p:cNvSpPr txBox="1"/>
          <p:nvPr>
            <p:ph idx="16" type="subTitle"/>
          </p:nvPr>
        </p:nvSpPr>
        <p:spPr>
          <a:xfrm>
            <a:off x="7477100" y="4218350"/>
            <a:ext cx="1377600" cy="144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000"/>
              <a:buFont typeface="Urbanist"/>
              <a:buNone/>
              <a:defRPr sz="1000">
                <a:solidFill>
                  <a:schemeClr val="accent3"/>
                </a:solidFill>
              </a:defRPr>
            </a:lvl1pPr>
            <a:lvl2pPr lvl="1"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2pPr>
            <a:lvl3pPr lvl="2"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3pPr>
            <a:lvl4pPr lvl="3"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4pPr>
            <a:lvl5pPr lvl="4"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5pPr>
            <a:lvl6pPr lvl="5"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6pPr>
            <a:lvl7pPr lvl="6"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7pPr>
            <a:lvl8pPr lvl="7"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8pPr>
            <a:lvl9pPr lvl="8" algn="ctr">
              <a:spcBef>
                <a:spcPts val="0"/>
              </a:spcBef>
              <a:spcAft>
                <a:spcPts val="0"/>
              </a:spcAft>
              <a:buClr>
                <a:schemeClr val="dk1"/>
              </a:buClr>
              <a:buSzPts val="1000"/>
              <a:buFont typeface="Urbanist"/>
              <a:buNone/>
              <a:defRPr sz="1000">
                <a:solidFill>
                  <a:schemeClr val="dk1"/>
                </a:solidFill>
                <a:latin typeface="Urbanist"/>
                <a:ea typeface="Urbanist"/>
                <a:cs typeface="Urbanist"/>
                <a:sym typeface="Urbanist"/>
              </a:defRPr>
            </a:lvl9pPr>
          </a:lstStyle>
          <a:p/>
        </p:txBody>
      </p:sp>
      <p:sp>
        <p:nvSpPr>
          <p:cNvPr id="366" name="Google Shape;366;p30"/>
          <p:cNvSpPr txBox="1"/>
          <p:nvPr>
            <p:ph idx="17" type="subTitle"/>
          </p:nvPr>
        </p:nvSpPr>
        <p:spPr>
          <a:xfrm>
            <a:off x="238800"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200"/>
              <a:buFont typeface="Urbanist"/>
              <a:buNone/>
              <a:defRPr b="1" sz="1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30"/>
          <p:cNvSpPr txBox="1"/>
          <p:nvPr>
            <p:ph idx="18" type="subTitle"/>
          </p:nvPr>
        </p:nvSpPr>
        <p:spPr>
          <a:xfrm>
            <a:off x="2034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68" name="Google Shape;368;p30"/>
          <p:cNvSpPr txBox="1"/>
          <p:nvPr>
            <p:ph idx="19" type="subTitle"/>
          </p:nvPr>
        </p:nvSpPr>
        <p:spPr>
          <a:xfrm>
            <a:off x="5645375"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69" name="Google Shape;369;p30"/>
          <p:cNvSpPr txBox="1"/>
          <p:nvPr>
            <p:ph idx="20" type="subTitle"/>
          </p:nvPr>
        </p:nvSpPr>
        <p:spPr>
          <a:xfrm>
            <a:off x="7460789" y="2667925"/>
            <a:ext cx="1339800" cy="14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SemiBold"/>
              <a:buNone/>
              <a:defRPr sz="1200">
                <a:latin typeface="Urbanist SemiBold"/>
                <a:ea typeface="Urbanist SemiBold"/>
                <a:cs typeface="Urbanist SemiBold"/>
                <a:sym typeface="Urbanist SemiBold"/>
              </a:defRPr>
            </a:lvl1pPr>
            <a:lvl2pPr lvl="1">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2pPr>
            <a:lvl3pPr lvl="2">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3pPr>
            <a:lvl4pPr lvl="3">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4pPr>
            <a:lvl5pPr lvl="4">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5pPr>
            <a:lvl6pPr lvl="5">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6pPr>
            <a:lvl7pPr lvl="6">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7pPr>
            <a:lvl8pPr lvl="7">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8pPr>
            <a:lvl9pPr lvl="8">
              <a:spcBef>
                <a:spcPts val="0"/>
              </a:spcBef>
              <a:spcAft>
                <a:spcPts val="0"/>
              </a:spcAft>
              <a:buClr>
                <a:schemeClr val="lt1"/>
              </a:buClr>
              <a:buSzPts val="1200"/>
              <a:buFont typeface="Urbanist SemiBold"/>
              <a:buNone/>
              <a:defRPr sz="1200">
                <a:solidFill>
                  <a:schemeClr val="lt1"/>
                </a:solidFill>
                <a:latin typeface="Urbanist SemiBold"/>
                <a:ea typeface="Urbanist SemiBold"/>
                <a:cs typeface="Urbanist SemiBold"/>
                <a:sym typeface="Urbanist SemiBold"/>
              </a:defRPr>
            </a:lvl9pPr>
          </a:lstStyle>
          <a:p/>
        </p:txBody>
      </p:sp>
      <p:sp>
        <p:nvSpPr>
          <p:cNvPr id="370" name="Google Shape;370;p30"/>
          <p:cNvSpPr txBox="1"/>
          <p:nvPr>
            <p:ph idx="21" type="subTitle"/>
          </p:nvPr>
        </p:nvSpPr>
        <p:spPr>
          <a:xfrm>
            <a:off x="372900" y="202945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dk1"/>
              </a:buClr>
              <a:buSzPts val="1600"/>
              <a:buFont typeface="Urbanist"/>
              <a:buNone/>
              <a:defRPr b="1">
                <a:solidFill>
                  <a:schemeClr val="dk1"/>
                </a:solidFill>
              </a:defRPr>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371" name="Google Shape;371;p30"/>
          <p:cNvSpPr txBox="1"/>
          <p:nvPr>
            <p:ph idx="22" type="subTitle"/>
          </p:nvPr>
        </p:nvSpPr>
        <p:spPr>
          <a:xfrm>
            <a:off x="2178663"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2" name="Google Shape;372;p30"/>
          <p:cNvSpPr txBox="1"/>
          <p:nvPr>
            <p:ph idx="23" type="subTitle"/>
          </p:nvPr>
        </p:nvSpPr>
        <p:spPr>
          <a:xfrm>
            <a:off x="3974250"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3" name="Google Shape;373;p30"/>
          <p:cNvSpPr txBox="1"/>
          <p:nvPr>
            <p:ph idx="24" type="subTitle"/>
          </p:nvPr>
        </p:nvSpPr>
        <p:spPr>
          <a:xfrm>
            <a:off x="5789675"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4" name="Google Shape;374;p30"/>
          <p:cNvSpPr txBox="1"/>
          <p:nvPr>
            <p:ph idx="25" type="subTitle"/>
          </p:nvPr>
        </p:nvSpPr>
        <p:spPr>
          <a:xfrm>
            <a:off x="7605089" y="2027390"/>
            <a:ext cx="314100" cy="338700"/>
          </a:xfrm>
          <a:prstGeom prst="rect">
            <a:avLst/>
          </a:prstGeom>
        </p:spPr>
        <p:txBody>
          <a:bodyPr anchorCtr="0" anchor="t" bIns="0" lIns="0" spcFirstLastPara="1" rIns="0" wrap="square" tIns="0">
            <a:noAutofit/>
          </a:bodyPr>
          <a:lstStyle>
            <a:lvl1pPr lvl="0" algn="ctr">
              <a:spcBef>
                <a:spcPts val="0"/>
              </a:spcBef>
              <a:spcAft>
                <a:spcPts val="0"/>
              </a:spcAft>
              <a:buClr>
                <a:schemeClr val="accent3"/>
              </a:buClr>
              <a:buSzPts val="1600"/>
              <a:buFont typeface="Urbanist"/>
              <a:buNone/>
              <a:defRPr b="1">
                <a:solidFill>
                  <a:schemeClr val="accent3"/>
                </a:solidFill>
              </a:defRPr>
            </a:lvl1pPr>
            <a:lvl2pPr lvl="1" algn="ctr">
              <a:spcBef>
                <a:spcPts val="0"/>
              </a:spcBef>
              <a:spcAft>
                <a:spcPts val="0"/>
              </a:spcAft>
              <a:buClr>
                <a:schemeClr val="accent3"/>
              </a:buClr>
              <a:buSzPts val="1600"/>
              <a:buNone/>
              <a:defRPr b="1" sz="1600">
                <a:solidFill>
                  <a:schemeClr val="accent3"/>
                </a:solidFill>
              </a:defRPr>
            </a:lvl2pPr>
            <a:lvl3pPr lvl="2" algn="ctr">
              <a:spcBef>
                <a:spcPts val="0"/>
              </a:spcBef>
              <a:spcAft>
                <a:spcPts val="0"/>
              </a:spcAft>
              <a:buClr>
                <a:schemeClr val="accent3"/>
              </a:buClr>
              <a:buSzPts val="1600"/>
              <a:buNone/>
              <a:defRPr b="1" sz="1600">
                <a:solidFill>
                  <a:schemeClr val="accent3"/>
                </a:solidFill>
              </a:defRPr>
            </a:lvl3pPr>
            <a:lvl4pPr lvl="3" algn="ctr">
              <a:spcBef>
                <a:spcPts val="0"/>
              </a:spcBef>
              <a:spcAft>
                <a:spcPts val="0"/>
              </a:spcAft>
              <a:buClr>
                <a:schemeClr val="accent3"/>
              </a:buClr>
              <a:buSzPts val="1600"/>
              <a:buNone/>
              <a:defRPr b="1" sz="1600">
                <a:solidFill>
                  <a:schemeClr val="accent3"/>
                </a:solidFill>
              </a:defRPr>
            </a:lvl4pPr>
            <a:lvl5pPr lvl="4" algn="ctr">
              <a:spcBef>
                <a:spcPts val="0"/>
              </a:spcBef>
              <a:spcAft>
                <a:spcPts val="0"/>
              </a:spcAft>
              <a:buClr>
                <a:schemeClr val="accent3"/>
              </a:buClr>
              <a:buSzPts val="1600"/>
              <a:buNone/>
              <a:defRPr b="1" sz="1600">
                <a:solidFill>
                  <a:schemeClr val="accent3"/>
                </a:solidFill>
              </a:defRPr>
            </a:lvl5pPr>
            <a:lvl6pPr lvl="5" algn="ctr">
              <a:spcBef>
                <a:spcPts val="0"/>
              </a:spcBef>
              <a:spcAft>
                <a:spcPts val="0"/>
              </a:spcAft>
              <a:buClr>
                <a:schemeClr val="accent3"/>
              </a:buClr>
              <a:buSzPts val="1600"/>
              <a:buNone/>
              <a:defRPr b="1" sz="1600">
                <a:solidFill>
                  <a:schemeClr val="accent3"/>
                </a:solidFill>
              </a:defRPr>
            </a:lvl6pPr>
            <a:lvl7pPr lvl="6" algn="ctr">
              <a:spcBef>
                <a:spcPts val="0"/>
              </a:spcBef>
              <a:spcAft>
                <a:spcPts val="0"/>
              </a:spcAft>
              <a:buClr>
                <a:schemeClr val="accent3"/>
              </a:buClr>
              <a:buSzPts val="1600"/>
              <a:buNone/>
              <a:defRPr b="1" sz="1600">
                <a:solidFill>
                  <a:schemeClr val="accent3"/>
                </a:solidFill>
              </a:defRPr>
            </a:lvl7pPr>
            <a:lvl8pPr lvl="7" algn="ctr">
              <a:spcBef>
                <a:spcPts val="0"/>
              </a:spcBef>
              <a:spcAft>
                <a:spcPts val="0"/>
              </a:spcAft>
              <a:buClr>
                <a:schemeClr val="accent3"/>
              </a:buClr>
              <a:buSzPts val="1600"/>
              <a:buNone/>
              <a:defRPr b="1" sz="1600">
                <a:solidFill>
                  <a:schemeClr val="accent3"/>
                </a:solidFill>
              </a:defRPr>
            </a:lvl8pPr>
            <a:lvl9pPr lvl="8" algn="ctr">
              <a:spcBef>
                <a:spcPts val="0"/>
              </a:spcBef>
              <a:spcAft>
                <a:spcPts val="0"/>
              </a:spcAft>
              <a:buClr>
                <a:schemeClr val="accent3"/>
              </a:buClr>
              <a:buSzPts val="1600"/>
              <a:buNone/>
              <a:defRPr b="1" sz="1600">
                <a:solidFill>
                  <a:schemeClr val="accent3"/>
                </a:solidFill>
              </a:defRPr>
            </a:lvl9pPr>
          </a:lstStyle>
          <a:p/>
        </p:txBody>
      </p:sp>
      <p:sp>
        <p:nvSpPr>
          <p:cNvPr id="375" name="Google Shape;375;p30"/>
          <p:cNvSpPr txBox="1"/>
          <p:nvPr>
            <p:ph idx="26" type="body"/>
          </p:nvPr>
        </p:nvSpPr>
        <p:spPr>
          <a:xfrm>
            <a:off x="7450350" y="2952175"/>
            <a:ext cx="1458000" cy="812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Urbanist"/>
              <a:buChar char="●"/>
              <a:defRPr sz="1000"/>
            </a:lvl1pPr>
            <a:lvl2pPr indent="-292100" lvl="1" marL="914400">
              <a:spcBef>
                <a:spcPts val="0"/>
              </a:spcBef>
              <a:spcAft>
                <a:spcPts val="0"/>
              </a:spcAft>
              <a:buClr>
                <a:schemeClr val="lt1"/>
              </a:buClr>
              <a:buSzPts val="1000"/>
              <a:buFont typeface="Urbanist"/>
              <a:buChar char="○"/>
              <a:defRPr sz="1000"/>
            </a:lvl2pPr>
            <a:lvl3pPr indent="-292100" lvl="2" marL="1371600">
              <a:spcBef>
                <a:spcPts val="0"/>
              </a:spcBef>
              <a:spcAft>
                <a:spcPts val="0"/>
              </a:spcAft>
              <a:buClr>
                <a:schemeClr val="lt1"/>
              </a:buClr>
              <a:buSzPts val="1000"/>
              <a:buFont typeface="Urbanist"/>
              <a:buChar char="■"/>
              <a:defRPr sz="1000"/>
            </a:lvl3pPr>
            <a:lvl4pPr indent="-292100" lvl="3" marL="1828800">
              <a:spcBef>
                <a:spcPts val="0"/>
              </a:spcBef>
              <a:spcAft>
                <a:spcPts val="0"/>
              </a:spcAft>
              <a:buClr>
                <a:schemeClr val="lt1"/>
              </a:buClr>
              <a:buSzPts val="1000"/>
              <a:buFont typeface="Urbanist"/>
              <a:buChar char="●"/>
              <a:defRPr sz="1000"/>
            </a:lvl4pPr>
            <a:lvl5pPr indent="-292100" lvl="4" marL="2286000">
              <a:spcBef>
                <a:spcPts val="0"/>
              </a:spcBef>
              <a:spcAft>
                <a:spcPts val="0"/>
              </a:spcAft>
              <a:buClr>
                <a:schemeClr val="lt1"/>
              </a:buClr>
              <a:buSzPts val="1000"/>
              <a:buFont typeface="Urbanist"/>
              <a:buChar char="○"/>
              <a:defRPr sz="1000"/>
            </a:lvl5pPr>
            <a:lvl6pPr indent="-292100" lvl="5" marL="2743200">
              <a:spcBef>
                <a:spcPts val="0"/>
              </a:spcBef>
              <a:spcAft>
                <a:spcPts val="0"/>
              </a:spcAft>
              <a:buClr>
                <a:schemeClr val="lt1"/>
              </a:buClr>
              <a:buSzPts val="1000"/>
              <a:buFont typeface="Urbanist"/>
              <a:buChar char="■"/>
              <a:defRPr sz="1000"/>
            </a:lvl6pPr>
            <a:lvl7pPr indent="-292100" lvl="6" marL="3200400">
              <a:spcBef>
                <a:spcPts val="0"/>
              </a:spcBef>
              <a:spcAft>
                <a:spcPts val="0"/>
              </a:spcAft>
              <a:buClr>
                <a:schemeClr val="lt1"/>
              </a:buClr>
              <a:buSzPts val="1000"/>
              <a:buFont typeface="Urbanist"/>
              <a:buChar char="●"/>
              <a:defRPr sz="1000"/>
            </a:lvl7pPr>
            <a:lvl8pPr indent="-292100" lvl="7" marL="3657600">
              <a:spcBef>
                <a:spcPts val="0"/>
              </a:spcBef>
              <a:spcAft>
                <a:spcPts val="0"/>
              </a:spcAft>
              <a:buClr>
                <a:schemeClr val="lt1"/>
              </a:buClr>
              <a:buSzPts val="1000"/>
              <a:buFont typeface="Urbanist"/>
              <a:buChar char="○"/>
              <a:defRPr sz="1000"/>
            </a:lvl8pPr>
            <a:lvl9pPr indent="-292100" lvl="8" marL="4114800">
              <a:spcBef>
                <a:spcPts val="0"/>
              </a:spcBef>
              <a:spcAft>
                <a:spcPts val="0"/>
              </a:spcAft>
              <a:buClr>
                <a:schemeClr val="lt1"/>
              </a:buClr>
              <a:buSzPts val="1000"/>
              <a:buFont typeface="Urbanist"/>
              <a:buChar char="■"/>
              <a:defRPr sz="1000"/>
            </a:lvl9pPr>
          </a:lstStyle>
          <a:p/>
        </p:txBody>
      </p:sp>
      <p:sp>
        <p:nvSpPr>
          <p:cNvPr id="376" name="Google Shape;376;p30"/>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7" name="Google Shape;377;p30"/>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78" name="Google Shape;378;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rics ">
  <p:cSld name="CUSTOM_5">
    <p:spTree>
      <p:nvGrpSpPr>
        <p:cNvPr id="379" name="Shape 379"/>
        <p:cNvGrpSpPr/>
        <p:nvPr/>
      </p:nvGrpSpPr>
      <p:grpSpPr>
        <a:xfrm>
          <a:off x="0" y="0"/>
          <a:ext cx="0" cy="0"/>
          <a:chOff x="0" y="0"/>
          <a:chExt cx="0" cy="0"/>
        </a:xfrm>
      </p:grpSpPr>
      <p:sp>
        <p:nvSpPr>
          <p:cNvPr id="380" name="Google Shape;380;p31"/>
          <p:cNvSpPr txBox="1"/>
          <p:nvPr>
            <p:ph idx="1" type="subTitle"/>
          </p:nvPr>
        </p:nvSpPr>
        <p:spPr>
          <a:xfrm>
            <a:off x="320625" y="4675975"/>
            <a:ext cx="27000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1" name="Google Shape;381;p31"/>
          <p:cNvSpPr txBox="1"/>
          <p:nvPr>
            <p:ph idx="2" type="subTitle"/>
          </p:nvPr>
        </p:nvSpPr>
        <p:spPr>
          <a:xfrm>
            <a:off x="4716740" y="4675975"/>
            <a:ext cx="2294700" cy="236400"/>
          </a:xfrm>
          <a:prstGeom prst="rect">
            <a:avLst/>
          </a:prstGeom>
        </p:spPr>
        <p:txBody>
          <a:bodyPr anchorCtr="0" anchor="b" bIns="0" lIns="0" spcFirstLastPara="1" rIns="0" wrap="square" tIns="0">
            <a:noAutofit/>
          </a:bodyPr>
          <a:lstStyle>
            <a:lvl1pPr lvl="0">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sp>
        <p:nvSpPr>
          <p:cNvPr id="382" name="Google Shape;382;p31"/>
          <p:cNvSpPr txBox="1"/>
          <p:nvPr>
            <p:ph idx="3" type="subTitle"/>
          </p:nvPr>
        </p:nvSpPr>
        <p:spPr>
          <a:xfrm>
            <a:off x="6859200" y="4683725"/>
            <a:ext cx="2056500" cy="228600"/>
          </a:xfrm>
          <a:prstGeom prst="rect">
            <a:avLst/>
          </a:prstGeom>
        </p:spPr>
        <p:txBody>
          <a:bodyPr anchorCtr="0" anchor="b" bIns="0" lIns="0" spcFirstLastPara="1" rIns="0" wrap="square" tIns="0">
            <a:noAutofit/>
          </a:bodyPr>
          <a:lstStyle>
            <a:lvl1pPr lvl="0"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1pPr>
            <a:lvl2pPr lvl="1"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2pPr>
            <a:lvl3pPr lvl="2"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3pPr>
            <a:lvl4pPr lvl="3"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4pPr>
            <a:lvl5pPr lvl="4"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5pPr>
            <a:lvl6pPr lvl="5"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6pPr>
            <a:lvl7pPr lvl="6"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7pPr>
            <a:lvl8pPr lvl="7"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8pPr>
            <a:lvl9pPr lvl="8" algn="r">
              <a:spcBef>
                <a:spcPts val="0"/>
              </a:spcBef>
              <a:spcAft>
                <a:spcPts val="0"/>
              </a:spcAft>
              <a:buClr>
                <a:schemeClr val="dk2"/>
              </a:buClr>
              <a:buSzPts val="700"/>
              <a:buFont typeface="Urbanist Medium"/>
              <a:buNone/>
              <a:defRPr sz="700">
                <a:solidFill>
                  <a:schemeClr val="dk2"/>
                </a:solidFill>
                <a:latin typeface="Urbanist Medium"/>
                <a:ea typeface="Urbanist Medium"/>
                <a:cs typeface="Urbanist Medium"/>
                <a:sym typeface="Urbanist Medium"/>
              </a:defRPr>
            </a:lvl9pPr>
          </a:lstStyle>
          <a:p/>
        </p:txBody>
      </p:sp>
      <p:cxnSp>
        <p:nvCxnSpPr>
          <p:cNvPr id="383" name="Google Shape;383;p31"/>
          <p:cNvCxnSpPr/>
          <p:nvPr/>
        </p:nvCxnSpPr>
        <p:spPr>
          <a:xfrm>
            <a:off x="238800" y="4683300"/>
            <a:ext cx="8676900" cy="0"/>
          </a:xfrm>
          <a:prstGeom prst="straightConnector1">
            <a:avLst/>
          </a:prstGeom>
          <a:noFill/>
          <a:ln cap="flat" cmpd="sng" w="9525">
            <a:solidFill>
              <a:schemeClr val="accent1"/>
            </a:solidFill>
            <a:prstDash val="solid"/>
            <a:round/>
            <a:headEnd len="med" w="med" type="none"/>
            <a:tailEnd len="med" w="med" type="none"/>
          </a:ln>
        </p:spPr>
      </p:cxnSp>
      <p:sp>
        <p:nvSpPr>
          <p:cNvPr id="384" name="Google Shape;384;p31"/>
          <p:cNvSpPr/>
          <p:nvPr/>
        </p:nvSpPr>
        <p:spPr>
          <a:xfrm>
            <a:off x="228600" y="4837500"/>
            <a:ext cx="48900" cy="48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5" name="Google Shape;385;p31"/>
          <p:cNvSpPr/>
          <p:nvPr/>
        </p:nvSpPr>
        <p:spPr>
          <a:xfrm>
            <a:off x="4618950" y="4839000"/>
            <a:ext cx="45900" cy="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386" name="Google Shape;386;p31"/>
          <p:cNvSpPr txBox="1"/>
          <p:nvPr>
            <p:ph idx="4" type="subTitle"/>
          </p:nvPr>
        </p:nvSpPr>
        <p:spPr>
          <a:xfrm>
            <a:off x="6314800" y="458325"/>
            <a:ext cx="229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600"/>
              <a:buFont typeface="Urbanis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7" name="Google Shape;387;p31"/>
          <p:cNvSpPr txBox="1"/>
          <p:nvPr>
            <p:ph type="title"/>
          </p:nvPr>
        </p:nvSpPr>
        <p:spPr>
          <a:xfrm>
            <a:off x="237650" y="746900"/>
            <a:ext cx="2834700" cy="25908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3000"/>
              <a:buFont typeface="Urbanist"/>
              <a:buNone/>
              <a:defRPr>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88" name="Google Shape;388;p31"/>
          <p:cNvSpPr txBox="1"/>
          <p:nvPr>
            <p:ph idx="5" type="subTitle"/>
          </p:nvPr>
        </p:nvSpPr>
        <p:spPr>
          <a:xfrm>
            <a:off x="229175" y="229175"/>
            <a:ext cx="2834700" cy="330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89" name="Google Shape;389;p31"/>
          <p:cNvSpPr txBox="1"/>
          <p:nvPr>
            <p:ph idx="6" type="subTitle"/>
          </p:nvPr>
        </p:nvSpPr>
        <p:spPr>
          <a:xfrm>
            <a:off x="3437500" y="882725"/>
            <a:ext cx="22947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0" name="Google Shape;390;p31"/>
          <p:cNvSpPr txBox="1"/>
          <p:nvPr>
            <p:ph idx="7" type="title"/>
          </p:nvPr>
        </p:nvSpPr>
        <p:spPr>
          <a:xfrm>
            <a:off x="3611850" y="1848195"/>
            <a:ext cx="1924200" cy="5940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None/>
              <a:defRPr sz="6200"/>
            </a:lvl1pPr>
            <a:lvl2pPr lvl="1">
              <a:spcBef>
                <a:spcPts val="0"/>
              </a:spcBef>
              <a:spcAft>
                <a:spcPts val="0"/>
              </a:spcAft>
              <a:buClr>
                <a:schemeClr val="lt1"/>
              </a:buClr>
              <a:buSzPts val="6200"/>
              <a:buNone/>
              <a:defRPr sz="6200"/>
            </a:lvl2pPr>
            <a:lvl3pPr lvl="2">
              <a:spcBef>
                <a:spcPts val="0"/>
              </a:spcBef>
              <a:spcAft>
                <a:spcPts val="0"/>
              </a:spcAft>
              <a:buClr>
                <a:schemeClr val="lt1"/>
              </a:buClr>
              <a:buSzPts val="6200"/>
              <a:buNone/>
              <a:defRPr sz="6200"/>
            </a:lvl3pPr>
            <a:lvl4pPr lvl="3">
              <a:spcBef>
                <a:spcPts val="0"/>
              </a:spcBef>
              <a:spcAft>
                <a:spcPts val="0"/>
              </a:spcAft>
              <a:buClr>
                <a:schemeClr val="lt1"/>
              </a:buClr>
              <a:buSzPts val="6200"/>
              <a:buNone/>
              <a:defRPr sz="6200"/>
            </a:lvl4pPr>
            <a:lvl5pPr lvl="4">
              <a:spcBef>
                <a:spcPts val="0"/>
              </a:spcBef>
              <a:spcAft>
                <a:spcPts val="0"/>
              </a:spcAft>
              <a:buClr>
                <a:schemeClr val="lt1"/>
              </a:buClr>
              <a:buSzPts val="6200"/>
              <a:buNone/>
              <a:defRPr sz="6200"/>
            </a:lvl5pPr>
            <a:lvl6pPr lvl="5">
              <a:spcBef>
                <a:spcPts val="0"/>
              </a:spcBef>
              <a:spcAft>
                <a:spcPts val="0"/>
              </a:spcAft>
              <a:buClr>
                <a:schemeClr val="lt1"/>
              </a:buClr>
              <a:buSzPts val="6200"/>
              <a:buNone/>
              <a:defRPr sz="6200"/>
            </a:lvl6pPr>
            <a:lvl7pPr lvl="6">
              <a:spcBef>
                <a:spcPts val="0"/>
              </a:spcBef>
              <a:spcAft>
                <a:spcPts val="0"/>
              </a:spcAft>
              <a:buClr>
                <a:schemeClr val="lt1"/>
              </a:buClr>
              <a:buSzPts val="6200"/>
              <a:buNone/>
              <a:defRPr sz="6200"/>
            </a:lvl7pPr>
            <a:lvl8pPr lvl="7">
              <a:spcBef>
                <a:spcPts val="0"/>
              </a:spcBef>
              <a:spcAft>
                <a:spcPts val="0"/>
              </a:spcAft>
              <a:buClr>
                <a:schemeClr val="lt1"/>
              </a:buClr>
              <a:buSzPts val="6200"/>
              <a:buNone/>
              <a:defRPr sz="6200"/>
            </a:lvl8pPr>
            <a:lvl9pPr lvl="8">
              <a:spcBef>
                <a:spcPts val="0"/>
              </a:spcBef>
              <a:spcAft>
                <a:spcPts val="0"/>
              </a:spcAft>
              <a:buClr>
                <a:schemeClr val="lt1"/>
              </a:buClr>
              <a:buSzPts val="6200"/>
              <a:buNone/>
              <a:defRPr sz="6200"/>
            </a:lvl9pPr>
          </a:lstStyle>
          <a:p/>
        </p:txBody>
      </p:sp>
      <p:sp>
        <p:nvSpPr>
          <p:cNvPr id="391" name="Google Shape;391;p31"/>
          <p:cNvSpPr txBox="1"/>
          <p:nvPr>
            <p:ph idx="8" type="title"/>
          </p:nvPr>
        </p:nvSpPr>
        <p:spPr>
          <a:xfrm>
            <a:off x="3611850" y="3250202"/>
            <a:ext cx="1920300" cy="594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6200"/>
              <a:buFont typeface="Urbanist"/>
              <a:buNone/>
              <a:defRPr sz="6200">
                <a:latin typeface="Urbanist"/>
                <a:ea typeface="Urbanist"/>
                <a:cs typeface="Urbanist"/>
                <a:sym typeface="Urbanist"/>
              </a:defRPr>
            </a:lvl1pPr>
            <a:lvl2pPr lvl="1">
              <a:spcBef>
                <a:spcPts val="0"/>
              </a:spcBef>
              <a:spcAft>
                <a:spcPts val="0"/>
              </a:spcAft>
              <a:buClr>
                <a:schemeClr val="lt1"/>
              </a:buClr>
              <a:buSzPts val="3000"/>
              <a:buFont typeface="Urbanist"/>
              <a:buNone/>
              <a:defRPr/>
            </a:lvl2pPr>
            <a:lvl3pPr lvl="2">
              <a:spcBef>
                <a:spcPts val="0"/>
              </a:spcBef>
              <a:spcAft>
                <a:spcPts val="0"/>
              </a:spcAft>
              <a:buClr>
                <a:schemeClr val="lt1"/>
              </a:buClr>
              <a:buSzPts val="3000"/>
              <a:buFont typeface="Urbanist"/>
              <a:buNone/>
              <a:defRPr/>
            </a:lvl3pPr>
            <a:lvl4pPr lvl="3">
              <a:spcBef>
                <a:spcPts val="0"/>
              </a:spcBef>
              <a:spcAft>
                <a:spcPts val="0"/>
              </a:spcAft>
              <a:buClr>
                <a:schemeClr val="lt1"/>
              </a:buClr>
              <a:buSzPts val="3000"/>
              <a:buFont typeface="Urbanist"/>
              <a:buNone/>
              <a:defRPr/>
            </a:lvl4pPr>
            <a:lvl5pPr lvl="4">
              <a:spcBef>
                <a:spcPts val="0"/>
              </a:spcBef>
              <a:spcAft>
                <a:spcPts val="0"/>
              </a:spcAft>
              <a:buClr>
                <a:schemeClr val="lt1"/>
              </a:buClr>
              <a:buSzPts val="3000"/>
              <a:buFont typeface="Urbanist"/>
              <a:buNone/>
              <a:defRPr/>
            </a:lvl5pPr>
            <a:lvl6pPr lvl="5">
              <a:spcBef>
                <a:spcPts val="0"/>
              </a:spcBef>
              <a:spcAft>
                <a:spcPts val="0"/>
              </a:spcAft>
              <a:buClr>
                <a:schemeClr val="lt1"/>
              </a:buClr>
              <a:buSzPts val="3000"/>
              <a:buFont typeface="Urbanist"/>
              <a:buNone/>
              <a:defRPr/>
            </a:lvl6pPr>
            <a:lvl7pPr lvl="6">
              <a:spcBef>
                <a:spcPts val="0"/>
              </a:spcBef>
              <a:spcAft>
                <a:spcPts val="0"/>
              </a:spcAft>
              <a:buClr>
                <a:schemeClr val="lt1"/>
              </a:buClr>
              <a:buSzPts val="3000"/>
              <a:buFont typeface="Urbanist"/>
              <a:buNone/>
              <a:defRPr/>
            </a:lvl7pPr>
            <a:lvl8pPr lvl="7">
              <a:spcBef>
                <a:spcPts val="0"/>
              </a:spcBef>
              <a:spcAft>
                <a:spcPts val="0"/>
              </a:spcAft>
              <a:buClr>
                <a:schemeClr val="lt1"/>
              </a:buClr>
              <a:buSzPts val="3000"/>
              <a:buFont typeface="Urbanist"/>
              <a:buNone/>
              <a:defRPr/>
            </a:lvl8pPr>
            <a:lvl9pPr lvl="8">
              <a:spcBef>
                <a:spcPts val="0"/>
              </a:spcBef>
              <a:spcAft>
                <a:spcPts val="0"/>
              </a:spcAft>
              <a:buClr>
                <a:schemeClr val="lt1"/>
              </a:buClr>
              <a:buSzPts val="3000"/>
              <a:buFont typeface="Urbanist"/>
              <a:buNone/>
              <a:defRPr/>
            </a:lvl9pPr>
          </a:lstStyle>
          <a:p/>
        </p:txBody>
      </p:sp>
      <p:sp>
        <p:nvSpPr>
          <p:cNvPr id="392" name="Google Shape;392;p31"/>
          <p:cNvSpPr txBox="1"/>
          <p:nvPr>
            <p:ph idx="9" type="subTitle"/>
          </p:nvPr>
        </p:nvSpPr>
        <p:spPr>
          <a:xfrm>
            <a:off x="3611850" y="2707575"/>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3" name="Google Shape;393;p31"/>
          <p:cNvSpPr txBox="1"/>
          <p:nvPr>
            <p:ph idx="13" type="subTitle"/>
          </p:nvPr>
        </p:nvSpPr>
        <p:spPr>
          <a:xfrm>
            <a:off x="3611850" y="4076800"/>
            <a:ext cx="2120400" cy="1683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000"/>
              <a:buFont typeface="Urbanist"/>
              <a:buNone/>
              <a:defRPr sz="10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4" name="Google Shape;394;p31"/>
          <p:cNvSpPr txBox="1"/>
          <p:nvPr>
            <p:ph idx="14" type="subTitle"/>
          </p:nvPr>
        </p:nvSpPr>
        <p:spPr>
          <a:xfrm>
            <a:off x="6258900" y="3267725"/>
            <a:ext cx="2478300" cy="5007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Urbanist"/>
              <a:buNone/>
              <a:defRPr sz="1200"/>
            </a:lvl1pPr>
            <a:lvl2pPr lvl="1">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2pPr>
            <a:lvl3pPr lvl="2">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3pPr>
            <a:lvl4pPr lvl="3">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4pPr>
            <a:lvl5pPr lvl="4">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5pPr>
            <a:lvl6pPr lvl="5">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6pPr>
            <a:lvl7pPr lvl="6">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7pPr>
            <a:lvl8pPr lvl="7">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8pPr>
            <a:lvl9pPr lvl="8">
              <a:spcBef>
                <a:spcPts val="0"/>
              </a:spcBef>
              <a:spcAft>
                <a:spcPts val="0"/>
              </a:spcAft>
              <a:buClr>
                <a:schemeClr val="lt1"/>
              </a:buClr>
              <a:buSzPts val="1200"/>
              <a:buFont typeface="Urbanist"/>
              <a:buNone/>
              <a:defRPr sz="1200">
                <a:solidFill>
                  <a:schemeClr val="lt1"/>
                </a:solidFill>
                <a:latin typeface="Urbanist"/>
                <a:ea typeface="Urbanist"/>
                <a:cs typeface="Urbanist"/>
                <a:sym typeface="Urbanist"/>
              </a:defRPr>
            </a:lvl9pPr>
          </a:lstStyle>
          <a:p/>
        </p:txBody>
      </p:sp>
      <p:sp>
        <p:nvSpPr>
          <p:cNvPr id="395" name="Google Shape;395;p31"/>
          <p:cNvSpPr txBox="1"/>
          <p:nvPr>
            <p:ph idx="15" type="subTitle"/>
          </p:nvPr>
        </p:nvSpPr>
        <p:spPr>
          <a:xfrm>
            <a:off x="6258900" y="3955225"/>
            <a:ext cx="2478300" cy="330000"/>
          </a:xfrm>
          <a:prstGeom prst="rect">
            <a:avLst/>
          </a:prstGeom>
        </p:spPr>
        <p:txBody>
          <a:bodyPr anchorCtr="0" anchor="t" bIns="91425" lIns="0" spcFirstLastPara="1" rIns="91425" wrap="square" tIns="0">
            <a:noAutofit/>
          </a:bodyPr>
          <a:lstStyle>
            <a:lvl1pPr lvl="0">
              <a:spcBef>
                <a:spcPts val="0"/>
              </a:spcBef>
              <a:spcAft>
                <a:spcPts val="0"/>
              </a:spcAft>
              <a:buClr>
                <a:schemeClr val="accent3"/>
              </a:buClr>
              <a:buSzPts val="1600"/>
              <a:buFont typeface="Urbanist"/>
              <a:buNone/>
              <a:defRPr b="1" u="sng">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97" name="Shape 397"/>
        <p:cNvGrpSpPr/>
        <p:nvPr/>
      </p:nvGrpSpPr>
      <p:grpSpPr>
        <a:xfrm>
          <a:off x="0" y="0"/>
          <a:ext cx="0" cy="0"/>
          <a:chOff x="0" y="0"/>
          <a:chExt cx="0" cy="0"/>
        </a:xfrm>
      </p:grpSpPr>
      <p:sp>
        <p:nvSpPr>
          <p:cNvPr id="398" name="Google Shape;398;p3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99" name="Google Shape;399;p3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400" name="Google Shape;400;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01" name="Shape 401"/>
        <p:cNvGrpSpPr/>
        <p:nvPr/>
      </p:nvGrpSpPr>
      <p:grpSpPr>
        <a:xfrm>
          <a:off x="0" y="0"/>
          <a:ext cx="0" cy="0"/>
          <a:chOff x="0" y="0"/>
          <a:chExt cx="0" cy="0"/>
        </a:xfrm>
      </p:grpSpPr>
      <p:sp>
        <p:nvSpPr>
          <p:cNvPr id="402" name="Google Shape;402;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03" name="Google Shape;403;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404" name="Shape 404"/>
        <p:cNvGrpSpPr/>
        <p:nvPr/>
      </p:nvGrpSpPr>
      <p:grpSpPr>
        <a:xfrm>
          <a:off x="0" y="0"/>
          <a:ext cx="0" cy="0"/>
          <a:chOff x="0" y="0"/>
          <a:chExt cx="0" cy="0"/>
        </a:xfrm>
      </p:grpSpPr>
      <p:sp>
        <p:nvSpPr>
          <p:cNvPr id="405" name="Google Shape;40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6" name="Google Shape;406;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07" name="Google Shape;40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408" name="Shape 408"/>
        <p:cNvGrpSpPr/>
        <p:nvPr/>
      </p:nvGrpSpPr>
      <p:grpSpPr>
        <a:xfrm>
          <a:off x="0" y="0"/>
          <a:ext cx="0" cy="0"/>
          <a:chOff x="0" y="0"/>
          <a:chExt cx="0" cy="0"/>
        </a:xfrm>
      </p:grpSpPr>
      <p:sp>
        <p:nvSpPr>
          <p:cNvPr id="409" name="Google Shape;40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0" name="Google Shape;410;p3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1" name="Google Shape;411;p35"/>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2" name="Google Shape;412;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3" name="Shape 413"/>
        <p:cNvGrpSpPr/>
        <p:nvPr/>
      </p:nvGrpSpPr>
      <p:grpSpPr>
        <a:xfrm>
          <a:off x="0" y="0"/>
          <a:ext cx="0" cy="0"/>
          <a:chOff x="0" y="0"/>
          <a:chExt cx="0" cy="0"/>
        </a:xfrm>
      </p:grpSpPr>
      <p:sp>
        <p:nvSpPr>
          <p:cNvPr id="414" name="Google Shape;414;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5" name="Google Shape;415;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16" name="Shape 416"/>
        <p:cNvGrpSpPr/>
        <p:nvPr/>
      </p:nvGrpSpPr>
      <p:grpSpPr>
        <a:xfrm>
          <a:off x="0" y="0"/>
          <a:ext cx="0" cy="0"/>
          <a:chOff x="0" y="0"/>
          <a:chExt cx="0" cy="0"/>
        </a:xfrm>
      </p:grpSpPr>
      <p:sp>
        <p:nvSpPr>
          <p:cNvPr id="417" name="Google Shape;417;p3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8" name="Google Shape;418;p3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9" name="Google Shape;419;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20" name="Shape 420"/>
        <p:cNvGrpSpPr/>
        <p:nvPr/>
      </p:nvGrpSpPr>
      <p:grpSpPr>
        <a:xfrm>
          <a:off x="0" y="0"/>
          <a:ext cx="0" cy="0"/>
          <a:chOff x="0" y="0"/>
          <a:chExt cx="0" cy="0"/>
        </a:xfrm>
      </p:grpSpPr>
      <p:sp>
        <p:nvSpPr>
          <p:cNvPr id="421" name="Google Shape;421;p3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2" name="Google Shape;422;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23" name="Shape 423"/>
        <p:cNvGrpSpPr/>
        <p:nvPr/>
      </p:nvGrpSpPr>
      <p:grpSpPr>
        <a:xfrm>
          <a:off x="0" y="0"/>
          <a:ext cx="0" cy="0"/>
          <a:chOff x="0" y="0"/>
          <a:chExt cx="0" cy="0"/>
        </a:xfrm>
      </p:grpSpPr>
      <p:sp>
        <p:nvSpPr>
          <p:cNvPr id="424" name="Google Shape;424;p3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5" name="Google Shape;425;p3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26" name="Google Shape;426;p3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7" name="Google Shape;427;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28" name="Shape 428"/>
        <p:cNvGrpSpPr/>
        <p:nvPr/>
      </p:nvGrpSpPr>
      <p:grpSpPr>
        <a:xfrm>
          <a:off x="0" y="0"/>
          <a:ext cx="0" cy="0"/>
          <a:chOff x="0" y="0"/>
          <a:chExt cx="0" cy="0"/>
        </a:xfrm>
      </p:grpSpPr>
      <p:sp>
        <p:nvSpPr>
          <p:cNvPr id="429" name="Google Shape;429;p4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
        <p:nvSpPr>
          <p:cNvPr id="430" name="Google Shape;430;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31" name="Shape 431"/>
        <p:cNvGrpSpPr/>
        <p:nvPr/>
      </p:nvGrpSpPr>
      <p:grpSpPr>
        <a:xfrm>
          <a:off x="0" y="0"/>
          <a:ext cx="0" cy="0"/>
          <a:chOff x="0" y="0"/>
          <a:chExt cx="0" cy="0"/>
        </a:xfrm>
      </p:grpSpPr>
      <p:sp>
        <p:nvSpPr>
          <p:cNvPr id="432" name="Google Shape;432;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3" name="Google Shape;433;p4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434" name="Google Shape;434;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5" name="Shape 435"/>
        <p:cNvGrpSpPr/>
        <p:nvPr/>
      </p:nvGrpSpPr>
      <p:grpSpPr>
        <a:xfrm>
          <a:off x="0" y="0"/>
          <a:ext cx="0" cy="0"/>
          <a:chOff x="0" y="0"/>
          <a:chExt cx="0" cy="0"/>
        </a:xfrm>
      </p:grpSpPr>
      <p:sp>
        <p:nvSpPr>
          <p:cNvPr id="436" name="Google Shape;436;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37" name="Shape 437"/>
        <p:cNvGrpSpPr/>
        <p:nvPr/>
      </p:nvGrpSpPr>
      <p:grpSpPr>
        <a:xfrm>
          <a:off x="0" y="0"/>
          <a:ext cx="0" cy="0"/>
          <a:chOff x="0" y="0"/>
          <a:chExt cx="0" cy="0"/>
        </a:xfrm>
      </p:grpSpPr>
      <p:sp>
        <p:nvSpPr>
          <p:cNvPr id="438" name="Google Shape;438;p4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39" name="Google Shape;439;p4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0" name="Google Shape;440;p4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1" name="Google Shape;441;p4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2" name="Google Shape;442;p4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3" name="Google Shape;443;p4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4" name="Google Shape;444;p4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45" name="Google Shape;445;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446" name="Shape 446"/>
        <p:cNvGrpSpPr/>
        <p:nvPr/>
      </p:nvGrpSpPr>
      <p:grpSpPr>
        <a:xfrm>
          <a:off x="0" y="0"/>
          <a:ext cx="0" cy="0"/>
          <a:chOff x="0" y="0"/>
          <a:chExt cx="0" cy="0"/>
        </a:xfrm>
      </p:grpSpPr>
      <p:sp>
        <p:nvSpPr>
          <p:cNvPr id="447" name="Google Shape;44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48" name="Google Shape;448;p44"/>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49" name="Google Shape;449;p44"/>
          <p:cNvSpPr/>
          <p:nvPr>
            <p:ph idx="2" type="pic"/>
          </p:nvPr>
        </p:nvSpPr>
        <p:spPr>
          <a:xfrm>
            <a:off x="4992024" y="1152775"/>
            <a:ext cx="3840300" cy="3416400"/>
          </a:xfrm>
          <a:prstGeom prst="rect">
            <a:avLst/>
          </a:prstGeom>
          <a:noFill/>
          <a:ln>
            <a:noFill/>
          </a:ln>
        </p:spPr>
      </p:sp>
      <p:sp>
        <p:nvSpPr>
          <p:cNvPr id="450" name="Google Shape;450;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451" name="Shape 451"/>
        <p:cNvGrpSpPr/>
        <p:nvPr/>
      </p:nvGrpSpPr>
      <p:grpSpPr>
        <a:xfrm>
          <a:off x="0" y="0"/>
          <a:ext cx="0" cy="0"/>
          <a:chOff x="0" y="0"/>
          <a:chExt cx="0" cy="0"/>
        </a:xfrm>
      </p:grpSpPr>
      <p:sp>
        <p:nvSpPr>
          <p:cNvPr id="452" name="Google Shape;452;p4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3" name="Google Shape;453;p45"/>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54" name="Google Shape;454;p4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5" name="Google Shape;455;p4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56" name="Google Shape;456;p4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57" name="Google Shape;457;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458" name="Shape 458"/>
        <p:cNvGrpSpPr/>
        <p:nvPr/>
      </p:nvGrpSpPr>
      <p:grpSpPr>
        <a:xfrm>
          <a:off x="0" y="0"/>
          <a:ext cx="0" cy="0"/>
          <a:chOff x="0" y="0"/>
          <a:chExt cx="0" cy="0"/>
        </a:xfrm>
      </p:grpSpPr>
      <p:sp>
        <p:nvSpPr>
          <p:cNvPr id="459" name="Google Shape;459;p46"/>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60" name="Google Shape;460;p4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1" name="Google Shape;461;p4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62" name="Google Shape;462;p46"/>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3" name="Google Shape;463;p46"/>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4" name="Google Shape;464;p46"/>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65" name="Google Shape;465;p46"/>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6" name="Google Shape;466;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67" name="Shape 467"/>
        <p:cNvGrpSpPr/>
        <p:nvPr/>
      </p:nvGrpSpPr>
      <p:grpSpPr>
        <a:xfrm>
          <a:off x="0" y="0"/>
          <a:ext cx="0" cy="0"/>
          <a:chOff x="0" y="0"/>
          <a:chExt cx="0" cy="0"/>
        </a:xfrm>
      </p:grpSpPr>
      <p:sp>
        <p:nvSpPr>
          <p:cNvPr id="468" name="Google Shape;468;p47"/>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69" name="Google Shape;469;p4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0" name="Google Shape;470;p4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1" name="Google Shape;471;p4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2" name="Google Shape;472;p4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73" name="Google Shape;473;p4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4" name="Google Shape;474;p4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5" name="Google Shape;475;p4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6" name="Google Shape;476;p4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77" name="Google Shape;477;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78" name="Shape 478"/>
        <p:cNvGrpSpPr/>
        <p:nvPr/>
      </p:nvGrpSpPr>
      <p:grpSpPr>
        <a:xfrm>
          <a:off x="0" y="0"/>
          <a:ext cx="0" cy="0"/>
          <a:chOff x="0" y="0"/>
          <a:chExt cx="0" cy="0"/>
        </a:xfrm>
      </p:grpSpPr>
      <p:sp>
        <p:nvSpPr>
          <p:cNvPr id="479" name="Google Shape;47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0" name="Google Shape;480;p48"/>
          <p:cNvSpPr/>
          <p:nvPr>
            <p:ph idx="2" type="pic"/>
          </p:nvPr>
        </p:nvSpPr>
        <p:spPr>
          <a:xfrm>
            <a:off x="311700" y="1170425"/>
            <a:ext cx="8520600" cy="3492900"/>
          </a:xfrm>
          <a:prstGeom prst="rect">
            <a:avLst/>
          </a:prstGeom>
          <a:noFill/>
          <a:ln>
            <a:noFill/>
          </a:ln>
        </p:spPr>
      </p:sp>
      <p:sp>
        <p:nvSpPr>
          <p:cNvPr id="481" name="Google Shape;481;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82" name="Shape 482"/>
        <p:cNvGrpSpPr/>
        <p:nvPr/>
      </p:nvGrpSpPr>
      <p:grpSpPr>
        <a:xfrm>
          <a:off x="0" y="0"/>
          <a:ext cx="0" cy="0"/>
          <a:chOff x="0" y="0"/>
          <a:chExt cx="0" cy="0"/>
        </a:xfrm>
      </p:grpSpPr>
      <p:sp>
        <p:nvSpPr>
          <p:cNvPr id="483" name="Google Shape;483;p49"/>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84" name="Google Shape;484;p49"/>
          <p:cNvSpPr/>
          <p:nvPr>
            <p:ph idx="2" type="pic"/>
          </p:nvPr>
        </p:nvSpPr>
        <p:spPr>
          <a:xfrm>
            <a:off x="4804825" y="1133300"/>
            <a:ext cx="4027500" cy="2392800"/>
          </a:xfrm>
          <a:prstGeom prst="rect">
            <a:avLst/>
          </a:prstGeom>
          <a:noFill/>
          <a:ln>
            <a:noFill/>
          </a:ln>
        </p:spPr>
      </p:sp>
      <p:sp>
        <p:nvSpPr>
          <p:cNvPr id="485" name="Google Shape;485;p49"/>
          <p:cNvSpPr/>
          <p:nvPr>
            <p:ph idx="3" type="pic"/>
          </p:nvPr>
        </p:nvSpPr>
        <p:spPr>
          <a:xfrm>
            <a:off x="311725" y="1133300"/>
            <a:ext cx="4027500" cy="2392800"/>
          </a:xfrm>
          <a:prstGeom prst="rect">
            <a:avLst/>
          </a:prstGeom>
          <a:noFill/>
          <a:ln>
            <a:noFill/>
          </a:ln>
        </p:spPr>
      </p:sp>
      <p:sp>
        <p:nvSpPr>
          <p:cNvPr id="486" name="Google Shape;486;p4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87" name="Google Shape;48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88" name="Google Shape;488;p4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89" name="Google Shape;489;p4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90" name="Google Shape;490;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91" name="Shape 491"/>
        <p:cNvGrpSpPr/>
        <p:nvPr/>
      </p:nvGrpSpPr>
      <p:grpSpPr>
        <a:xfrm>
          <a:off x="0" y="0"/>
          <a:ext cx="0" cy="0"/>
          <a:chOff x="0" y="0"/>
          <a:chExt cx="0" cy="0"/>
        </a:xfrm>
      </p:grpSpPr>
      <p:sp>
        <p:nvSpPr>
          <p:cNvPr id="492" name="Google Shape;492;p50"/>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93" name="Google Shape;493;p50"/>
          <p:cNvSpPr/>
          <p:nvPr>
            <p:ph idx="2" type="pic"/>
          </p:nvPr>
        </p:nvSpPr>
        <p:spPr>
          <a:xfrm>
            <a:off x="6205225" y="1128325"/>
            <a:ext cx="2627100" cy="2273100"/>
          </a:xfrm>
          <a:prstGeom prst="rect">
            <a:avLst/>
          </a:prstGeom>
          <a:noFill/>
          <a:ln>
            <a:noFill/>
          </a:ln>
        </p:spPr>
      </p:sp>
      <p:sp>
        <p:nvSpPr>
          <p:cNvPr id="494" name="Google Shape;494;p50"/>
          <p:cNvSpPr/>
          <p:nvPr>
            <p:ph idx="3" type="pic"/>
          </p:nvPr>
        </p:nvSpPr>
        <p:spPr>
          <a:xfrm>
            <a:off x="311725" y="1128325"/>
            <a:ext cx="2627100" cy="2273100"/>
          </a:xfrm>
          <a:prstGeom prst="rect">
            <a:avLst/>
          </a:prstGeom>
          <a:noFill/>
          <a:ln>
            <a:noFill/>
          </a:ln>
        </p:spPr>
      </p:sp>
      <p:sp>
        <p:nvSpPr>
          <p:cNvPr id="495" name="Google Shape;495;p5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6" name="Google Shape;496;p50"/>
          <p:cNvSpPr/>
          <p:nvPr>
            <p:ph idx="5" type="pic"/>
          </p:nvPr>
        </p:nvSpPr>
        <p:spPr>
          <a:xfrm>
            <a:off x="3255250" y="1128325"/>
            <a:ext cx="2627100" cy="2273100"/>
          </a:xfrm>
          <a:prstGeom prst="rect">
            <a:avLst/>
          </a:prstGeom>
          <a:noFill/>
          <a:ln>
            <a:noFill/>
          </a:ln>
        </p:spPr>
      </p:sp>
      <p:sp>
        <p:nvSpPr>
          <p:cNvPr id="497" name="Google Shape;497;p5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98" name="Google Shape;498;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9" name="Google Shape;499;p5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0" name="Google Shape;500;p5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1" name="Google Shape;501;p5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02" name="Google Shape;502;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03" name="Shape 503"/>
        <p:cNvGrpSpPr/>
        <p:nvPr/>
      </p:nvGrpSpPr>
      <p:grpSpPr>
        <a:xfrm>
          <a:off x="0" y="0"/>
          <a:ext cx="0" cy="0"/>
          <a:chOff x="0" y="0"/>
          <a:chExt cx="0" cy="0"/>
        </a:xfrm>
      </p:grpSpPr>
      <p:sp>
        <p:nvSpPr>
          <p:cNvPr id="504" name="Google Shape;504;p51"/>
          <p:cNvSpPr/>
          <p:nvPr>
            <p:ph idx="2" type="pic"/>
          </p:nvPr>
        </p:nvSpPr>
        <p:spPr>
          <a:xfrm>
            <a:off x="311700" y="445025"/>
            <a:ext cx="8520600" cy="4218300"/>
          </a:xfrm>
          <a:prstGeom prst="rect">
            <a:avLst/>
          </a:prstGeom>
          <a:noFill/>
          <a:ln>
            <a:noFill/>
          </a:ln>
        </p:spPr>
      </p:sp>
      <p:sp>
        <p:nvSpPr>
          <p:cNvPr id="505" name="Google Shape;505;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06" name="Shape 506"/>
        <p:cNvGrpSpPr/>
        <p:nvPr/>
      </p:nvGrpSpPr>
      <p:grpSpPr>
        <a:xfrm>
          <a:off x="0" y="0"/>
          <a:ext cx="0" cy="0"/>
          <a:chOff x="0" y="0"/>
          <a:chExt cx="0" cy="0"/>
        </a:xfrm>
      </p:grpSpPr>
      <p:sp>
        <p:nvSpPr>
          <p:cNvPr id="507" name="Google Shape;507;p52"/>
          <p:cNvSpPr/>
          <p:nvPr>
            <p:ph idx="2" type="pic"/>
          </p:nvPr>
        </p:nvSpPr>
        <p:spPr>
          <a:xfrm>
            <a:off x="3389600" y="118913"/>
            <a:ext cx="1643700" cy="1535100"/>
          </a:xfrm>
          <a:prstGeom prst="rect">
            <a:avLst/>
          </a:prstGeom>
          <a:noFill/>
          <a:ln>
            <a:noFill/>
          </a:ln>
        </p:spPr>
      </p:sp>
      <p:sp>
        <p:nvSpPr>
          <p:cNvPr id="508" name="Google Shape;508;p52"/>
          <p:cNvSpPr/>
          <p:nvPr>
            <p:ph idx="3" type="pic"/>
          </p:nvPr>
        </p:nvSpPr>
        <p:spPr>
          <a:xfrm>
            <a:off x="5195935" y="118913"/>
            <a:ext cx="1643700" cy="1535100"/>
          </a:xfrm>
          <a:prstGeom prst="rect">
            <a:avLst/>
          </a:prstGeom>
          <a:noFill/>
          <a:ln>
            <a:noFill/>
          </a:ln>
        </p:spPr>
      </p:sp>
      <p:sp>
        <p:nvSpPr>
          <p:cNvPr id="509" name="Google Shape;509;p52"/>
          <p:cNvSpPr/>
          <p:nvPr>
            <p:ph idx="4" type="pic"/>
          </p:nvPr>
        </p:nvSpPr>
        <p:spPr>
          <a:xfrm>
            <a:off x="7002270" y="118913"/>
            <a:ext cx="1643700" cy="1535100"/>
          </a:xfrm>
          <a:prstGeom prst="rect">
            <a:avLst/>
          </a:prstGeom>
          <a:noFill/>
          <a:ln>
            <a:noFill/>
          </a:ln>
        </p:spPr>
      </p:sp>
      <p:sp>
        <p:nvSpPr>
          <p:cNvPr id="510" name="Google Shape;510;p52"/>
          <p:cNvSpPr/>
          <p:nvPr>
            <p:ph idx="5" type="pic"/>
          </p:nvPr>
        </p:nvSpPr>
        <p:spPr>
          <a:xfrm>
            <a:off x="3389588" y="1804212"/>
            <a:ext cx="1643700" cy="1535100"/>
          </a:xfrm>
          <a:prstGeom prst="rect">
            <a:avLst/>
          </a:prstGeom>
          <a:noFill/>
          <a:ln>
            <a:noFill/>
          </a:ln>
        </p:spPr>
      </p:sp>
      <p:sp>
        <p:nvSpPr>
          <p:cNvPr id="511" name="Google Shape;511;p52"/>
          <p:cNvSpPr/>
          <p:nvPr>
            <p:ph idx="6" type="pic"/>
          </p:nvPr>
        </p:nvSpPr>
        <p:spPr>
          <a:xfrm>
            <a:off x="5195922" y="1804212"/>
            <a:ext cx="1643700" cy="1535100"/>
          </a:xfrm>
          <a:prstGeom prst="rect">
            <a:avLst/>
          </a:prstGeom>
          <a:noFill/>
          <a:ln>
            <a:noFill/>
          </a:ln>
        </p:spPr>
      </p:sp>
      <p:sp>
        <p:nvSpPr>
          <p:cNvPr id="512" name="Google Shape;512;p52"/>
          <p:cNvSpPr/>
          <p:nvPr>
            <p:ph idx="7" type="pic"/>
          </p:nvPr>
        </p:nvSpPr>
        <p:spPr>
          <a:xfrm>
            <a:off x="7002257" y="1804212"/>
            <a:ext cx="1643700" cy="1535100"/>
          </a:xfrm>
          <a:prstGeom prst="rect">
            <a:avLst/>
          </a:prstGeom>
          <a:noFill/>
          <a:ln>
            <a:noFill/>
          </a:ln>
        </p:spPr>
      </p:sp>
      <p:sp>
        <p:nvSpPr>
          <p:cNvPr id="513" name="Google Shape;513;p5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14" name="Google Shape;514;p52"/>
          <p:cNvSpPr/>
          <p:nvPr>
            <p:ph idx="8" type="pic"/>
          </p:nvPr>
        </p:nvSpPr>
        <p:spPr>
          <a:xfrm>
            <a:off x="3389588" y="3489487"/>
            <a:ext cx="1643700" cy="1535100"/>
          </a:xfrm>
          <a:prstGeom prst="rect">
            <a:avLst/>
          </a:prstGeom>
          <a:noFill/>
          <a:ln>
            <a:noFill/>
          </a:ln>
        </p:spPr>
      </p:sp>
      <p:sp>
        <p:nvSpPr>
          <p:cNvPr id="515" name="Google Shape;515;p52"/>
          <p:cNvSpPr/>
          <p:nvPr>
            <p:ph idx="9" type="pic"/>
          </p:nvPr>
        </p:nvSpPr>
        <p:spPr>
          <a:xfrm>
            <a:off x="5195922" y="3489487"/>
            <a:ext cx="1643700" cy="1535100"/>
          </a:xfrm>
          <a:prstGeom prst="rect">
            <a:avLst/>
          </a:prstGeom>
          <a:noFill/>
          <a:ln>
            <a:noFill/>
          </a:ln>
        </p:spPr>
      </p:sp>
      <p:sp>
        <p:nvSpPr>
          <p:cNvPr id="516" name="Google Shape;516;p52"/>
          <p:cNvSpPr/>
          <p:nvPr>
            <p:ph idx="13" type="pic"/>
          </p:nvPr>
        </p:nvSpPr>
        <p:spPr>
          <a:xfrm>
            <a:off x="7002257" y="3489487"/>
            <a:ext cx="1643700" cy="1535100"/>
          </a:xfrm>
          <a:prstGeom prst="rect">
            <a:avLst/>
          </a:prstGeom>
          <a:noFill/>
          <a:ln>
            <a:noFill/>
          </a:ln>
        </p:spPr>
      </p:sp>
      <p:sp>
        <p:nvSpPr>
          <p:cNvPr id="517" name="Google Shape;517;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lnSpc>
                <a:spcPct val="115000"/>
              </a:lnSpc>
              <a:spcBef>
                <a:spcPts val="80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lnSpc>
                <a:spcPct val="115000"/>
              </a:lnSpc>
              <a:spcBef>
                <a:spcPts val="800"/>
              </a:spcBef>
              <a:spcAft>
                <a:spcPts val="80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2" name="Google Shape;52;p13"/>
          <p:cNvSpPr txBox="1"/>
          <p:nvPr>
            <p:ph type="title"/>
          </p:nvPr>
        </p:nvSpPr>
        <p:spPr>
          <a:xfrm>
            <a:off x="228600" y="85200"/>
            <a:ext cx="5236500" cy="1099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Urbanist Medium"/>
              <a:buNone/>
              <a:defRPr sz="3000">
                <a:solidFill>
                  <a:schemeClr val="lt1"/>
                </a:solidFill>
                <a:latin typeface="Urbanist Medium"/>
                <a:ea typeface="Urbanist Medium"/>
                <a:cs typeface="Urbanist Medium"/>
                <a:sym typeface="Urbanist Medium"/>
              </a:defRPr>
            </a:lvl1pPr>
            <a:lvl2pPr lvl="1">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2pPr>
            <a:lvl3pPr lvl="2">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3pPr>
            <a:lvl4pPr lvl="3">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4pPr>
            <a:lvl5pPr lvl="4">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5pPr>
            <a:lvl6pPr lvl="5">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6pPr>
            <a:lvl7pPr lvl="6">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7pPr>
            <a:lvl8pPr lvl="7">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8pPr>
            <a:lvl9pPr lvl="8">
              <a:spcBef>
                <a:spcPts val="0"/>
              </a:spcBef>
              <a:spcAft>
                <a:spcPts val="0"/>
              </a:spcAft>
              <a:buClr>
                <a:schemeClr val="lt1"/>
              </a:buClr>
              <a:buSzPts val="3000"/>
              <a:buFont typeface="Urbanist"/>
              <a:buNone/>
              <a:defRPr sz="3000">
                <a:solidFill>
                  <a:schemeClr val="lt1"/>
                </a:solidFill>
                <a:latin typeface="Urbanist"/>
                <a:ea typeface="Urbanist"/>
                <a:cs typeface="Urbanist"/>
                <a:sym typeface="Urbanist"/>
              </a:defRPr>
            </a:lvl9pPr>
          </a:lstStyle>
          <a:p/>
        </p:txBody>
      </p:sp>
      <p:sp>
        <p:nvSpPr>
          <p:cNvPr id="53" name="Google Shape;53;p13"/>
          <p:cNvSpPr txBox="1"/>
          <p:nvPr>
            <p:ph idx="2" type="body"/>
          </p:nvPr>
        </p:nvSpPr>
        <p:spPr>
          <a:xfrm>
            <a:off x="4562525" y="1518250"/>
            <a:ext cx="3880800" cy="27654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1pPr>
            <a:lvl2pPr indent="-304800" lvl="1" marL="914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2pPr>
            <a:lvl3pPr indent="-304800" lvl="2" marL="1371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3pPr>
            <a:lvl4pPr indent="-304800" lvl="3" marL="1828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4pPr>
            <a:lvl5pPr indent="-304800" lvl="4" marL="22860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5pPr>
            <a:lvl6pPr indent="-304800" lvl="5" marL="27432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6pPr>
            <a:lvl7pPr indent="-304800" lvl="6" marL="32004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7pPr>
            <a:lvl8pPr indent="-304800" lvl="7" marL="36576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8pPr>
            <a:lvl9pPr indent="-304800" lvl="8" marL="4114800">
              <a:spcBef>
                <a:spcPts val="0"/>
              </a:spcBef>
              <a:spcAft>
                <a:spcPts val="0"/>
              </a:spcAft>
              <a:buClr>
                <a:schemeClr val="lt1"/>
              </a:buClr>
              <a:buSzPts val="1200"/>
              <a:buFont typeface="Urbanist"/>
              <a:buChar char="■"/>
              <a:defRPr sz="1200">
                <a:solidFill>
                  <a:schemeClr val="lt1"/>
                </a:solidFill>
                <a:latin typeface="Urbanist"/>
                <a:ea typeface="Urbanist"/>
                <a:cs typeface="Urbanist"/>
                <a:sym typeface="Urbanist"/>
              </a:defRPr>
            </a:lvl9pPr>
          </a:lstStyle>
          <a:p/>
        </p:txBody>
      </p:sp>
      <p:sp>
        <p:nvSpPr>
          <p:cNvPr id="54" name="Google Shape;54;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1"/>
                </a:solidFill>
                <a:latin typeface="Urbanist"/>
                <a:ea typeface="Urbanist"/>
                <a:cs typeface="Urbanist"/>
                <a:sym typeface="Urbanist"/>
              </a:defRPr>
            </a:lvl1pPr>
            <a:lvl2pPr lvl="1" algn="r">
              <a:buNone/>
              <a:defRPr sz="1300">
                <a:solidFill>
                  <a:schemeClr val="lt1"/>
                </a:solidFill>
                <a:latin typeface="Urbanist"/>
                <a:ea typeface="Urbanist"/>
                <a:cs typeface="Urbanist"/>
                <a:sym typeface="Urbanist"/>
              </a:defRPr>
            </a:lvl2pPr>
            <a:lvl3pPr lvl="2" algn="r">
              <a:buNone/>
              <a:defRPr sz="1300">
                <a:solidFill>
                  <a:schemeClr val="lt1"/>
                </a:solidFill>
                <a:latin typeface="Urbanist"/>
                <a:ea typeface="Urbanist"/>
                <a:cs typeface="Urbanist"/>
                <a:sym typeface="Urbanist"/>
              </a:defRPr>
            </a:lvl3pPr>
            <a:lvl4pPr lvl="3" algn="r">
              <a:buNone/>
              <a:defRPr sz="1300">
                <a:solidFill>
                  <a:schemeClr val="lt1"/>
                </a:solidFill>
                <a:latin typeface="Urbanist"/>
                <a:ea typeface="Urbanist"/>
                <a:cs typeface="Urbanist"/>
                <a:sym typeface="Urbanist"/>
              </a:defRPr>
            </a:lvl4pPr>
            <a:lvl5pPr lvl="4" algn="r">
              <a:buNone/>
              <a:defRPr sz="1300">
                <a:solidFill>
                  <a:schemeClr val="lt1"/>
                </a:solidFill>
                <a:latin typeface="Urbanist"/>
                <a:ea typeface="Urbanist"/>
                <a:cs typeface="Urbanist"/>
                <a:sym typeface="Urbanist"/>
              </a:defRPr>
            </a:lvl5pPr>
            <a:lvl6pPr lvl="5" algn="r">
              <a:buNone/>
              <a:defRPr sz="1300">
                <a:solidFill>
                  <a:schemeClr val="lt1"/>
                </a:solidFill>
                <a:latin typeface="Urbanist"/>
                <a:ea typeface="Urbanist"/>
                <a:cs typeface="Urbanist"/>
                <a:sym typeface="Urbanist"/>
              </a:defRPr>
            </a:lvl6pPr>
            <a:lvl7pPr lvl="6" algn="r">
              <a:buNone/>
              <a:defRPr sz="1300">
                <a:solidFill>
                  <a:schemeClr val="lt1"/>
                </a:solidFill>
                <a:latin typeface="Urbanist"/>
                <a:ea typeface="Urbanist"/>
                <a:cs typeface="Urbanist"/>
                <a:sym typeface="Urbanist"/>
              </a:defRPr>
            </a:lvl7pPr>
            <a:lvl8pPr lvl="7" algn="r">
              <a:buNone/>
              <a:defRPr sz="1300">
                <a:solidFill>
                  <a:schemeClr val="lt1"/>
                </a:solidFill>
                <a:latin typeface="Urbanist"/>
                <a:ea typeface="Urbanist"/>
                <a:cs typeface="Urbanist"/>
                <a:sym typeface="Urbanist"/>
              </a:defRPr>
            </a:lvl8pPr>
            <a:lvl9pPr lvl="8" algn="r">
              <a:buNone/>
              <a:defRPr sz="1300">
                <a:solidFill>
                  <a:schemeClr val="lt1"/>
                </a:solidFill>
                <a:latin typeface="Urbanist"/>
                <a:ea typeface="Urbanist"/>
                <a:cs typeface="Urbanist"/>
                <a:sym typeface="Urbanis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33">
          <p15:clr>
            <a:srgbClr val="E46962"/>
          </p15:clr>
        </p15:guide>
        <p15:guide id="10" pos="4292">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7.jpg"/><Relationship Id="rId7"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comments" Target="../comments/comment2.xml"/><Relationship Id="rId4" Type="http://schemas.openxmlformats.org/officeDocument/2006/relationships/image" Target="../media/image16.png"/><Relationship Id="rId9" Type="http://schemas.openxmlformats.org/officeDocument/2006/relationships/image" Target="../media/image11.png"/><Relationship Id="rId5" Type="http://schemas.openxmlformats.org/officeDocument/2006/relationships/image" Target="../media/image13.jp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9.png"/><Relationship Id="rId11" Type="http://schemas.openxmlformats.org/officeDocument/2006/relationships/image" Target="../media/image10.jpg"/><Relationship Id="rId10" Type="http://schemas.openxmlformats.org/officeDocument/2006/relationships/image" Target="../media/image7.jpg"/><Relationship Id="rId12"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1" name="Shape 521"/>
        <p:cNvGrpSpPr/>
        <p:nvPr/>
      </p:nvGrpSpPr>
      <p:grpSpPr>
        <a:xfrm>
          <a:off x="0" y="0"/>
          <a:ext cx="0" cy="0"/>
          <a:chOff x="0" y="0"/>
          <a:chExt cx="0" cy="0"/>
        </a:xfrm>
      </p:grpSpPr>
      <p:sp>
        <p:nvSpPr>
          <p:cNvPr id="522" name="Google Shape;522;p53"/>
          <p:cNvSpPr/>
          <p:nvPr/>
        </p:nvSpPr>
        <p:spPr>
          <a:xfrm>
            <a:off x="5969550" y="4067950"/>
            <a:ext cx="3071700" cy="557700"/>
          </a:xfrm>
          <a:prstGeom prst="roundRect">
            <a:avLst>
              <a:gd fmla="val 16667" name="adj"/>
            </a:avLst>
          </a:prstGeom>
          <a:solidFill>
            <a:srgbClr val="002E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523" name="Google Shape;523;p53"/>
          <p:cNvSpPr/>
          <p:nvPr/>
        </p:nvSpPr>
        <p:spPr>
          <a:xfrm>
            <a:off x="2558525" y="4065125"/>
            <a:ext cx="3318300" cy="560400"/>
          </a:xfrm>
          <a:prstGeom prst="roundRect">
            <a:avLst>
              <a:gd fmla="val 16667" name="adj"/>
            </a:avLst>
          </a:prstGeom>
          <a:solidFill>
            <a:srgbClr val="0053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24" name="Google Shape;524;p53"/>
          <p:cNvGrpSpPr/>
          <p:nvPr/>
        </p:nvGrpSpPr>
        <p:grpSpPr>
          <a:xfrm>
            <a:off x="228591" y="3127350"/>
            <a:ext cx="233094" cy="233094"/>
            <a:chOff x="259788" y="1923155"/>
            <a:chExt cx="409800" cy="409800"/>
          </a:xfrm>
        </p:grpSpPr>
        <p:sp>
          <p:nvSpPr>
            <p:cNvPr id="525" name="Google Shape;525;p53"/>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nvGrpSpPr>
            <p:cNvPr id="526" name="Google Shape;526;p53"/>
            <p:cNvGrpSpPr/>
            <p:nvPr/>
          </p:nvGrpSpPr>
          <p:grpSpPr>
            <a:xfrm>
              <a:off x="362088" y="2093825"/>
              <a:ext cx="205200" cy="102600"/>
              <a:chOff x="498725" y="2069800"/>
              <a:chExt cx="205200" cy="102600"/>
            </a:xfrm>
          </p:grpSpPr>
          <p:cxnSp>
            <p:nvCxnSpPr>
              <p:cNvPr id="527" name="Google Shape;527;p53"/>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28" name="Google Shape;528;p53"/>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529" name="Google Shape;529;p53"/>
          <p:cNvSpPr txBox="1"/>
          <p:nvPr>
            <p:ph type="title"/>
          </p:nvPr>
        </p:nvSpPr>
        <p:spPr>
          <a:xfrm>
            <a:off x="895650" y="364250"/>
            <a:ext cx="7352700" cy="12834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None/>
            </a:pPr>
            <a:r>
              <a:rPr b="1" lang="en" sz="3900">
                <a:solidFill>
                  <a:schemeClr val="lt1"/>
                </a:solidFill>
                <a:latin typeface="Urbanist"/>
                <a:ea typeface="Urbanist"/>
                <a:cs typeface="Urbanist"/>
                <a:sym typeface="Urbanist"/>
              </a:rPr>
              <a:t>When AI Rewrites the News: How Sentiment, Framing, and LLM Disclosure Shape Perceptions</a:t>
            </a:r>
            <a:endParaRPr b="1" sz="3900">
              <a:solidFill>
                <a:schemeClr val="lt1"/>
              </a:solidFill>
              <a:latin typeface="Urbanist"/>
              <a:ea typeface="Urbanist"/>
              <a:cs typeface="Urbanist"/>
              <a:sym typeface="Urbanist"/>
            </a:endParaRPr>
          </a:p>
        </p:txBody>
      </p:sp>
      <p:sp>
        <p:nvSpPr>
          <p:cNvPr id="530" name="Google Shape;530;p53"/>
          <p:cNvSpPr txBox="1"/>
          <p:nvPr>
            <p:ph idx="1" type="subTitle"/>
          </p:nvPr>
        </p:nvSpPr>
        <p:spPr>
          <a:xfrm>
            <a:off x="1043100" y="2143575"/>
            <a:ext cx="7057800" cy="2364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lnSpc>
                <a:spcPct val="85000"/>
              </a:lnSpc>
              <a:spcBef>
                <a:spcPts val="0"/>
              </a:spcBef>
              <a:spcAft>
                <a:spcPts val="0"/>
              </a:spcAft>
              <a:buNone/>
            </a:pPr>
            <a:r>
              <a:rPr b="1" i="1" lang="en" sz="1300">
                <a:solidFill>
                  <a:schemeClr val="lt1"/>
                </a:solidFill>
              </a:rPr>
              <a:t>PRERANA KHATIWADA, VARUN PAPPU, BENJAMIN BAGOZZI, &amp; MATTHEW LOUIS MAURIELLO</a:t>
            </a:r>
            <a:endParaRPr b="1" i="1" sz="1300">
              <a:solidFill>
                <a:schemeClr val="lt1"/>
              </a:solidFill>
            </a:endParaRPr>
          </a:p>
        </p:txBody>
      </p:sp>
      <p:sp>
        <p:nvSpPr>
          <p:cNvPr id="531" name="Google Shape;531;p53"/>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532" name="Google Shape;532;p53"/>
          <p:cNvSpPr txBox="1"/>
          <p:nvPr>
            <p:ph idx="3" type="subTitle"/>
          </p:nvPr>
        </p:nvSpPr>
        <p:spPr>
          <a:xfrm>
            <a:off x="4712890" y="4703000"/>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533" name="Google Shape;533;p53"/>
          <p:cNvSpPr txBox="1"/>
          <p:nvPr>
            <p:ph idx="7" type="subTitle"/>
          </p:nvPr>
        </p:nvSpPr>
        <p:spPr>
          <a:xfrm>
            <a:off x="228591" y="3454475"/>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13, April 2026</a:t>
            </a:r>
            <a:endParaRPr/>
          </a:p>
          <a:p>
            <a:pPr indent="0" lvl="0" marL="0" rtl="0" algn="l">
              <a:spcBef>
                <a:spcPts val="0"/>
              </a:spcBef>
              <a:spcAft>
                <a:spcPts val="0"/>
              </a:spcAft>
              <a:buNone/>
            </a:pPr>
            <a:r>
              <a:t/>
            </a:r>
            <a:endParaRPr/>
          </a:p>
        </p:txBody>
      </p:sp>
      <p:sp>
        <p:nvSpPr>
          <p:cNvPr id="534" name="Google Shape;534;p53"/>
          <p:cNvSpPr txBox="1"/>
          <p:nvPr>
            <p:ph idx="8" type="subTitle"/>
          </p:nvPr>
        </p:nvSpPr>
        <p:spPr>
          <a:xfrm>
            <a:off x="228591" y="3743050"/>
            <a:ext cx="4659600" cy="252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Presented by Varun Pappu</a:t>
            </a:r>
            <a:endParaRPr/>
          </a:p>
        </p:txBody>
      </p:sp>
      <p:pic>
        <p:nvPicPr>
          <p:cNvPr id="535" name="Google Shape;535;p53"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
        <p:nvSpPr>
          <p:cNvPr id="536" name="Google Shape;536;p53"/>
          <p:cNvSpPr/>
          <p:nvPr/>
        </p:nvSpPr>
        <p:spPr>
          <a:xfrm>
            <a:off x="114400" y="4053100"/>
            <a:ext cx="2351400" cy="560400"/>
          </a:xfrm>
          <a:prstGeom prst="roundRect">
            <a:avLst>
              <a:gd fmla="val 16667" name="adj"/>
            </a:avLst>
          </a:prstGeom>
          <a:solidFill>
            <a:srgbClr val="F2F4F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pic>
        <p:nvPicPr>
          <p:cNvPr id="537" name="Google Shape;537;p53"/>
          <p:cNvPicPr preferRelativeResize="0"/>
          <p:nvPr/>
        </p:nvPicPr>
        <p:blipFill rotWithShape="1">
          <a:blip r:embed="rId5">
            <a:alphaModFix/>
          </a:blip>
          <a:srcRect b="0" l="0" r="0" t="0"/>
          <a:stretch/>
        </p:blipFill>
        <p:spPr>
          <a:xfrm>
            <a:off x="307000" y="4087524"/>
            <a:ext cx="1966197" cy="491560"/>
          </a:xfrm>
          <a:prstGeom prst="rect">
            <a:avLst/>
          </a:prstGeom>
          <a:noFill/>
          <a:ln>
            <a:noFill/>
          </a:ln>
        </p:spPr>
      </p:pic>
      <p:pic>
        <p:nvPicPr>
          <p:cNvPr id="538" name="Google Shape;538;p53" title="CIS.jpeg"/>
          <p:cNvPicPr preferRelativeResize="0"/>
          <p:nvPr/>
        </p:nvPicPr>
        <p:blipFill rotWithShape="1">
          <a:blip r:embed="rId6">
            <a:alphaModFix/>
          </a:blip>
          <a:srcRect b="0" l="0" r="0" t="0"/>
          <a:stretch/>
        </p:blipFill>
        <p:spPr>
          <a:xfrm>
            <a:off x="2762369" y="4087512"/>
            <a:ext cx="2910656" cy="491575"/>
          </a:xfrm>
          <a:prstGeom prst="rect">
            <a:avLst/>
          </a:prstGeom>
          <a:noFill/>
          <a:ln>
            <a:noFill/>
          </a:ln>
        </p:spPr>
      </p:pic>
      <p:pic>
        <p:nvPicPr>
          <p:cNvPr id="539" name="Google Shape;539;p53" title="poli.jpeg"/>
          <p:cNvPicPr preferRelativeResize="0"/>
          <p:nvPr/>
        </p:nvPicPr>
        <p:blipFill rotWithShape="1">
          <a:blip r:embed="rId7">
            <a:alphaModFix/>
          </a:blip>
          <a:srcRect b="0" l="4471" r="0" t="0"/>
          <a:stretch/>
        </p:blipFill>
        <p:spPr>
          <a:xfrm>
            <a:off x="6050075" y="4075348"/>
            <a:ext cx="2910649" cy="5159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descr="Oval black shapes against a shadowy background. " id="675" name="Google Shape;675;p62"/>
          <p:cNvPicPr preferRelativeResize="0"/>
          <p:nvPr/>
        </p:nvPicPr>
        <p:blipFill rotWithShape="1">
          <a:blip r:embed="rId3">
            <a:alphaModFix/>
          </a:blip>
          <a:srcRect b="50284" l="35228" r="7528"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sp>
        <p:nvSpPr>
          <p:cNvPr id="676" name="Google Shape;676;p62"/>
          <p:cNvSpPr txBox="1"/>
          <p:nvPr>
            <p:ph type="title"/>
          </p:nvPr>
        </p:nvSpPr>
        <p:spPr>
          <a:xfrm>
            <a:off x="228600" y="565350"/>
            <a:ext cx="4063500" cy="1569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sz="3000"/>
              <a:t>Understand How Sentiment and Framing Shape News Perceptions</a:t>
            </a:r>
            <a:endParaRPr sz="3000"/>
          </a:p>
        </p:txBody>
      </p:sp>
      <p:sp>
        <p:nvSpPr>
          <p:cNvPr id="677" name="Google Shape;677;p62"/>
          <p:cNvSpPr txBox="1"/>
          <p:nvPr>
            <p:ph idx="1" type="body"/>
          </p:nvPr>
        </p:nvSpPr>
        <p:spPr>
          <a:xfrm>
            <a:off x="228600" y="2526675"/>
            <a:ext cx="3294600" cy="10848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Clr>
                <a:schemeClr val="dk2"/>
              </a:buClr>
              <a:buSzPts val="1500"/>
              <a:buChar char="●"/>
            </a:pPr>
            <a:r>
              <a:rPr lang="en" sz="1500">
                <a:solidFill>
                  <a:schemeClr val="dk2"/>
                </a:solidFill>
              </a:rPr>
              <a:t>Dataset Curation</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LLM-Based Article Transformation</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Sentiment &amp; Framing Validation </a:t>
            </a:r>
            <a:endParaRPr sz="1500">
              <a:solidFill>
                <a:schemeClr val="dk2"/>
              </a:solidFill>
            </a:endParaRPr>
          </a:p>
        </p:txBody>
      </p:sp>
      <p:grpSp>
        <p:nvGrpSpPr>
          <p:cNvPr id="678" name="Google Shape;678;p62"/>
          <p:cNvGrpSpPr/>
          <p:nvPr/>
        </p:nvGrpSpPr>
        <p:grpSpPr>
          <a:xfrm>
            <a:off x="228600" y="4114020"/>
            <a:ext cx="1742332" cy="338705"/>
            <a:chOff x="284700" y="4135245"/>
            <a:chExt cx="1742332" cy="338705"/>
          </a:xfrm>
        </p:grpSpPr>
        <p:sp>
          <p:nvSpPr>
            <p:cNvPr id="679" name="Google Shape;679;p62"/>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RQ1</a:t>
              </a:r>
              <a:endParaRPr sz="1000">
                <a:solidFill>
                  <a:schemeClr val="dk1"/>
                </a:solidFill>
                <a:latin typeface="Urbanist Medium"/>
                <a:ea typeface="Urbanist Medium"/>
                <a:cs typeface="Urbanist Medium"/>
                <a:sym typeface="Urbanist Medium"/>
              </a:endParaRPr>
            </a:p>
          </p:txBody>
        </p:sp>
        <p:grpSp>
          <p:nvGrpSpPr>
            <p:cNvPr id="680" name="Google Shape;680;p62"/>
            <p:cNvGrpSpPr/>
            <p:nvPr/>
          </p:nvGrpSpPr>
          <p:grpSpPr>
            <a:xfrm>
              <a:off x="1688332" y="4135245"/>
              <a:ext cx="338700" cy="338700"/>
              <a:chOff x="1688332" y="4135245"/>
              <a:chExt cx="338700" cy="338700"/>
            </a:xfrm>
          </p:grpSpPr>
          <p:sp>
            <p:nvSpPr>
              <p:cNvPr id="681" name="Google Shape;681;p62"/>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682" name="Google Shape;682;p62"/>
              <p:cNvGrpSpPr/>
              <p:nvPr/>
            </p:nvGrpSpPr>
            <p:grpSpPr>
              <a:xfrm rot="-5400000">
                <a:off x="1787014" y="4262191"/>
                <a:ext cx="169598" cy="84809"/>
                <a:chOff x="498725" y="2069800"/>
                <a:chExt cx="205200" cy="102600"/>
              </a:xfrm>
            </p:grpSpPr>
            <p:cxnSp>
              <p:nvCxnSpPr>
                <p:cNvPr id="683" name="Google Shape;683;p62"/>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684" name="Google Shape;684;p62"/>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685" name="Google Shape;685;p62"/>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Goals/Questions</a:t>
            </a:r>
            <a:endParaRPr/>
          </a:p>
        </p:txBody>
      </p:sp>
      <p:sp>
        <p:nvSpPr>
          <p:cNvPr id="686" name="Google Shape;686;p62"/>
          <p:cNvSpPr txBox="1"/>
          <p:nvPr>
            <p:ph idx="5"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87" name="Google Shape;687;p62"/>
          <p:cNvSpPr txBox="1"/>
          <p:nvPr>
            <p:ph idx="6"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688" name="Google Shape;688;p62"/>
          <p:cNvSpPr txBox="1"/>
          <p:nvPr/>
        </p:nvSpPr>
        <p:spPr>
          <a:xfrm>
            <a:off x="5030800" y="2779625"/>
            <a:ext cx="3939600" cy="13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3"/>
                </a:solidFill>
                <a:latin typeface="Urbanist"/>
                <a:ea typeface="Urbanist"/>
                <a:cs typeface="Urbanist"/>
                <a:sym typeface="Urbanist"/>
              </a:rPr>
              <a:t>How do emotional tone (sentiment) and news framing influence readers’ perceptions of bias, trust, and emotional engagement with news?</a:t>
            </a:r>
            <a:endParaRPr b="1" sz="2000">
              <a:solidFill>
                <a:schemeClr val="accent3"/>
              </a:solidFill>
              <a:latin typeface="Urbanist"/>
              <a:ea typeface="Urbanist"/>
              <a:cs typeface="Urbanist"/>
              <a:sym typeface="Urbanist"/>
            </a:endParaRPr>
          </a:p>
        </p:txBody>
      </p:sp>
      <p:pic>
        <p:nvPicPr>
          <p:cNvPr id="689" name="Google Shape;689;p62"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Oval black shapes against a shadowy background. " id="694" name="Google Shape;694;p63"/>
          <p:cNvPicPr preferRelativeResize="0"/>
          <p:nvPr/>
        </p:nvPicPr>
        <p:blipFill rotWithShape="1">
          <a:blip r:embed="rId3">
            <a:alphaModFix/>
          </a:blip>
          <a:srcRect b="50284" l="35228" r="7528" t="-4323"/>
          <a:stretch/>
        </p:blipFill>
        <p:spPr>
          <a:xfrm>
            <a:off x="4618950" y="2158000"/>
            <a:ext cx="4298100" cy="2282700"/>
          </a:xfrm>
          <a:prstGeom prst="roundRect">
            <a:avLst>
              <a:gd fmla="val 6189" name="adj"/>
            </a:avLst>
          </a:prstGeom>
          <a:noFill/>
          <a:ln cap="flat" cmpd="sng" w="9525">
            <a:solidFill>
              <a:schemeClr val="accent1"/>
            </a:solidFill>
            <a:prstDash val="solid"/>
            <a:round/>
            <a:headEnd len="sm" w="sm" type="none"/>
            <a:tailEnd len="sm" w="sm" type="none"/>
          </a:ln>
        </p:spPr>
      </p:pic>
      <p:sp>
        <p:nvSpPr>
          <p:cNvPr id="695" name="Google Shape;695;p63"/>
          <p:cNvSpPr txBox="1"/>
          <p:nvPr>
            <p:ph type="title"/>
          </p:nvPr>
        </p:nvSpPr>
        <p:spPr>
          <a:xfrm>
            <a:off x="228600" y="689725"/>
            <a:ext cx="4298100" cy="1177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sz="3000"/>
              <a:t>Isolate the Effect of Framing on News Perceptions</a:t>
            </a:r>
            <a:endParaRPr sz="3000"/>
          </a:p>
        </p:txBody>
      </p:sp>
      <p:sp>
        <p:nvSpPr>
          <p:cNvPr id="696" name="Google Shape;696;p63"/>
          <p:cNvSpPr txBox="1"/>
          <p:nvPr>
            <p:ph idx="1" type="body"/>
          </p:nvPr>
        </p:nvSpPr>
        <p:spPr>
          <a:xfrm>
            <a:off x="228600" y="2316600"/>
            <a:ext cx="3359100" cy="10212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Clr>
                <a:schemeClr val="dk2"/>
              </a:buClr>
              <a:buSzPts val="1500"/>
              <a:buChar char="●"/>
            </a:pPr>
            <a:r>
              <a:rPr lang="en" sz="1500">
                <a:solidFill>
                  <a:schemeClr val="dk2"/>
                </a:solidFill>
              </a:rPr>
              <a:t>Controlled Experimental Design</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Participant Evaluation Surveys</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Comparative Analysis of Framing Effects</a:t>
            </a:r>
            <a:endParaRPr sz="1500">
              <a:solidFill>
                <a:schemeClr val="dk2"/>
              </a:solidFill>
            </a:endParaRPr>
          </a:p>
        </p:txBody>
      </p:sp>
      <p:grpSp>
        <p:nvGrpSpPr>
          <p:cNvPr id="697" name="Google Shape;697;p63"/>
          <p:cNvGrpSpPr/>
          <p:nvPr/>
        </p:nvGrpSpPr>
        <p:grpSpPr>
          <a:xfrm>
            <a:off x="228600" y="4114020"/>
            <a:ext cx="1742332" cy="338705"/>
            <a:chOff x="284700" y="4135245"/>
            <a:chExt cx="1742332" cy="338705"/>
          </a:xfrm>
        </p:grpSpPr>
        <p:sp>
          <p:nvSpPr>
            <p:cNvPr id="698" name="Google Shape;698;p63"/>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RQ2</a:t>
              </a:r>
              <a:endParaRPr sz="1000">
                <a:solidFill>
                  <a:schemeClr val="dk1"/>
                </a:solidFill>
                <a:latin typeface="Urbanist Medium"/>
                <a:ea typeface="Urbanist Medium"/>
                <a:cs typeface="Urbanist Medium"/>
                <a:sym typeface="Urbanist Medium"/>
              </a:endParaRPr>
            </a:p>
          </p:txBody>
        </p:sp>
        <p:grpSp>
          <p:nvGrpSpPr>
            <p:cNvPr id="699" name="Google Shape;699;p63"/>
            <p:cNvGrpSpPr/>
            <p:nvPr/>
          </p:nvGrpSpPr>
          <p:grpSpPr>
            <a:xfrm>
              <a:off x="1688332" y="4135245"/>
              <a:ext cx="338700" cy="338700"/>
              <a:chOff x="1688332" y="4135245"/>
              <a:chExt cx="338700" cy="338700"/>
            </a:xfrm>
          </p:grpSpPr>
          <p:sp>
            <p:nvSpPr>
              <p:cNvPr id="700" name="Google Shape;700;p63"/>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01" name="Google Shape;701;p63"/>
              <p:cNvGrpSpPr/>
              <p:nvPr/>
            </p:nvGrpSpPr>
            <p:grpSpPr>
              <a:xfrm rot="-5400000">
                <a:off x="1787014" y="4262191"/>
                <a:ext cx="169598" cy="84809"/>
                <a:chOff x="498725" y="2069800"/>
                <a:chExt cx="205200" cy="102600"/>
              </a:xfrm>
            </p:grpSpPr>
            <p:cxnSp>
              <p:nvCxnSpPr>
                <p:cNvPr id="702" name="Google Shape;702;p63"/>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03" name="Google Shape;703;p63"/>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704" name="Google Shape;704;p63"/>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Goals/Questions</a:t>
            </a:r>
            <a:endParaRPr/>
          </a:p>
        </p:txBody>
      </p:sp>
      <p:sp>
        <p:nvSpPr>
          <p:cNvPr id="705" name="Google Shape;705;p63"/>
          <p:cNvSpPr txBox="1"/>
          <p:nvPr>
            <p:ph idx="5"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06" name="Google Shape;706;p63"/>
          <p:cNvSpPr txBox="1"/>
          <p:nvPr>
            <p:ph idx="6"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707" name="Google Shape;707;p63"/>
          <p:cNvSpPr txBox="1"/>
          <p:nvPr/>
        </p:nvSpPr>
        <p:spPr>
          <a:xfrm>
            <a:off x="4618950" y="3064875"/>
            <a:ext cx="4298100" cy="12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3"/>
                </a:solidFill>
                <a:latin typeface="Urbanist"/>
                <a:ea typeface="Urbanist"/>
                <a:cs typeface="Urbanist"/>
                <a:sym typeface="Urbanist"/>
              </a:rPr>
              <a:t>When sentiment is held</a:t>
            </a:r>
            <a:endParaRPr b="1" sz="2000">
              <a:solidFill>
                <a:schemeClr val="accent3"/>
              </a:solidFill>
              <a:latin typeface="Urbanist"/>
              <a:ea typeface="Urbanist"/>
              <a:cs typeface="Urbanist"/>
              <a:sym typeface="Urbanist"/>
            </a:endParaRPr>
          </a:p>
          <a:p>
            <a:pPr indent="0" lvl="0" marL="0" rtl="0" algn="l">
              <a:spcBef>
                <a:spcPts val="0"/>
              </a:spcBef>
              <a:spcAft>
                <a:spcPts val="0"/>
              </a:spcAft>
              <a:buNone/>
            </a:pPr>
            <a:r>
              <a:rPr b="1" lang="en" sz="2000">
                <a:solidFill>
                  <a:schemeClr val="accent3"/>
                </a:solidFill>
                <a:latin typeface="Urbanist"/>
                <a:ea typeface="Urbanist"/>
                <a:cs typeface="Urbanist"/>
                <a:sym typeface="Urbanist"/>
              </a:rPr>
              <a:t>constant, what role does framing play in shaping perceptions of bias,</a:t>
            </a:r>
            <a:endParaRPr b="1" sz="2000">
              <a:solidFill>
                <a:schemeClr val="accent3"/>
              </a:solidFill>
              <a:latin typeface="Urbanist"/>
              <a:ea typeface="Urbanist"/>
              <a:cs typeface="Urbanist"/>
              <a:sym typeface="Urbanist"/>
            </a:endParaRPr>
          </a:p>
          <a:p>
            <a:pPr indent="0" lvl="0" marL="0" rtl="0" algn="l">
              <a:spcBef>
                <a:spcPts val="0"/>
              </a:spcBef>
              <a:spcAft>
                <a:spcPts val="0"/>
              </a:spcAft>
              <a:buNone/>
            </a:pPr>
            <a:r>
              <a:rPr b="1" lang="en" sz="2000">
                <a:solidFill>
                  <a:schemeClr val="accent3"/>
                </a:solidFill>
                <a:latin typeface="Urbanist"/>
                <a:ea typeface="Urbanist"/>
                <a:cs typeface="Urbanist"/>
                <a:sym typeface="Urbanist"/>
              </a:rPr>
              <a:t>trust, and balance? </a:t>
            </a:r>
            <a:endParaRPr b="1" sz="2000">
              <a:solidFill>
                <a:schemeClr val="accent3"/>
              </a:solidFill>
              <a:latin typeface="Urbanist"/>
              <a:ea typeface="Urbanist"/>
              <a:cs typeface="Urbanist"/>
              <a:sym typeface="Urbanist"/>
            </a:endParaRPr>
          </a:p>
          <a:p>
            <a:pPr indent="0" lvl="0" marL="0" rtl="0" algn="l">
              <a:spcBef>
                <a:spcPts val="0"/>
              </a:spcBef>
              <a:spcAft>
                <a:spcPts val="0"/>
              </a:spcAft>
              <a:buNone/>
            </a:pPr>
            <a:r>
              <a:t/>
            </a:r>
            <a:endParaRPr b="1" sz="2300">
              <a:solidFill>
                <a:schemeClr val="accent3"/>
              </a:solidFill>
              <a:latin typeface="Urbanist"/>
              <a:ea typeface="Urbanist"/>
              <a:cs typeface="Urbanist"/>
              <a:sym typeface="Urbanist"/>
            </a:endParaRPr>
          </a:p>
        </p:txBody>
      </p:sp>
      <p:pic>
        <p:nvPicPr>
          <p:cNvPr id="708" name="Google Shape;708;p63"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Oval black shapes against a shadowy background. " id="713" name="Google Shape;713;p64"/>
          <p:cNvPicPr preferRelativeResize="0"/>
          <p:nvPr/>
        </p:nvPicPr>
        <p:blipFill rotWithShape="1">
          <a:blip r:embed="rId3">
            <a:alphaModFix/>
          </a:blip>
          <a:srcRect b="50284" l="35228" r="7528" t="-4323"/>
          <a:stretch/>
        </p:blipFill>
        <p:spPr>
          <a:xfrm>
            <a:off x="4525050" y="2007650"/>
            <a:ext cx="4392000" cy="2433000"/>
          </a:xfrm>
          <a:prstGeom prst="roundRect">
            <a:avLst>
              <a:gd fmla="val 6189" name="adj"/>
            </a:avLst>
          </a:prstGeom>
          <a:noFill/>
          <a:ln cap="flat" cmpd="sng" w="9525">
            <a:solidFill>
              <a:schemeClr val="accent1"/>
            </a:solidFill>
            <a:prstDash val="solid"/>
            <a:round/>
            <a:headEnd len="sm" w="sm" type="none"/>
            <a:tailEnd len="sm" w="sm" type="none"/>
          </a:ln>
        </p:spPr>
      </p:pic>
      <p:sp>
        <p:nvSpPr>
          <p:cNvPr id="714" name="Google Shape;714;p64"/>
          <p:cNvSpPr txBox="1"/>
          <p:nvPr>
            <p:ph type="title"/>
          </p:nvPr>
        </p:nvSpPr>
        <p:spPr>
          <a:xfrm>
            <a:off x="228600" y="689725"/>
            <a:ext cx="4017300" cy="1177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None/>
            </a:pPr>
            <a:r>
              <a:rPr lang="en" sz="3000"/>
              <a:t>Examine How LLM Disclosure Shapes Reader Perceptions</a:t>
            </a:r>
            <a:endParaRPr sz="3000"/>
          </a:p>
        </p:txBody>
      </p:sp>
      <p:sp>
        <p:nvSpPr>
          <p:cNvPr id="715" name="Google Shape;715;p64"/>
          <p:cNvSpPr txBox="1"/>
          <p:nvPr>
            <p:ph idx="1" type="body"/>
          </p:nvPr>
        </p:nvSpPr>
        <p:spPr>
          <a:xfrm>
            <a:off x="235575" y="2251458"/>
            <a:ext cx="3320400" cy="1284000"/>
          </a:xfrm>
          <a:prstGeom prst="rect">
            <a:avLst/>
          </a:prstGeom>
        </p:spPr>
        <p:txBody>
          <a:bodyPr anchorCtr="0" anchor="t" bIns="0" lIns="0" spcFirstLastPara="1" rIns="0" wrap="square" tIns="0">
            <a:noAutofit/>
          </a:bodyPr>
          <a:lstStyle/>
          <a:p>
            <a:pPr indent="-323850" lvl="0" marL="457200" rtl="0" algn="l">
              <a:lnSpc>
                <a:spcPct val="115000"/>
              </a:lnSpc>
              <a:spcBef>
                <a:spcPts val="0"/>
              </a:spcBef>
              <a:spcAft>
                <a:spcPts val="0"/>
              </a:spcAft>
              <a:buClr>
                <a:schemeClr val="dk2"/>
              </a:buClr>
              <a:buSzPts val="1500"/>
              <a:buChar char="●"/>
            </a:pPr>
            <a:r>
              <a:rPr lang="en" sz="1500">
                <a:solidFill>
                  <a:schemeClr val="dk2"/>
                </a:solidFill>
              </a:rPr>
              <a:t>LLM Disclosure Conditions</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Perception and Trust Measurement </a:t>
            </a:r>
            <a:endParaRPr sz="1500">
              <a:solidFill>
                <a:schemeClr val="dk2"/>
              </a:solidFill>
            </a:endParaRPr>
          </a:p>
          <a:p>
            <a:pPr indent="-323850" lvl="0" marL="457200" rtl="0" algn="l">
              <a:lnSpc>
                <a:spcPct val="115000"/>
              </a:lnSpc>
              <a:spcBef>
                <a:spcPts val="0"/>
              </a:spcBef>
              <a:spcAft>
                <a:spcPts val="0"/>
              </a:spcAft>
              <a:buClr>
                <a:schemeClr val="dk2"/>
              </a:buClr>
              <a:buSzPts val="1500"/>
              <a:buChar char="●"/>
            </a:pPr>
            <a:r>
              <a:rPr lang="en" sz="1500">
                <a:solidFill>
                  <a:schemeClr val="dk2"/>
                </a:solidFill>
              </a:rPr>
              <a:t>Statistical and Mixed-Method Analysis</a:t>
            </a:r>
            <a:endParaRPr sz="1500">
              <a:solidFill>
                <a:schemeClr val="dk2"/>
              </a:solidFill>
            </a:endParaRPr>
          </a:p>
        </p:txBody>
      </p:sp>
      <p:grpSp>
        <p:nvGrpSpPr>
          <p:cNvPr id="716" name="Google Shape;716;p64"/>
          <p:cNvGrpSpPr/>
          <p:nvPr/>
        </p:nvGrpSpPr>
        <p:grpSpPr>
          <a:xfrm>
            <a:off x="228600" y="4114020"/>
            <a:ext cx="1742332" cy="338705"/>
            <a:chOff x="284700" y="4135245"/>
            <a:chExt cx="1742332" cy="338705"/>
          </a:xfrm>
        </p:grpSpPr>
        <p:sp>
          <p:nvSpPr>
            <p:cNvPr id="717" name="Google Shape;717;p64"/>
            <p:cNvSpPr/>
            <p:nvPr/>
          </p:nvSpPr>
          <p:spPr>
            <a:xfrm>
              <a:off x="284700" y="4135250"/>
              <a:ext cx="1399200" cy="3387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Urbanist Medium"/>
                  <a:ea typeface="Urbanist Medium"/>
                  <a:cs typeface="Urbanist Medium"/>
                  <a:sym typeface="Urbanist Medium"/>
                </a:rPr>
                <a:t>RQ3</a:t>
              </a:r>
              <a:endParaRPr sz="1000">
                <a:solidFill>
                  <a:schemeClr val="dk1"/>
                </a:solidFill>
                <a:latin typeface="Urbanist Medium"/>
                <a:ea typeface="Urbanist Medium"/>
                <a:cs typeface="Urbanist Medium"/>
                <a:sym typeface="Urbanist Medium"/>
              </a:endParaRPr>
            </a:p>
          </p:txBody>
        </p:sp>
        <p:grpSp>
          <p:nvGrpSpPr>
            <p:cNvPr id="718" name="Google Shape;718;p64"/>
            <p:cNvGrpSpPr/>
            <p:nvPr/>
          </p:nvGrpSpPr>
          <p:grpSpPr>
            <a:xfrm>
              <a:off x="1688332" y="4135245"/>
              <a:ext cx="338700" cy="338700"/>
              <a:chOff x="1688332" y="4135245"/>
              <a:chExt cx="338700" cy="338700"/>
            </a:xfrm>
          </p:grpSpPr>
          <p:sp>
            <p:nvSpPr>
              <p:cNvPr id="719" name="Google Shape;719;p64"/>
              <p:cNvSpPr/>
              <p:nvPr/>
            </p:nvSpPr>
            <p:spPr>
              <a:xfrm rot="-5400000">
                <a:off x="1688332" y="4135245"/>
                <a:ext cx="338700" cy="338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720" name="Google Shape;720;p64"/>
              <p:cNvGrpSpPr/>
              <p:nvPr/>
            </p:nvGrpSpPr>
            <p:grpSpPr>
              <a:xfrm rot="-5400000">
                <a:off x="1787014" y="4262191"/>
                <a:ext cx="169598" cy="84809"/>
                <a:chOff x="498725" y="2069800"/>
                <a:chExt cx="205200" cy="102600"/>
              </a:xfrm>
            </p:grpSpPr>
            <p:cxnSp>
              <p:nvCxnSpPr>
                <p:cNvPr id="721" name="Google Shape;721;p64"/>
                <p:cNvCxnSpPr/>
                <p:nvPr/>
              </p:nvCxnSpPr>
              <p:spPr>
                <a:xfrm>
                  <a:off x="498725" y="2069800"/>
                  <a:ext cx="102600" cy="102600"/>
                </a:xfrm>
                <a:prstGeom prst="straightConnector1">
                  <a:avLst/>
                </a:prstGeom>
                <a:noFill/>
                <a:ln cap="flat" cmpd="sng" w="9525">
                  <a:solidFill>
                    <a:schemeClr val="dk1"/>
                  </a:solidFill>
                  <a:prstDash val="solid"/>
                  <a:round/>
                  <a:headEnd len="med" w="med" type="none"/>
                  <a:tailEnd len="med" w="med" type="none"/>
                </a:ln>
              </p:spPr>
            </p:cxnSp>
            <p:cxnSp>
              <p:nvCxnSpPr>
                <p:cNvPr id="722" name="Google Shape;722;p64"/>
                <p:cNvCxnSpPr/>
                <p:nvPr/>
              </p:nvCxnSpPr>
              <p:spPr>
                <a:xfrm flipH="1">
                  <a:off x="601325" y="2069800"/>
                  <a:ext cx="102600" cy="102600"/>
                </a:xfrm>
                <a:prstGeom prst="straightConnector1">
                  <a:avLst/>
                </a:prstGeom>
                <a:noFill/>
                <a:ln cap="flat" cmpd="sng" w="9525">
                  <a:solidFill>
                    <a:schemeClr val="dk1"/>
                  </a:solidFill>
                  <a:prstDash val="solid"/>
                  <a:round/>
                  <a:headEnd len="med" w="med" type="none"/>
                  <a:tailEnd len="med" w="med" type="none"/>
                </a:ln>
              </p:spPr>
            </p:cxnSp>
          </p:grpSp>
        </p:grpSp>
      </p:grpSp>
      <p:sp>
        <p:nvSpPr>
          <p:cNvPr id="723" name="Google Shape;723;p64"/>
          <p:cNvSpPr txBox="1"/>
          <p:nvPr>
            <p:ph idx="8"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Research Goals/Questions</a:t>
            </a:r>
            <a:endParaRPr/>
          </a:p>
        </p:txBody>
      </p:sp>
      <p:sp>
        <p:nvSpPr>
          <p:cNvPr id="724" name="Google Shape;724;p64"/>
          <p:cNvSpPr txBox="1"/>
          <p:nvPr>
            <p:ph idx="5"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25" name="Google Shape;725;p64"/>
          <p:cNvSpPr txBox="1"/>
          <p:nvPr>
            <p:ph idx="6"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726" name="Google Shape;726;p64"/>
          <p:cNvSpPr txBox="1"/>
          <p:nvPr/>
        </p:nvSpPr>
        <p:spPr>
          <a:xfrm>
            <a:off x="4778950" y="2772975"/>
            <a:ext cx="4298100" cy="19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3"/>
                </a:solidFill>
                <a:latin typeface="Urbanist"/>
                <a:ea typeface="Urbanist"/>
                <a:cs typeface="Urbanist"/>
                <a:sym typeface="Urbanist"/>
              </a:rPr>
              <a:t>Extending beyond textual features, how does disclosure that an article was modified by an LLM affect reader perceptions of bias, trust, and engagement?</a:t>
            </a:r>
            <a:endParaRPr b="1" sz="2000">
              <a:solidFill>
                <a:schemeClr val="accent3"/>
              </a:solidFill>
              <a:latin typeface="Urbanist"/>
              <a:ea typeface="Urbanist"/>
              <a:cs typeface="Urbanist"/>
              <a:sym typeface="Urbanist"/>
            </a:endParaRPr>
          </a:p>
        </p:txBody>
      </p:sp>
      <p:pic>
        <p:nvPicPr>
          <p:cNvPr id="727" name="Google Shape;727;p64"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luminous galaxy in space. " id="732" name="Google Shape;732;p65"/>
          <p:cNvPicPr preferRelativeResize="0"/>
          <p:nvPr/>
        </p:nvPicPr>
        <p:blipFill rotWithShape="1">
          <a:blip r:embed="rId3">
            <a:alphaModFix amt="50000"/>
          </a:blip>
          <a:srcRect b="1961" l="0" r="0" t="6840"/>
          <a:stretch/>
        </p:blipFill>
        <p:spPr>
          <a:xfrm>
            <a:off x="0" y="-21487"/>
            <a:ext cx="9144003" cy="4686976"/>
          </a:xfrm>
          <a:prstGeom prst="rect">
            <a:avLst/>
          </a:prstGeom>
          <a:noFill/>
          <a:ln>
            <a:noFill/>
          </a:ln>
        </p:spPr>
      </p:pic>
      <p:sp>
        <p:nvSpPr>
          <p:cNvPr id="733" name="Google Shape;733;p65"/>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Research Goals/Questions</a:t>
            </a:r>
            <a:endParaRPr/>
          </a:p>
          <a:p>
            <a:pPr indent="0" lvl="0" marL="0" rtl="0" algn="l">
              <a:spcBef>
                <a:spcPts val="0"/>
              </a:spcBef>
              <a:spcAft>
                <a:spcPts val="0"/>
              </a:spcAft>
              <a:buNone/>
            </a:pPr>
            <a:r>
              <a:t/>
            </a:r>
            <a:endParaRPr/>
          </a:p>
        </p:txBody>
      </p:sp>
      <p:sp>
        <p:nvSpPr>
          <p:cNvPr id="734" name="Google Shape;734;p65"/>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35" name="Google Shape;735;p65"/>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736" name="Google Shape;736;p65"/>
          <p:cNvSpPr/>
          <p:nvPr/>
        </p:nvSpPr>
        <p:spPr>
          <a:xfrm>
            <a:off x="86749" y="684028"/>
            <a:ext cx="2743200" cy="2743200"/>
          </a:xfrm>
          <a:prstGeom prst="ellipse">
            <a:avLst/>
          </a:prstGeom>
          <a:solidFill>
            <a:srgbClr val="6E9A4A"/>
          </a:solidFill>
          <a:ln>
            <a:noFill/>
          </a:ln>
        </p:spPr>
        <p:txBody>
          <a:bodyPr anchorCtr="0" anchor="ctr" bIns="222150" lIns="222150" spcFirstLastPara="1" rIns="222150" wrap="square" tIns="222150">
            <a:noAutofit/>
          </a:bodyPr>
          <a:lstStyle/>
          <a:p>
            <a:pPr indent="0" lvl="0" marL="0" marR="0" rtl="0" algn="l">
              <a:lnSpc>
                <a:spcPct val="100000"/>
              </a:lnSpc>
              <a:spcBef>
                <a:spcPts val="0"/>
              </a:spcBef>
              <a:spcAft>
                <a:spcPts val="0"/>
              </a:spcAft>
              <a:buClr>
                <a:srgbClr val="000000"/>
              </a:buClr>
              <a:buSzPts val="1778"/>
              <a:buFont typeface="Arial"/>
              <a:buNone/>
            </a:pPr>
            <a:r>
              <a:t/>
            </a:r>
            <a:endParaRPr b="0" i="0" sz="1778" u="none" cap="none" strike="noStrike">
              <a:solidFill>
                <a:srgbClr val="000000"/>
              </a:solidFill>
              <a:latin typeface="Arial"/>
              <a:ea typeface="Arial"/>
              <a:cs typeface="Arial"/>
              <a:sym typeface="Arial"/>
            </a:endParaRPr>
          </a:p>
        </p:txBody>
      </p:sp>
      <p:sp>
        <p:nvSpPr>
          <p:cNvPr id="737" name="Google Shape;737;p65"/>
          <p:cNvSpPr txBox="1"/>
          <p:nvPr/>
        </p:nvSpPr>
        <p:spPr>
          <a:xfrm>
            <a:off x="-68200" y="1513675"/>
            <a:ext cx="3053100" cy="1083900"/>
          </a:xfrm>
          <a:prstGeom prst="rect">
            <a:avLst/>
          </a:prstGeom>
          <a:noFill/>
          <a:ln>
            <a:noFill/>
          </a:ln>
        </p:spPr>
        <p:txBody>
          <a:bodyPr anchorCtr="0" anchor="ctr" bIns="222150" lIns="222150" spcFirstLastPara="1" rIns="222150" wrap="square" tIns="222150">
            <a:noAutofit/>
          </a:bodyPr>
          <a:lstStyle/>
          <a:p>
            <a:pPr indent="0" lvl="0" marL="0" marR="0" rtl="0" algn="ctr">
              <a:lnSpc>
                <a:spcPct val="115000"/>
              </a:lnSpc>
              <a:spcBef>
                <a:spcPts val="0"/>
              </a:spcBef>
              <a:spcAft>
                <a:spcPts val="0"/>
              </a:spcAft>
              <a:buClr>
                <a:srgbClr val="000000"/>
              </a:buClr>
              <a:buSzPts val="1943"/>
              <a:buFont typeface="Arial"/>
              <a:buNone/>
            </a:pPr>
            <a:r>
              <a:rPr b="1" lang="en" sz="2570">
                <a:solidFill>
                  <a:schemeClr val="lt1"/>
                </a:solidFill>
                <a:latin typeface="Roboto"/>
                <a:ea typeface="Roboto"/>
                <a:cs typeface="Roboto"/>
                <a:sym typeface="Roboto"/>
              </a:rPr>
              <a:t> </a:t>
            </a:r>
            <a:r>
              <a:rPr b="1" i="0" lang="en" sz="2570" u="none" cap="none" strike="noStrike">
                <a:solidFill>
                  <a:schemeClr val="lt1"/>
                </a:solidFill>
                <a:latin typeface="Roboto"/>
                <a:ea typeface="Roboto"/>
                <a:cs typeface="Roboto"/>
                <a:sym typeface="Roboto"/>
              </a:rPr>
              <a:t>Contributions to the Intervention Design</a:t>
            </a:r>
            <a:endParaRPr b="1" i="0" sz="2570" u="none" cap="none" strike="noStrike">
              <a:solidFill>
                <a:schemeClr val="lt1"/>
              </a:solidFill>
              <a:latin typeface="Roboto"/>
              <a:ea typeface="Roboto"/>
              <a:cs typeface="Roboto"/>
              <a:sym typeface="Roboto"/>
            </a:endParaRPr>
          </a:p>
        </p:txBody>
      </p:sp>
      <p:grpSp>
        <p:nvGrpSpPr>
          <p:cNvPr id="738" name="Google Shape;738;p65"/>
          <p:cNvGrpSpPr/>
          <p:nvPr/>
        </p:nvGrpSpPr>
        <p:grpSpPr>
          <a:xfrm>
            <a:off x="3465858" y="121935"/>
            <a:ext cx="4400134" cy="4400134"/>
            <a:chOff x="2902488" y="902232"/>
            <a:chExt cx="3339000" cy="3339000"/>
          </a:xfrm>
        </p:grpSpPr>
        <p:sp>
          <p:nvSpPr>
            <p:cNvPr id="739" name="Google Shape;739;p65"/>
            <p:cNvSpPr/>
            <p:nvPr/>
          </p:nvSpPr>
          <p:spPr>
            <a:xfrm rot="-5400000">
              <a:off x="2902488" y="902232"/>
              <a:ext cx="3339000" cy="3339000"/>
            </a:xfrm>
            <a:prstGeom prst="ellipse">
              <a:avLst/>
            </a:prstGeom>
            <a:noFill/>
            <a:ln cap="flat" cmpd="sng" w="25100">
              <a:solidFill>
                <a:srgbClr val="36B6A5"/>
              </a:solidFill>
              <a:prstDash val="dash"/>
              <a:round/>
              <a:headEnd len="sm" w="sm" type="none"/>
              <a:tailEnd len="sm" w="sm" type="none"/>
            </a:ln>
          </p:spPr>
          <p:txBody>
            <a:bodyPr anchorCtr="0" anchor="ctr" bIns="120500" lIns="120500" spcFirstLastPara="1" rIns="120500" wrap="square" tIns="120500">
              <a:noAutofit/>
            </a:bodyPr>
            <a:lstStyle/>
            <a:p>
              <a:pPr indent="0" lvl="0" marL="0" marR="0" rtl="0" algn="l">
                <a:lnSpc>
                  <a:spcPct val="100000"/>
                </a:lnSpc>
                <a:spcBef>
                  <a:spcPts val="0"/>
                </a:spcBef>
                <a:spcAft>
                  <a:spcPts val="0"/>
                </a:spcAft>
                <a:buClr>
                  <a:srgbClr val="000000"/>
                </a:buClr>
                <a:buSzPts val="1536"/>
                <a:buFont typeface="Arial"/>
                <a:buNone/>
              </a:pPr>
              <a:r>
                <a:t/>
              </a:r>
              <a:endParaRPr b="0" i="0" sz="1536" u="none" cap="none" strike="noStrike">
                <a:solidFill>
                  <a:srgbClr val="000000"/>
                </a:solidFill>
                <a:latin typeface="Arial"/>
                <a:ea typeface="Arial"/>
                <a:cs typeface="Arial"/>
                <a:sym typeface="Arial"/>
              </a:endParaRPr>
            </a:p>
          </p:txBody>
        </p:sp>
        <p:sp>
          <p:nvSpPr>
            <p:cNvPr id="740" name="Google Shape;740;p65"/>
            <p:cNvSpPr/>
            <p:nvPr/>
          </p:nvSpPr>
          <p:spPr>
            <a:xfrm>
              <a:off x="3123875" y="1123625"/>
              <a:ext cx="2896500" cy="2896200"/>
            </a:xfrm>
            <a:prstGeom prst="pie">
              <a:avLst>
                <a:gd fmla="val 2689583" name="adj1"/>
                <a:gd fmla="val 13510993" name="adj2"/>
              </a:avLst>
            </a:prstGeom>
            <a:solidFill>
              <a:srgbClr val="A3C27A"/>
            </a:solidFill>
            <a:ln cap="flat" cmpd="sng" w="10450">
              <a:solidFill>
                <a:srgbClr val="36B6A5"/>
              </a:solidFill>
              <a:prstDash val="solid"/>
              <a:round/>
              <a:headEnd len="sm" w="sm" type="none"/>
              <a:tailEnd len="sm" w="sm" type="none"/>
            </a:ln>
          </p:spPr>
          <p:txBody>
            <a:bodyPr anchorCtr="0" anchor="ctr" bIns="120500" lIns="120500" spcFirstLastPara="1" rIns="120500" wrap="square" tIns="120500">
              <a:noAutofit/>
            </a:bodyPr>
            <a:lstStyle/>
            <a:p>
              <a:pPr indent="0" lvl="0" marL="0" marR="0" rtl="0" algn="l">
                <a:lnSpc>
                  <a:spcPct val="100000"/>
                </a:lnSpc>
                <a:spcBef>
                  <a:spcPts val="0"/>
                </a:spcBef>
                <a:spcAft>
                  <a:spcPts val="0"/>
                </a:spcAft>
                <a:buClr>
                  <a:srgbClr val="000000"/>
                </a:buClr>
                <a:buSzPts val="1536"/>
                <a:buFont typeface="Arial"/>
                <a:buNone/>
              </a:pPr>
              <a:r>
                <a:t/>
              </a:r>
              <a:endParaRPr b="0" i="0" sz="1536" u="none" cap="none" strike="noStrike">
                <a:solidFill>
                  <a:srgbClr val="000000"/>
                </a:solidFill>
                <a:latin typeface="Arial"/>
                <a:ea typeface="Arial"/>
                <a:cs typeface="Arial"/>
                <a:sym typeface="Arial"/>
              </a:endParaRPr>
            </a:p>
          </p:txBody>
        </p:sp>
      </p:grpSp>
      <p:grpSp>
        <p:nvGrpSpPr>
          <p:cNvPr id="741" name="Google Shape;741;p65"/>
          <p:cNvGrpSpPr/>
          <p:nvPr/>
        </p:nvGrpSpPr>
        <p:grpSpPr>
          <a:xfrm>
            <a:off x="4469432" y="1000443"/>
            <a:ext cx="2698986" cy="2517920"/>
            <a:chOff x="3664040" y="1568879"/>
            <a:chExt cx="2048100" cy="1910700"/>
          </a:xfrm>
        </p:grpSpPr>
        <p:sp>
          <p:nvSpPr>
            <p:cNvPr id="742" name="Google Shape;742;p65"/>
            <p:cNvSpPr/>
            <p:nvPr/>
          </p:nvSpPr>
          <p:spPr>
            <a:xfrm>
              <a:off x="3664040" y="1568879"/>
              <a:ext cx="2048100" cy="1910700"/>
            </a:xfrm>
            <a:prstGeom prst="ellipse">
              <a:avLst/>
            </a:prstGeom>
            <a:solidFill>
              <a:srgbClr val="86AD5C"/>
            </a:solidFill>
            <a:ln>
              <a:noFill/>
            </a:ln>
            <a:effectLst>
              <a:outerShdw blurRad="301256" rotWithShape="0" algn="tl" dir="5400000" dist="66946">
                <a:srgbClr val="000000">
                  <a:alpha val="54509"/>
                </a:srgbClr>
              </a:outerShdw>
            </a:effectLst>
          </p:spPr>
          <p:txBody>
            <a:bodyPr anchorCtr="0" anchor="ctr" bIns="120500" lIns="120500" spcFirstLastPara="1" rIns="120500" wrap="square" tIns="120500">
              <a:noAutofit/>
            </a:bodyPr>
            <a:lstStyle/>
            <a:p>
              <a:pPr indent="0" lvl="0" marL="0" marR="0" rtl="0" algn="l">
                <a:lnSpc>
                  <a:spcPct val="100000"/>
                </a:lnSpc>
                <a:spcBef>
                  <a:spcPts val="0"/>
                </a:spcBef>
                <a:spcAft>
                  <a:spcPts val="0"/>
                </a:spcAft>
                <a:buClr>
                  <a:srgbClr val="000000"/>
                </a:buClr>
                <a:buSzPts val="1536"/>
                <a:buFont typeface="Arial"/>
                <a:buNone/>
              </a:pPr>
              <a:r>
                <a:t/>
              </a:r>
              <a:endParaRPr b="0" i="0" sz="1536" u="none" cap="none" strike="noStrike">
                <a:solidFill>
                  <a:srgbClr val="000000"/>
                </a:solidFill>
                <a:latin typeface="Arial"/>
                <a:ea typeface="Arial"/>
                <a:cs typeface="Arial"/>
                <a:sym typeface="Arial"/>
              </a:endParaRPr>
            </a:p>
          </p:txBody>
        </p:sp>
        <p:sp>
          <p:nvSpPr>
            <p:cNvPr id="743" name="Google Shape;743;p65"/>
            <p:cNvSpPr txBox="1"/>
            <p:nvPr/>
          </p:nvSpPr>
          <p:spPr>
            <a:xfrm>
              <a:off x="3898721" y="2032229"/>
              <a:ext cx="1614300" cy="1085700"/>
            </a:xfrm>
            <a:prstGeom prst="rect">
              <a:avLst/>
            </a:prstGeom>
            <a:solidFill>
              <a:srgbClr val="86AD5C"/>
            </a:solidFill>
            <a:ln>
              <a:noFill/>
            </a:ln>
          </p:spPr>
          <p:txBody>
            <a:bodyPr anchorCtr="0" anchor="ctr" bIns="120500" lIns="120500" spcFirstLastPara="1" rIns="120500" wrap="square" tIns="120500">
              <a:noAutofit/>
            </a:bodyPr>
            <a:lstStyle/>
            <a:p>
              <a:pPr indent="0" lvl="0" marL="0" marR="0" rtl="0" algn="ctr">
                <a:lnSpc>
                  <a:spcPct val="150000"/>
                </a:lnSpc>
                <a:spcBef>
                  <a:spcPts val="0"/>
                </a:spcBef>
                <a:spcAft>
                  <a:spcPts val="0"/>
                </a:spcAft>
                <a:buClr>
                  <a:srgbClr val="000000"/>
                </a:buClr>
                <a:buSzPts val="1077"/>
                <a:buFont typeface="Arial"/>
                <a:buNone/>
              </a:pPr>
              <a:r>
                <a:rPr b="0" i="0" lang="en" sz="1077" u="none" cap="none" strike="noStrike">
                  <a:solidFill>
                    <a:schemeClr val="lt1"/>
                  </a:solidFill>
                  <a:latin typeface="Roboto"/>
                  <a:ea typeface="Roboto"/>
                  <a:cs typeface="Roboto"/>
                  <a:sym typeface="Roboto"/>
                </a:rPr>
                <a:t>1. What if framing matters more than sentiment?</a:t>
              </a:r>
              <a:endParaRPr b="0" i="0" sz="1077" u="none" cap="none" strike="noStrike">
                <a:solidFill>
                  <a:schemeClr val="lt1"/>
                </a:solidFill>
                <a:latin typeface="Roboto"/>
                <a:ea typeface="Roboto"/>
                <a:cs typeface="Roboto"/>
                <a:sym typeface="Roboto"/>
              </a:endParaRPr>
            </a:p>
            <a:p>
              <a:pPr indent="0" lvl="0" marL="0" marR="0" rtl="0" algn="ctr">
                <a:lnSpc>
                  <a:spcPct val="150000"/>
                </a:lnSpc>
                <a:spcBef>
                  <a:spcPts val="0"/>
                </a:spcBef>
                <a:spcAft>
                  <a:spcPts val="0"/>
                </a:spcAft>
                <a:buClr>
                  <a:srgbClr val="000000"/>
                </a:buClr>
                <a:buSzPts val="1077"/>
                <a:buFont typeface="Arial"/>
                <a:buNone/>
              </a:pPr>
              <a:r>
                <a:rPr b="0" i="0" lang="en" sz="1077" u="none" cap="none" strike="noStrike">
                  <a:solidFill>
                    <a:schemeClr val="lt1"/>
                  </a:solidFill>
                  <a:latin typeface="Roboto"/>
                  <a:ea typeface="Roboto"/>
                  <a:cs typeface="Roboto"/>
                  <a:sym typeface="Roboto"/>
                </a:rPr>
                <a:t>2.How should interventions adapt when neutral tone still carries </a:t>
              </a:r>
              <a:r>
                <a:rPr i="0" lang="en" sz="1077" u="none" cap="none" strike="noStrike">
                  <a:solidFill>
                    <a:schemeClr val="lt1"/>
                  </a:solidFill>
                  <a:latin typeface="Roboto"/>
                  <a:ea typeface="Roboto"/>
                  <a:cs typeface="Roboto"/>
                  <a:sym typeface="Roboto"/>
                </a:rPr>
                <a:t>bias</a:t>
              </a:r>
              <a:r>
                <a:rPr b="0" i="0" lang="en" sz="1077" u="none" cap="none" strike="noStrike">
                  <a:solidFill>
                    <a:schemeClr val="lt1"/>
                  </a:solidFill>
                  <a:latin typeface="Roboto"/>
                  <a:ea typeface="Roboto"/>
                  <a:cs typeface="Roboto"/>
                  <a:sym typeface="Roboto"/>
                </a:rPr>
                <a:t>?</a:t>
              </a:r>
              <a:endParaRPr b="0" i="0" sz="1077" u="none" cap="none" strike="noStrike">
                <a:solidFill>
                  <a:schemeClr val="lt1"/>
                </a:solidFill>
                <a:latin typeface="Roboto"/>
                <a:ea typeface="Roboto"/>
                <a:cs typeface="Roboto"/>
                <a:sym typeface="Roboto"/>
              </a:endParaRPr>
            </a:p>
            <a:p>
              <a:pPr indent="0" lvl="0" marL="0" marR="0" rtl="0" algn="ctr">
                <a:lnSpc>
                  <a:spcPct val="150000"/>
                </a:lnSpc>
                <a:spcBef>
                  <a:spcPts val="0"/>
                </a:spcBef>
                <a:spcAft>
                  <a:spcPts val="0"/>
                </a:spcAft>
                <a:buClr>
                  <a:srgbClr val="000000"/>
                </a:buClr>
                <a:buSzPts val="1077"/>
                <a:buFont typeface="Arial"/>
                <a:buNone/>
              </a:pPr>
              <a:r>
                <a:rPr b="0" i="0" lang="en" sz="1077" u="none" cap="none" strike="noStrike">
                  <a:solidFill>
                    <a:schemeClr val="lt1"/>
                  </a:solidFill>
                  <a:latin typeface="Roboto"/>
                  <a:ea typeface="Roboto"/>
                  <a:cs typeface="Roboto"/>
                  <a:sym typeface="Roboto"/>
                </a:rPr>
                <a:t>3. When should explanations vs. contrastive perspectives be shown?</a:t>
              </a:r>
              <a:endParaRPr b="0" i="0" sz="1077" u="none" cap="none" strike="noStrike">
                <a:solidFill>
                  <a:schemeClr val="lt1"/>
                </a:solidFill>
                <a:latin typeface="Roboto"/>
                <a:ea typeface="Roboto"/>
                <a:cs typeface="Roboto"/>
                <a:sym typeface="Roboto"/>
              </a:endParaRPr>
            </a:p>
          </p:txBody>
        </p:sp>
      </p:grpSp>
      <p:grpSp>
        <p:nvGrpSpPr>
          <p:cNvPr id="744" name="Google Shape;744;p65"/>
          <p:cNvGrpSpPr/>
          <p:nvPr/>
        </p:nvGrpSpPr>
        <p:grpSpPr>
          <a:xfrm>
            <a:off x="2982826" y="57260"/>
            <a:ext cx="2028869" cy="1684862"/>
            <a:chOff x="2750820" y="853971"/>
            <a:chExt cx="1286700" cy="1068600"/>
          </a:xfrm>
        </p:grpSpPr>
        <p:sp>
          <p:nvSpPr>
            <p:cNvPr id="745" name="Google Shape;745;p65"/>
            <p:cNvSpPr/>
            <p:nvPr/>
          </p:nvSpPr>
          <p:spPr>
            <a:xfrm>
              <a:off x="2859873" y="853971"/>
              <a:ext cx="1068600" cy="1068600"/>
            </a:xfrm>
            <a:prstGeom prst="ellipse">
              <a:avLst/>
            </a:prstGeom>
            <a:solidFill>
              <a:srgbClr val="4D7A57"/>
            </a:solidFill>
            <a:ln>
              <a:noFill/>
            </a:ln>
          </p:spPr>
          <p:txBody>
            <a:bodyPr anchorCtr="0" anchor="ctr" bIns="144175" lIns="144175" spcFirstLastPara="1" rIns="144175" wrap="square" tIns="144175">
              <a:noAutofit/>
            </a:bodyPr>
            <a:lstStyle/>
            <a:p>
              <a:pPr indent="0" lvl="0" marL="0" marR="0" rtl="0" algn="l">
                <a:lnSpc>
                  <a:spcPct val="100000"/>
                </a:lnSpc>
                <a:spcBef>
                  <a:spcPts val="0"/>
                </a:spcBef>
                <a:spcAft>
                  <a:spcPts val="0"/>
                </a:spcAft>
                <a:buClr>
                  <a:srgbClr val="000000"/>
                </a:buClr>
                <a:buSzPts val="1837"/>
                <a:buFont typeface="Arial"/>
                <a:buNone/>
              </a:pPr>
              <a:r>
                <a:t/>
              </a:r>
              <a:endParaRPr b="0" i="0" sz="1837" u="none" cap="none" strike="noStrike">
                <a:solidFill>
                  <a:srgbClr val="000000"/>
                </a:solidFill>
                <a:latin typeface="Arial"/>
                <a:ea typeface="Arial"/>
                <a:cs typeface="Arial"/>
                <a:sym typeface="Arial"/>
              </a:endParaRPr>
            </a:p>
          </p:txBody>
        </p:sp>
        <p:sp>
          <p:nvSpPr>
            <p:cNvPr id="746" name="Google Shape;746;p65"/>
            <p:cNvSpPr txBox="1"/>
            <p:nvPr/>
          </p:nvSpPr>
          <p:spPr>
            <a:xfrm>
              <a:off x="2750820" y="962641"/>
              <a:ext cx="1286700" cy="732300"/>
            </a:xfrm>
            <a:prstGeom prst="rect">
              <a:avLst/>
            </a:prstGeom>
            <a:noFill/>
            <a:ln>
              <a:noFill/>
            </a:ln>
          </p:spPr>
          <p:txBody>
            <a:bodyPr anchorCtr="0" anchor="ctr" bIns="144175" lIns="144175" spcFirstLastPara="1" rIns="144175" wrap="square" tIns="144175">
              <a:noAutofit/>
            </a:bodyPr>
            <a:lstStyle/>
            <a:p>
              <a:pPr indent="0" lvl="0" marL="0" marR="0" rtl="0" algn="ctr">
                <a:lnSpc>
                  <a:spcPct val="115000"/>
                </a:lnSpc>
                <a:spcBef>
                  <a:spcPts val="0"/>
                </a:spcBef>
                <a:spcAft>
                  <a:spcPts val="0"/>
                </a:spcAft>
                <a:buClr>
                  <a:srgbClr val="000000"/>
                </a:buClr>
                <a:buSzPts val="1129"/>
                <a:buFont typeface="Arial"/>
                <a:buNone/>
              </a:pPr>
              <a:r>
                <a:rPr b="0" i="0" lang="en" sz="1229" u="none" cap="none" strike="noStrike">
                  <a:solidFill>
                    <a:schemeClr val="lt1"/>
                  </a:solidFill>
                  <a:latin typeface="Roboto"/>
                  <a:ea typeface="Roboto"/>
                  <a:cs typeface="Roboto"/>
                  <a:sym typeface="Roboto"/>
                </a:rPr>
                <a:t>If framing drives misinterpretation → surface alternative frames or highlight one-sided narratives.</a:t>
              </a:r>
              <a:endParaRPr b="0" i="0" sz="1229" u="none" cap="none" strike="noStrike">
                <a:solidFill>
                  <a:schemeClr val="lt1"/>
                </a:solidFill>
                <a:latin typeface="Roboto"/>
                <a:ea typeface="Roboto"/>
                <a:cs typeface="Roboto"/>
                <a:sym typeface="Roboto"/>
              </a:endParaRPr>
            </a:p>
          </p:txBody>
        </p:sp>
      </p:grpSp>
      <p:grpSp>
        <p:nvGrpSpPr>
          <p:cNvPr id="747" name="Google Shape;747;p65"/>
          <p:cNvGrpSpPr/>
          <p:nvPr/>
        </p:nvGrpSpPr>
        <p:grpSpPr>
          <a:xfrm>
            <a:off x="6435025" y="3020689"/>
            <a:ext cx="1756762" cy="1582597"/>
            <a:chOff x="5155646" y="3234278"/>
            <a:chExt cx="1186200" cy="1068600"/>
          </a:xfrm>
        </p:grpSpPr>
        <p:sp>
          <p:nvSpPr>
            <p:cNvPr id="748" name="Google Shape;748;p65"/>
            <p:cNvSpPr/>
            <p:nvPr/>
          </p:nvSpPr>
          <p:spPr>
            <a:xfrm>
              <a:off x="5214448" y="3234278"/>
              <a:ext cx="1068600" cy="1068600"/>
            </a:xfrm>
            <a:prstGeom prst="ellipse">
              <a:avLst/>
            </a:prstGeom>
            <a:solidFill>
              <a:srgbClr val="4D7A57"/>
            </a:solidFill>
            <a:ln>
              <a:noFill/>
            </a:ln>
          </p:spPr>
          <p:txBody>
            <a:bodyPr anchorCtr="0" anchor="ctr" bIns="135425" lIns="135425" spcFirstLastPara="1" rIns="135425" wrap="square" tIns="135425">
              <a:noAutofit/>
            </a:bodyPr>
            <a:lstStyle/>
            <a:p>
              <a:pPr indent="0" lvl="0" marL="0" marR="0" rtl="0" algn="l">
                <a:lnSpc>
                  <a:spcPct val="100000"/>
                </a:lnSpc>
                <a:spcBef>
                  <a:spcPts val="0"/>
                </a:spcBef>
                <a:spcAft>
                  <a:spcPts val="0"/>
                </a:spcAft>
                <a:buClr>
                  <a:srgbClr val="000000"/>
                </a:buClr>
                <a:buSzPts val="1726"/>
                <a:buFont typeface="Arial"/>
                <a:buNone/>
              </a:pPr>
              <a:r>
                <a:t/>
              </a:r>
              <a:endParaRPr b="0" i="0" sz="1726" u="none" cap="none" strike="noStrike">
                <a:solidFill>
                  <a:srgbClr val="000000"/>
                </a:solidFill>
                <a:latin typeface="Arial"/>
                <a:ea typeface="Arial"/>
                <a:cs typeface="Arial"/>
                <a:sym typeface="Arial"/>
              </a:endParaRPr>
            </a:p>
          </p:txBody>
        </p:sp>
        <p:sp>
          <p:nvSpPr>
            <p:cNvPr id="749" name="Google Shape;749;p65"/>
            <p:cNvSpPr txBox="1"/>
            <p:nvPr/>
          </p:nvSpPr>
          <p:spPr>
            <a:xfrm>
              <a:off x="5155646" y="3333357"/>
              <a:ext cx="1186200" cy="914700"/>
            </a:xfrm>
            <a:prstGeom prst="rect">
              <a:avLst/>
            </a:prstGeom>
            <a:noFill/>
            <a:ln>
              <a:noFill/>
            </a:ln>
          </p:spPr>
          <p:txBody>
            <a:bodyPr anchorCtr="0" anchor="ctr" bIns="135425" lIns="135425" spcFirstLastPara="1" rIns="135425" wrap="square" tIns="135425">
              <a:noAutofit/>
            </a:bodyPr>
            <a:lstStyle/>
            <a:p>
              <a:pPr indent="0" lvl="0" marL="0" marR="0" rtl="0" algn="ctr">
                <a:lnSpc>
                  <a:spcPct val="115000"/>
                </a:lnSpc>
                <a:spcBef>
                  <a:spcPts val="0"/>
                </a:spcBef>
                <a:spcAft>
                  <a:spcPts val="0"/>
                </a:spcAft>
                <a:buClr>
                  <a:srgbClr val="000000"/>
                </a:buClr>
                <a:buSzPts val="1060"/>
                <a:buFont typeface="Arial"/>
                <a:buNone/>
              </a:pPr>
              <a:r>
                <a:rPr b="0" i="0" lang="en" sz="1060" u="none" cap="none" strike="noStrike">
                  <a:solidFill>
                    <a:schemeClr val="lt1"/>
                  </a:solidFill>
                  <a:latin typeface="Roboto"/>
                  <a:ea typeface="Roboto"/>
                  <a:cs typeface="Roboto"/>
                  <a:sym typeface="Roboto"/>
                </a:rPr>
                <a:t>If neutral articles still bias readers → provide missing perspectives or contrastive rationale cues.</a:t>
              </a:r>
              <a:endParaRPr b="0" i="0" sz="1060" u="none" cap="none" strike="noStrike">
                <a:solidFill>
                  <a:schemeClr val="lt1"/>
                </a:solidFill>
                <a:latin typeface="Roboto"/>
                <a:ea typeface="Roboto"/>
                <a:cs typeface="Roboto"/>
                <a:sym typeface="Roboto"/>
              </a:endParaRPr>
            </a:p>
          </p:txBody>
        </p:sp>
      </p:grpSp>
      <p:sp>
        <p:nvSpPr>
          <p:cNvPr id="750" name="Google Shape;750;p65"/>
          <p:cNvSpPr txBox="1"/>
          <p:nvPr/>
        </p:nvSpPr>
        <p:spPr>
          <a:xfrm>
            <a:off x="4798499" y="364215"/>
            <a:ext cx="2564400" cy="449100"/>
          </a:xfrm>
          <a:prstGeom prst="rect">
            <a:avLst/>
          </a:prstGeom>
          <a:noFill/>
          <a:ln>
            <a:noFill/>
          </a:ln>
        </p:spPr>
        <p:txBody>
          <a:bodyPr anchorCtr="0" anchor="t" bIns="102550" lIns="102550" spcFirstLastPara="1" rIns="102550" wrap="square" tIns="102550">
            <a:noAutofit/>
          </a:bodyPr>
          <a:lstStyle/>
          <a:p>
            <a:pPr indent="0" lvl="0" marL="0" marR="0" rtl="0" algn="l">
              <a:lnSpc>
                <a:spcPct val="100000"/>
              </a:lnSpc>
              <a:spcBef>
                <a:spcPts val="0"/>
              </a:spcBef>
              <a:spcAft>
                <a:spcPts val="0"/>
              </a:spcAft>
              <a:buClr>
                <a:srgbClr val="000000"/>
              </a:buClr>
              <a:buSzPts val="2244"/>
              <a:buFont typeface="Arial"/>
              <a:buNone/>
            </a:pPr>
            <a:r>
              <a:rPr b="0" i="0" lang="en" sz="2244" u="none" cap="none" strike="noStrike">
                <a:solidFill>
                  <a:schemeClr val="lt1"/>
                </a:solidFill>
                <a:latin typeface="Calibri"/>
                <a:ea typeface="Calibri"/>
                <a:cs typeface="Calibri"/>
                <a:sym typeface="Calibri"/>
              </a:rPr>
              <a:t>Guiding Questions</a:t>
            </a:r>
            <a:endParaRPr b="0" i="0" sz="2244" u="none" cap="none" strike="noStrike">
              <a:solidFill>
                <a:schemeClr val="lt1"/>
              </a:solidFill>
              <a:latin typeface="Calibri"/>
              <a:ea typeface="Calibri"/>
              <a:cs typeface="Calibri"/>
              <a:sym typeface="Calibri"/>
            </a:endParaRPr>
          </a:p>
        </p:txBody>
      </p:sp>
      <p:pic>
        <p:nvPicPr>
          <p:cNvPr id="751" name="Google Shape;751;p65"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6"/>
          <p:cNvSpPr/>
          <p:nvPr/>
        </p:nvSpPr>
        <p:spPr>
          <a:xfrm>
            <a:off x="562798" y="2006550"/>
            <a:ext cx="8018400" cy="1130400"/>
          </a:xfrm>
          <a:prstGeom prst="roundRect">
            <a:avLst>
              <a:gd fmla="val 16991" name="adj"/>
            </a:avLst>
          </a:prstGeom>
          <a:solidFill>
            <a:schemeClr val="lt2"/>
          </a:solidFill>
          <a:ln>
            <a:noFill/>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grpSp>
        <p:nvGrpSpPr>
          <p:cNvPr id="757" name="Google Shape;757;p66"/>
          <p:cNvGrpSpPr/>
          <p:nvPr/>
        </p:nvGrpSpPr>
        <p:grpSpPr>
          <a:xfrm rot="-5400000">
            <a:off x="7910494" y="2383820"/>
            <a:ext cx="381893" cy="381893"/>
            <a:chOff x="259788" y="1923155"/>
            <a:chExt cx="409800" cy="409800"/>
          </a:xfrm>
        </p:grpSpPr>
        <p:sp>
          <p:nvSpPr>
            <p:cNvPr id="758" name="Google Shape;758;p66"/>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lt1"/>
                </a:solidFill>
                <a:latin typeface="Urbanist"/>
                <a:ea typeface="Urbanist"/>
                <a:cs typeface="Urbanist"/>
                <a:sym typeface="Urbanist"/>
              </a:endParaRPr>
            </a:p>
          </p:txBody>
        </p:sp>
        <p:grpSp>
          <p:nvGrpSpPr>
            <p:cNvPr id="759" name="Google Shape;759;p66"/>
            <p:cNvGrpSpPr/>
            <p:nvPr/>
          </p:nvGrpSpPr>
          <p:grpSpPr>
            <a:xfrm>
              <a:off x="362088" y="2093825"/>
              <a:ext cx="205200" cy="102600"/>
              <a:chOff x="498725" y="2069800"/>
              <a:chExt cx="205200" cy="102600"/>
            </a:xfrm>
          </p:grpSpPr>
          <p:cxnSp>
            <p:nvCxnSpPr>
              <p:cNvPr id="760" name="Google Shape;760;p66"/>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761" name="Google Shape;761;p66"/>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762" name="Google Shape;762;p66"/>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763" name="Google Shape;763;p66"/>
          <p:cNvSpPr txBox="1"/>
          <p:nvPr>
            <p:ph idx="4" type="subTitle"/>
          </p:nvPr>
        </p:nvSpPr>
        <p:spPr>
          <a:xfrm>
            <a:off x="797222" y="2302412"/>
            <a:ext cx="601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3</a:t>
            </a:r>
            <a:endParaRPr sz="2986"/>
          </a:p>
        </p:txBody>
      </p:sp>
      <p:sp>
        <p:nvSpPr>
          <p:cNvPr id="764" name="Google Shape;764;p66"/>
          <p:cNvSpPr txBox="1"/>
          <p:nvPr>
            <p:ph idx="13" type="subTitle"/>
          </p:nvPr>
        </p:nvSpPr>
        <p:spPr>
          <a:xfrm>
            <a:off x="1942038" y="2305500"/>
            <a:ext cx="52599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How We Transformed Articles</a:t>
            </a:r>
            <a:endParaRPr sz="2986"/>
          </a:p>
        </p:txBody>
      </p:sp>
      <p:sp>
        <p:nvSpPr>
          <p:cNvPr id="765" name="Google Shape;765;p66"/>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66" name="Google Shape;766;p66"/>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767" name="Google Shape;767;p66"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7"/>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We Transformed Articles</a:t>
            </a:r>
            <a:endParaRPr/>
          </a:p>
        </p:txBody>
      </p:sp>
      <p:sp>
        <p:nvSpPr>
          <p:cNvPr id="773" name="Google Shape;773;p67"/>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74" name="Google Shape;774;p67"/>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775" name="Google Shape;775;p67" title="Screenshot 2026-03-11 at 12.36.49 PM.png"/>
          <p:cNvPicPr preferRelativeResize="0"/>
          <p:nvPr/>
        </p:nvPicPr>
        <p:blipFill>
          <a:blip r:embed="rId3">
            <a:alphaModFix/>
          </a:blip>
          <a:stretch>
            <a:fillRect/>
          </a:stretch>
        </p:blipFill>
        <p:spPr>
          <a:xfrm>
            <a:off x="409700" y="519987"/>
            <a:ext cx="8324598" cy="4093201"/>
          </a:xfrm>
          <a:prstGeom prst="rect">
            <a:avLst/>
          </a:prstGeom>
          <a:noFill/>
          <a:ln>
            <a:noFill/>
          </a:ln>
        </p:spPr>
      </p:pic>
      <p:pic>
        <p:nvPicPr>
          <p:cNvPr id="776" name="Google Shape;776;p67"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
        <p:nvSpPr>
          <p:cNvPr id="777" name="Google Shape;777;p67"/>
          <p:cNvSpPr/>
          <p:nvPr/>
        </p:nvSpPr>
        <p:spPr>
          <a:xfrm>
            <a:off x="659425" y="3846625"/>
            <a:ext cx="7711200" cy="76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778" name="Google Shape;778;p67"/>
          <p:cNvSpPr/>
          <p:nvPr/>
        </p:nvSpPr>
        <p:spPr>
          <a:xfrm>
            <a:off x="409700" y="1326950"/>
            <a:ext cx="8324700" cy="251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779" name="Google Shape;779;p67"/>
          <p:cNvSpPr/>
          <p:nvPr/>
        </p:nvSpPr>
        <p:spPr>
          <a:xfrm>
            <a:off x="5369850" y="1109175"/>
            <a:ext cx="619500" cy="45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780" name="Google Shape;780;p67"/>
          <p:cNvSpPr/>
          <p:nvPr/>
        </p:nvSpPr>
        <p:spPr>
          <a:xfrm>
            <a:off x="4262300" y="1188275"/>
            <a:ext cx="619500" cy="459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9"/>
                                        </p:tgtEl>
                                      </p:cBhvr>
                                    </p:animEffect>
                                    <p:set>
                                      <p:cBhvr>
                                        <p:cTn dur="1" fill="hold">
                                          <p:stCondLst>
                                            <p:cond delay="1000"/>
                                          </p:stCondLst>
                                        </p:cTn>
                                        <p:tgtEl>
                                          <p:spTgt spid="7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78"/>
                                        </p:tgtEl>
                                      </p:cBhvr>
                                    </p:animEffect>
                                    <p:set>
                                      <p:cBhvr>
                                        <p:cTn dur="1" fill="hold">
                                          <p:stCondLst>
                                            <p:cond delay="1000"/>
                                          </p:stCondLst>
                                        </p:cTn>
                                        <p:tgtEl>
                                          <p:spTgt spid="77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780"/>
                                        </p:tgtEl>
                                      </p:cBhvr>
                                    </p:animEffect>
                                    <p:set>
                                      <p:cBhvr>
                                        <p:cTn dur="1" fill="hold">
                                          <p:stCondLst>
                                            <p:cond delay="1000"/>
                                          </p:stCondLst>
                                        </p:cTn>
                                        <p:tgtEl>
                                          <p:spTgt spid="7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7"/>
                                        </p:tgtEl>
                                      </p:cBhvr>
                                    </p:animEffect>
                                    <p:set>
                                      <p:cBhvr>
                                        <p:cTn dur="1" fill="hold">
                                          <p:stCondLst>
                                            <p:cond delay="1000"/>
                                          </p:stCondLst>
                                        </p:cTn>
                                        <p:tgtEl>
                                          <p:spTgt spid="7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8"/>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We Transformed Articles</a:t>
            </a:r>
            <a:endParaRPr/>
          </a:p>
        </p:txBody>
      </p:sp>
      <p:sp>
        <p:nvSpPr>
          <p:cNvPr id="786" name="Google Shape;786;p68"/>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787" name="Google Shape;787;p68"/>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788" name="Google Shape;788;p68"/>
          <p:cNvSpPr txBox="1"/>
          <p:nvPr>
            <p:ph type="title"/>
          </p:nvPr>
        </p:nvSpPr>
        <p:spPr>
          <a:xfrm>
            <a:off x="320625" y="582338"/>
            <a:ext cx="3370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Validation Rubric</a:t>
            </a:r>
            <a:endParaRPr/>
          </a:p>
        </p:txBody>
      </p:sp>
      <p:sp>
        <p:nvSpPr>
          <p:cNvPr id="789" name="Google Shape;789;p68"/>
          <p:cNvSpPr/>
          <p:nvPr/>
        </p:nvSpPr>
        <p:spPr>
          <a:xfrm>
            <a:off x="1028270" y="1119652"/>
            <a:ext cx="3256800" cy="3163800"/>
          </a:xfrm>
          <a:prstGeom prst="roundRect">
            <a:avLst>
              <a:gd fmla="val 16991" name="adj"/>
            </a:avLst>
          </a:prstGeom>
          <a:solidFill>
            <a:schemeClr val="lt2"/>
          </a:solidFill>
          <a:ln>
            <a:noFill/>
          </a:ln>
        </p:spPr>
        <p:txBody>
          <a:bodyPr anchorCtr="0" anchor="ctr" bIns="166750" lIns="166750" spcFirstLastPara="1" rIns="166750" wrap="square" tIns="166750">
            <a:noAutofit/>
          </a:bodyPr>
          <a:lstStyle/>
          <a:p>
            <a:pPr indent="0" lvl="0" marL="0" rtl="0" algn="ctr">
              <a:spcBef>
                <a:spcPts val="0"/>
              </a:spcBef>
              <a:spcAft>
                <a:spcPts val="0"/>
              </a:spcAft>
              <a:buNone/>
            </a:pPr>
            <a:r>
              <a:t/>
            </a:r>
            <a:endParaRPr sz="2554">
              <a:solidFill>
                <a:schemeClr val="dk1"/>
              </a:solidFill>
              <a:latin typeface="Urbanist"/>
              <a:ea typeface="Urbanist"/>
              <a:cs typeface="Urbanist"/>
              <a:sym typeface="Urbanist"/>
            </a:endParaRPr>
          </a:p>
        </p:txBody>
      </p:sp>
      <p:sp>
        <p:nvSpPr>
          <p:cNvPr id="790" name="Google Shape;790;p68"/>
          <p:cNvSpPr/>
          <p:nvPr/>
        </p:nvSpPr>
        <p:spPr>
          <a:xfrm>
            <a:off x="5158324" y="1119652"/>
            <a:ext cx="2994900" cy="3163800"/>
          </a:xfrm>
          <a:prstGeom prst="roundRect">
            <a:avLst>
              <a:gd fmla="val 16991" name="adj"/>
            </a:avLst>
          </a:prstGeom>
          <a:solidFill>
            <a:schemeClr val="lt2"/>
          </a:solidFill>
          <a:ln>
            <a:noFill/>
          </a:ln>
        </p:spPr>
        <p:txBody>
          <a:bodyPr anchorCtr="0" anchor="ctr" bIns="166750" lIns="166750" spcFirstLastPara="1" rIns="166750" wrap="square" tIns="166750">
            <a:noAutofit/>
          </a:bodyPr>
          <a:lstStyle/>
          <a:p>
            <a:pPr indent="0" lvl="0" marL="0" rtl="0" algn="ctr">
              <a:spcBef>
                <a:spcPts val="0"/>
              </a:spcBef>
              <a:spcAft>
                <a:spcPts val="0"/>
              </a:spcAft>
              <a:buNone/>
            </a:pPr>
            <a:r>
              <a:t/>
            </a:r>
            <a:endParaRPr sz="2554">
              <a:solidFill>
                <a:schemeClr val="dk1"/>
              </a:solidFill>
              <a:latin typeface="Urbanist"/>
              <a:ea typeface="Urbanist"/>
              <a:cs typeface="Urbanist"/>
              <a:sym typeface="Urbanist"/>
            </a:endParaRPr>
          </a:p>
        </p:txBody>
      </p:sp>
      <p:sp>
        <p:nvSpPr>
          <p:cNvPr id="791" name="Google Shape;791;p68"/>
          <p:cNvSpPr txBox="1"/>
          <p:nvPr/>
        </p:nvSpPr>
        <p:spPr>
          <a:xfrm>
            <a:off x="1523125" y="1119638"/>
            <a:ext cx="2294700" cy="6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Urbanist"/>
                <a:ea typeface="Urbanist"/>
                <a:cs typeface="Urbanist"/>
                <a:sym typeface="Urbanist"/>
              </a:rPr>
              <a:t>Human Review</a:t>
            </a:r>
            <a:endParaRPr sz="2500">
              <a:solidFill>
                <a:schemeClr val="lt1"/>
              </a:solidFill>
              <a:latin typeface="Urbanist"/>
              <a:ea typeface="Urbanist"/>
              <a:cs typeface="Urbanist"/>
              <a:sym typeface="Urbanist"/>
            </a:endParaRPr>
          </a:p>
        </p:txBody>
      </p:sp>
      <p:sp>
        <p:nvSpPr>
          <p:cNvPr id="792" name="Google Shape;792;p68"/>
          <p:cNvSpPr txBox="1"/>
          <p:nvPr/>
        </p:nvSpPr>
        <p:spPr>
          <a:xfrm>
            <a:off x="958775" y="1630334"/>
            <a:ext cx="3326400" cy="2794500"/>
          </a:xfrm>
          <a:prstGeom prst="rect">
            <a:avLst/>
          </a:prstGeom>
          <a:noFill/>
          <a:ln>
            <a:noFill/>
          </a:ln>
        </p:spPr>
        <p:txBody>
          <a:bodyPr anchorCtr="0" anchor="t" bIns="89350" lIns="89350" spcFirstLastPara="1" rIns="89350" wrap="square" tIns="89350">
            <a:noAutofit/>
          </a:bodyPr>
          <a:lstStyle/>
          <a:p>
            <a:pPr indent="-310335" lvl="0" marL="446881" rtl="0" algn="l">
              <a:spcBef>
                <a:spcPts val="0"/>
              </a:spcBef>
              <a:spcAft>
                <a:spcPts val="0"/>
              </a:spcAft>
              <a:buClr>
                <a:schemeClr val="lt1"/>
              </a:buClr>
              <a:buSzPts val="1368"/>
              <a:buFont typeface="Urbanist"/>
              <a:buChar char="●"/>
            </a:pPr>
            <a:r>
              <a:rPr lang="en" sz="1368">
                <a:solidFill>
                  <a:schemeClr val="lt1"/>
                </a:solidFill>
                <a:latin typeface="Urbanist"/>
                <a:ea typeface="Urbanist"/>
                <a:cs typeface="Urbanist"/>
                <a:sym typeface="Urbanist"/>
              </a:rPr>
              <a:t> </a:t>
            </a:r>
            <a:r>
              <a:rPr lang="en" sz="1368">
                <a:solidFill>
                  <a:schemeClr val="accent3"/>
                </a:solidFill>
                <a:latin typeface="Urbanist"/>
                <a:ea typeface="Urbanist"/>
                <a:cs typeface="Urbanist"/>
                <a:sym typeface="Urbanist"/>
              </a:rPr>
              <a:t>3 Coders:</a:t>
            </a:r>
            <a:r>
              <a:rPr b="1" lang="en" sz="1368">
                <a:solidFill>
                  <a:schemeClr val="lt1"/>
                </a:solidFill>
                <a:latin typeface="Urbanist"/>
                <a:ea typeface="Urbanist"/>
                <a:cs typeface="Urbanist"/>
                <a:sym typeface="Urbanist"/>
              </a:rPr>
              <a:t> </a:t>
            </a:r>
            <a:r>
              <a:rPr lang="en" sz="1368">
                <a:solidFill>
                  <a:schemeClr val="lt1"/>
                </a:solidFill>
                <a:latin typeface="Urbanist"/>
                <a:ea typeface="Urbanist"/>
                <a:cs typeface="Urbanist"/>
                <a:sym typeface="Urbanist"/>
              </a:rPr>
              <a:t>Political Science Experts (Professors &amp; Graduate Students)</a:t>
            </a:r>
            <a:endParaRPr sz="1368">
              <a:solidFill>
                <a:schemeClr val="lt1"/>
              </a:solidFill>
              <a:latin typeface="Urbanist"/>
              <a:ea typeface="Urbanist"/>
              <a:cs typeface="Urbanist"/>
              <a:sym typeface="Urbanist"/>
            </a:endParaRPr>
          </a:p>
          <a:p>
            <a:pPr indent="0" lvl="0" marL="446881" rtl="0" algn="l">
              <a:spcBef>
                <a:spcPts val="0"/>
              </a:spcBef>
              <a:spcAft>
                <a:spcPts val="0"/>
              </a:spcAft>
              <a:buNone/>
            </a:pPr>
            <a:r>
              <a:t/>
            </a:r>
            <a:endParaRPr sz="1368">
              <a:solidFill>
                <a:schemeClr val="lt1"/>
              </a:solidFill>
              <a:latin typeface="Urbanist"/>
              <a:ea typeface="Urbanist"/>
              <a:cs typeface="Urbanist"/>
              <a:sym typeface="Urbanist"/>
            </a:endParaRPr>
          </a:p>
          <a:p>
            <a:pPr indent="-310335" lvl="0" marL="446881" rtl="0" algn="l">
              <a:spcBef>
                <a:spcPts val="0"/>
              </a:spcBef>
              <a:spcAft>
                <a:spcPts val="0"/>
              </a:spcAft>
              <a:buClr>
                <a:schemeClr val="lt1"/>
              </a:buClr>
              <a:buSzPts val="1368"/>
              <a:buFont typeface="Urbanist"/>
              <a:buChar char="●"/>
            </a:pPr>
            <a:r>
              <a:rPr lang="en" sz="1368">
                <a:solidFill>
                  <a:schemeClr val="lt1"/>
                </a:solidFill>
                <a:latin typeface="Urbanist"/>
                <a:ea typeface="Urbanist"/>
                <a:cs typeface="Urbanist"/>
                <a:sym typeface="Urbanist"/>
              </a:rPr>
              <a:t>Evaluated </a:t>
            </a:r>
            <a:r>
              <a:rPr lang="en" sz="1368">
                <a:solidFill>
                  <a:schemeClr val="accent3"/>
                </a:solidFill>
                <a:latin typeface="Urbanist"/>
                <a:ea typeface="Urbanist"/>
                <a:cs typeface="Urbanist"/>
                <a:sym typeface="Urbanist"/>
              </a:rPr>
              <a:t>3 original + 4 transformed</a:t>
            </a:r>
            <a:r>
              <a:rPr lang="en" sz="1368">
                <a:solidFill>
                  <a:schemeClr val="lt1"/>
                </a:solidFill>
                <a:latin typeface="Urbanist"/>
                <a:ea typeface="Urbanist"/>
                <a:cs typeface="Urbanist"/>
                <a:sym typeface="Urbanist"/>
              </a:rPr>
              <a:t> news articles (Best article chosen for experimental use)</a:t>
            </a:r>
            <a:endParaRPr sz="1368">
              <a:solidFill>
                <a:schemeClr val="lt1"/>
              </a:solidFill>
              <a:latin typeface="Urbanist"/>
              <a:ea typeface="Urbanist"/>
              <a:cs typeface="Urbanist"/>
              <a:sym typeface="Urbanist"/>
            </a:endParaRPr>
          </a:p>
          <a:p>
            <a:pPr indent="0" lvl="0" marL="0" rtl="0" algn="l">
              <a:spcBef>
                <a:spcPts val="0"/>
              </a:spcBef>
              <a:spcAft>
                <a:spcPts val="0"/>
              </a:spcAft>
              <a:buNone/>
            </a:pPr>
            <a:r>
              <a:t/>
            </a:r>
            <a:endParaRPr sz="1368">
              <a:solidFill>
                <a:schemeClr val="lt1"/>
              </a:solidFill>
              <a:latin typeface="Urbanist"/>
              <a:ea typeface="Urbanist"/>
              <a:cs typeface="Urbanist"/>
              <a:sym typeface="Urbanist"/>
            </a:endParaRPr>
          </a:p>
          <a:p>
            <a:pPr indent="-310335" lvl="0" marL="446881" rtl="0" algn="l">
              <a:spcBef>
                <a:spcPts val="0"/>
              </a:spcBef>
              <a:spcAft>
                <a:spcPts val="0"/>
              </a:spcAft>
              <a:buClr>
                <a:schemeClr val="lt1"/>
              </a:buClr>
              <a:buSzPts val="1368"/>
              <a:buFont typeface="Urbanist"/>
              <a:buChar char="●"/>
            </a:pPr>
            <a:r>
              <a:rPr lang="en" sz="1368">
                <a:solidFill>
                  <a:schemeClr val="accent3"/>
                </a:solidFill>
                <a:latin typeface="Urbanist"/>
                <a:ea typeface="Urbanist"/>
                <a:cs typeface="Urbanist"/>
                <a:sym typeface="Urbanist"/>
              </a:rPr>
              <a:t>Criteria:</a:t>
            </a:r>
            <a:r>
              <a:rPr lang="en" sz="1368">
                <a:solidFill>
                  <a:schemeClr val="lt1"/>
                </a:solidFill>
                <a:latin typeface="Urbanist"/>
                <a:ea typeface="Urbanist"/>
                <a:cs typeface="Urbanist"/>
                <a:sym typeface="Urbanist"/>
              </a:rPr>
              <a:t> fluency, faithfulness, tone accuracy, framing clarity, bias, conciseness, overall effectiveness</a:t>
            </a:r>
            <a:endParaRPr sz="1368">
              <a:solidFill>
                <a:schemeClr val="lt1"/>
              </a:solidFill>
              <a:latin typeface="Urbanist"/>
              <a:ea typeface="Urbanist"/>
              <a:cs typeface="Urbanist"/>
              <a:sym typeface="Urbanist"/>
            </a:endParaRPr>
          </a:p>
        </p:txBody>
      </p:sp>
      <p:sp>
        <p:nvSpPr>
          <p:cNvPr id="793" name="Google Shape;793;p68"/>
          <p:cNvSpPr txBox="1"/>
          <p:nvPr/>
        </p:nvSpPr>
        <p:spPr>
          <a:xfrm>
            <a:off x="5961700" y="1119650"/>
            <a:ext cx="1599300" cy="62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Urbanist"/>
                <a:ea typeface="Urbanist"/>
                <a:cs typeface="Urbanist"/>
                <a:sym typeface="Urbanist"/>
              </a:rPr>
              <a:t>Validation</a:t>
            </a:r>
            <a:endParaRPr sz="2500">
              <a:solidFill>
                <a:schemeClr val="lt1"/>
              </a:solidFill>
              <a:latin typeface="Urbanist"/>
              <a:ea typeface="Urbanist"/>
              <a:cs typeface="Urbanist"/>
              <a:sym typeface="Urbanist"/>
            </a:endParaRPr>
          </a:p>
        </p:txBody>
      </p:sp>
      <p:sp>
        <p:nvSpPr>
          <p:cNvPr id="794" name="Google Shape;794;p68"/>
          <p:cNvSpPr txBox="1"/>
          <p:nvPr/>
        </p:nvSpPr>
        <p:spPr>
          <a:xfrm>
            <a:off x="5045724" y="1655429"/>
            <a:ext cx="3139500" cy="2794500"/>
          </a:xfrm>
          <a:prstGeom prst="rect">
            <a:avLst/>
          </a:prstGeom>
          <a:noFill/>
          <a:ln>
            <a:noFill/>
          </a:ln>
        </p:spPr>
        <p:txBody>
          <a:bodyPr anchorCtr="0" anchor="t" bIns="89350" lIns="89350" spcFirstLastPara="1" rIns="89350" wrap="square" tIns="89350">
            <a:noAutofit/>
          </a:bodyPr>
          <a:lstStyle/>
          <a:p>
            <a:pPr indent="-310335" lvl="0" marL="446881" rtl="0" algn="l">
              <a:spcBef>
                <a:spcPts val="0"/>
              </a:spcBef>
              <a:spcAft>
                <a:spcPts val="0"/>
              </a:spcAft>
              <a:buClr>
                <a:schemeClr val="lt1"/>
              </a:buClr>
              <a:buSzPts val="1368"/>
              <a:buFont typeface="Urbanist"/>
              <a:buChar char="●"/>
            </a:pPr>
            <a:r>
              <a:rPr b="1" lang="en" sz="1368">
                <a:solidFill>
                  <a:schemeClr val="lt1"/>
                </a:solidFill>
                <a:latin typeface="Urbanist"/>
                <a:ea typeface="Urbanist"/>
                <a:cs typeface="Urbanist"/>
                <a:sym typeface="Urbanist"/>
              </a:rPr>
              <a:t> </a:t>
            </a:r>
            <a:r>
              <a:rPr b="1" lang="en" sz="1368">
                <a:solidFill>
                  <a:schemeClr val="accent3"/>
                </a:solidFill>
                <a:latin typeface="Urbanist"/>
                <a:ea typeface="Urbanist"/>
                <a:cs typeface="Urbanist"/>
                <a:sym typeface="Urbanist"/>
              </a:rPr>
              <a:t>VADER sentiment analysis</a:t>
            </a:r>
            <a:endParaRPr b="1" sz="1368">
              <a:solidFill>
                <a:schemeClr val="accent3"/>
              </a:solidFill>
              <a:latin typeface="Urbanist"/>
              <a:ea typeface="Urbanist"/>
              <a:cs typeface="Urbanist"/>
              <a:sym typeface="Urbanist"/>
            </a:endParaRPr>
          </a:p>
          <a:p>
            <a:pPr indent="-310333" lvl="1" marL="893761" rtl="0" algn="l">
              <a:spcBef>
                <a:spcPts val="0"/>
              </a:spcBef>
              <a:spcAft>
                <a:spcPts val="0"/>
              </a:spcAft>
              <a:buClr>
                <a:schemeClr val="lt1"/>
              </a:buClr>
              <a:buSzPts val="1368"/>
              <a:buFont typeface="Urbanist"/>
              <a:buChar char="○"/>
            </a:pPr>
            <a:r>
              <a:rPr b="1" lang="en" sz="1368">
                <a:solidFill>
                  <a:schemeClr val="lt1"/>
                </a:solidFill>
                <a:latin typeface="Urbanist"/>
                <a:ea typeface="Urbanist"/>
                <a:cs typeface="Urbanist"/>
                <a:sym typeface="Urbanist"/>
              </a:rPr>
              <a:t>confirmed tone alignment</a:t>
            </a:r>
            <a:endParaRPr b="1" sz="1368">
              <a:solidFill>
                <a:schemeClr val="lt1"/>
              </a:solidFill>
              <a:latin typeface="Urbanist"/>
              <a:ea typeface="Urbanist"/>
              <a:cs typeface="Urbanist"/>
              <a:sym typeface="Urbanist"/>
            </a:endParaRPr>
          </a:p>
          <a:p>
            <a:pPr indent="0" lvl="0" marL="446881" rtl="0" algn="l">
              <a:spcBef>
                <a:spcPts val="0"/>
              </a:spcBef>
              <a:spcAft>
                <a:spcPts val="0"/>
              </a:spcAft>
              <a:buNone/>
            </a:pPr>
            <a:r>
              <a:t/>
            </a:r>
            <a:endParaRPr b="1" sz="1368">
              <a:solidFill>
                <a:schemeClr val="lt1"/>
              </a:solidFill>
              <a:latin typeface="Urbanist"/>
              <a:ea typeface="Urbanist"/>
              <a:cs typeface="Urbanist"/>
              <a:sym typeface="Urbanist"/>
            </a:endParaRPr>
          </a:p>
          <a:p>
            <a:pPr indent="-310335" lvl="0" marL="446881" rtl="0" algn="l">
              <a:spcBef>
                <a:spcPts val="0"/>
              </a:spcBef>
              <a:spcAft>
                <a:spcPts val="0"/>
              </a:spcAft>
              <a:buClr>
                <a:schemeClr val="lt1"/>
              </a:buClr>
              <a:buSzPts val="1368"/>
              <a:buFont typeface="Urbanist"/>
              <a:buChar char="●"/>
            </a:pPr>
            <a:r>
              <a:rPr b="1" lang="en" sz="1368">
                <a:solidFill>
                  <a:schemeClr val="accent3"/>
                </a:solidFill>
                <a:latin typeface="Urbanist"/>
                <a:ea typeface="Urbanist"/>
                <a:cs typeface="Urbanist"/>
                <a:sym typeface="Urbanist"/>
              </a:rPr>
              <a:t>Stance entropy</a:t>
            </a:r>
            <a:endParaRPr b="1" sz="1368">
              <a:solidFill>
                <a:schemeClr val="accent3"/>
              </a:solidFill>
              <a:latin typeface="Urbanist"/>
              <a:ea typeface="Urbanist"/>
              <a:cs typeface="Urbanist"/>
              <a:sym typeface="Urbanist"/>
            </a:endParaRPr>
          </a:p>
          <a:p>
            <a:pPr indent="-310333" lvl="1" marL="893761" rtl="0" algn="l">
              <a:spcBef>
                <a:spcPts val="0"/>
              </a:spcBef>
              <a:spcAft>
                <a:spcPts val="0"/>
              </a:spcAft>
              <a:buClr>
                <a:schemeClr val="lt1"/>
              </a:buClr>
              <a:buSzPts val="1368"/>
              <a:buFont typeface="Urbanist"/>
              <a:buChar char="○"/>
            </a:pPr>
            <a:r>
              <a:rPr b="1" lang="en" sz="1368">
                <a:solidFill>
                  <a:schemeClr val="lt1"/>
                </a:solidFill>
                <a:latin typeface="Urbanist"/>
                <a:ea typeface="Urbanist"/>
                <a:cs typeface="Urbanist"/>
                <a:sym typeface="Urbanist"/>
              </a:rPr>
              <a:t>measured framing diversity (higher = balanced)</a:t>
            </a:r>
            <a:endParaRPr b="1" sz="1368">
              <a:solidFill>
                <a:schemeClr val="lt1"/>
              </a:solidFill>
              <a:latin typeface="Urbanist"/>
              <a:ea typeface="Urbanist"/>
              <a:cs typeface="Urbanist"/>
              <a:sym typeface="Urbanist"/>
            </a:endParaRPr>
          </a:p>
          <a:p>
            <a:pPr indent="0" lvl="0" marL="893761" rtl="0" algn="l">
              <a:spcBef>
                <a:spcPts val="0"/>
              </a:spcBef>
              <a:spcAft>
                <a:spcPts val="0"/>
              </a:spcAft>
              <a:buNone/>
            </a:pPr>
            <a:r>
              <a:t/>
            </a:r>
            <a:endParaRPr b="1" sz="1368">
              <a:solidFill>
                <a:schemeClr val="lt1"/>
              </a:solidFill>
              <a:latin typeface="Urbanist"/>
              <a:ea typeface="Urbanist"/>
              <a:cs typeface="Urbanist"/>
              <a:sym typeface="Urbanist"/>
            </a:endParaRPr>
          </a:p>
          <a:p>
            <a:pPr indent="-310335" lvl="0" marL="446881" rtl="0" algn="l">
              <a:spcBef>
                <a:spcPts val="0"/>
              </a:spcBef>
              <a:spcAft>
                <a:spcPts val="0"/>
              </a:spcAft>
              <a:buClr>
                <a:schemeClr val="lt1"/>
              </a:buClr>
              <a:buSzPts val="1368"/>
              <a:buFont typeface="Urbanist"/>
              <a:buChar char="●"/>
            </a:pPr>
            <a:r>
              <a:rPr b="1" lang="en" sz="1368">
                <a:solidFill>
                  <a:schemeClr val="lt1"/>
                </a:solidFill>
                <a:latin typeface="Urbanist"/>
                <a:ea typeface="Urbanist"/>
                <a:cs typeface="Urbanist"/>
                <a:sym typeface="Urbanist"/>
              </a:rPr>
              <a:t>Results </a:t>
            </a:r>
            <a:r>
              <a:rPr b="1" lang="en" sz="1368">
                <a:solidFill>
                  <a:schemeClr val="accent3"/>
                </a:solidFill>
                <a:latin typeface="Urbanist"/>
                <a:ea typeface="Urbanist"/>
                <a:cs typeface="Urbanist"/>
                <a:sym typeface="Urbanist"/>
              </a:rPr>
              <a:t>consistent with human ratings</a:t>
            </a:r>
            <a:endParaRPr b="1" sz="1368">
              <a:solidFill>
                <a:schemeClr val="lt1"/>
              </a:solidFill>
              <a:latin typeface="Urbanist"/>
              <a:ea typeface="Urbanist"/>
              <a:cs typeface="Urbanist"/>
              <a:sym typeface="Urbanist"/>
            </a:endParaRPr>
          </a:p>
        </p:txBody>
      </p:sp>
      <p:sp>
        <p:nvSpPr>
          <p:cNvPr id="795" name="Google Shape;795;p68"/>
          <p:cNvSpPr txBox="1"/>
          <p:nvPr/>
        </p:nvSpPr>
        <p:spPr>
          <a:xfrm>
            <a:off x="1153800" y="4365413"/>
            <a:ext cx="6742500" cy="2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lt1"/>
                </a:solidFill>
                <a:latin typeface="Urbanist"/>
                <a:ea typeface="Urbanist"/>
                <a:cs typeface="Urbanist"/>
                <a:sym typeface="Urbanist"/>
              </a:rPr>
              <a:t>Human results are included in the full paper—please refer to the full paper for detailed results.</a:t>
            </a:r>
            <a:endParaRPr i="1" sz="1200">
              <a:solidFill>
                <a:schemeClr val="lt1"/>
              </a:solidFill>
              <a:latin typeface="Urbanist"/>
              <a:ea typeface="Urbanist"/>
              <a:cs typeface="Urbanist"/>
              <a:sym typeface="Urbanist"/>
            </a:endParaRPr>
          </a:p>
          <a:p>
            <a:pPr indent="0" lvl="0" marL="0" rtl="0" algn="l">
              <a:spcBef>
                <a:spcPts val="0"/>
              </a:spcBef>
              <a:spcAft>
                <a:spcPts val="0"/>
              </a:spcAft>
              <a:buNone/>
            </a:pPr>
            <a:r>
              <a:t/>
            </a:r>
            <a:endParaRPr sz="1200">
              <a:solidFill>
                <a:schemeClr val="lt1"/>
              </a:solidFill>
              <a:latin typeface="Urbanist"/>
              <a:ea typeface="Urbanist"/>
              <a:cs typeface="Urbanist"/>
              <a:sym typeface="Urbanist"/>
            </a:endParaRPr>
          </a:p>
        </p:txBody>
      </p:sp>
      <p:pic>
        <p:nvPicPr>
          <p:cNvPr id="796" name="Google Shape;796;p68"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9"/>
          <p:cNvSpPr txBox="1"/>
          <p:nvPr>
            <p:ph idx="6" type="subTitle"/>
          </p:nvPr>
        </p:nvSpPr>
        <p:spPr>
          <a:xfrm>
            <a:off x="228600" y="228600"/>
            <a:ext cx="29208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We Transformed Articles</a:t>
            </a:r>
            <a:endParaRPr/>
          </a:p>
        </p:txBody>
      </p:sp>
      <p:sp>
        <p:nvSpPr>
          <p:cNvPr id="802" name="Google Shape;802;p69"/>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803" name="Google Shape;803;p69"/>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804" name="Google Shape;804;p69" title="Screenshot 2026-03-11 at 12.36.17 PM.png"/>
          <p:cNvPicPr preferRelativeResize="0"/>
          <p:nvPr/>
        </p:nvPicPr>
        <p:blipFill>
          <a:blip r:embed="rId3">
            <a:alphaModFix/>
          </a:blip>
          <a:stretch>
            <a:fillRect/>
          </a:stretch>
        </p:blipFill>
        <p:spPr>
          <a:xfrm>
            <a:off x="1194500" y="519975"/>
            <a:ext cx="6871388" cy="4163750"/>
          </a:xfrm>
          <a:prstGeom prst="rect">
            <a:avLst/>
          </a:prstGeom>
          <a:noFill/>
          <a:ln>
            <a:noFill/>
          </a:ln>
        </p:spPr>
      </p:pic>
      <p:pic>
        <p:nvPicPr>
          <p:cNvPr id="805" name="Google Shape;805;p69"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70"/>
          <p:cNvSpPr/>
          <p:nvPr/>
        </p:nvSpPr>
        <p:spPr>
          <a:xfrm>
            <a:off x="145500" y="1428750"/>
            <a:ext cx="3153300" cy="2090700"/>
          </a:xfrm>
          <a:prstGeom prst="roundRect">
            <a:avLst>
              <a:gd fmla="val 16991" name="adj"/>
            </a:avLst>
          </a:prstGeom>
          <a:solidFill>
            <a:srgbClr val="3B3F39"/>
          </a:solidFill>
          <a:ln cap="flat" cmpd="sng" w="38100">
            <a:solidFill>
              <a:srgbClr val="6FAE4E"/>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sp>
        <p:nvSpPr>
          <p:cNvPr id="811" name="Google Shape;811;p70"/>
          <p:cNvSpPr/>
          <p:nvPr/>
        </p:nvSpPr>
        <p:spPr>
          <a:xfrm>
            <a:off x="142500" y="1276350"/>
            <a:ext cx="8640300" cy="2243100"/>
          </a:xfrm>
          <a:prstGeom prst="roundRect">
            <a:avLst>
              <a:gd fmla="val 16991" name="adj"/>
            </a:avLst>
          </a:prstGeom>
          <a:solidFill>
            <a:srgbClr val="3B3F39"/>
          </a:solidFill>
          <a:ln cap="flat" cmpd="sng" w="38100">
            <a:solidFill>
              <a:srgbClr val="6FAE4E"/>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sp>
        <p:nvSpPr>
          <p:cNvPr id="812" name="Google Shape;812;p70"/>
          <p:cNvSpPr txBox="1"/>
          <p:nvPr>
            <p:ph idx="5" type="subTitle"/>
          </p:nvPr>
        </p:nvSpPr>
        <p:spPr>
          <a:xfrm>
            <a:off x="-365760" y="4690872"/>
            <a:ext cx="2700000" cy="23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University</a:t>
            </a:r>
            <a:r>
              <a:rPr lang="en">
                <a:solidFill>
                  <a:schemeClr val="lt1"/>
                </a:solidFill>
              </a:rPr>
              <a:t> of Delaware</a:t>
            </a:r>
            <a:endParaRPr>
              <a:solidFill>
                <a:schemeClr val="lt1"/>
              </a:solidFill>
            </a:endParaRPr>
          </a:p>
        </p:txBody>
      </p:sp>
      <p:sp>
        <p:nvSpPr>
          <p:cNvPr id="813" name="Google Shape;813;p70"/>
          <p:cNvSpPr txBox="1"/>
          <p:nvPr>
            <p:ph idx="14" type="subTitle"/>
          </p:nvPr>
        </p:nvSpPr>
        <p:spPr>
          <a:xfrm>
            <a:off x="3919440" y="4690872"/>
            <a:ext cx="2294700" cy="23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Sensify Lab</a:t>
            </a:r>
            <a:endParaRPr>
              <a:solidFill>
                <a:schemeClr val="lt1"/>
              </a:solidFill>
            </a:endParaRPr>
          </a:p>
        </p:txBody>
      </p:sp>
      <p:sp>
        <p:nvSpPr>
          <p:cNvPr id="814" name="Google Shape;814;p70"/>
          <p:cNvSpPr txBox="1"/>
          <p:nvPr>
            <p:ph idx="13" type="subTitle"/>
          </p:nvPr>
        </p:nvSpPr>
        <p:spPr>
          <a:xfrm>
            <a:off x="142500" y="110400"/>
            <a:ext cx="2920800" cy="23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rPr>
              <a:t>How We Transformed Articles</a:t>
            </a:r>
            <a:endParaRPr sz="1200">
              <a:solidFill>
                <a:schemeClr val="lt1"/>
              </a:solidFill>
            </a:endParaRPr>
          </a:p>
        </p:txBody>
      </p:sp>
      <p:sp>
        <p:nvSpPr>
          <p:cNvPr id="815" name="Google Shape;815;p70"/>
          <p:cNvSpPr/>
          <p:nvPr/>
        </p:nvSpPr>
        <p:spPr>
          <a:xfrm>
            <a:off x="2944200" y="1623900"/>
            <a:ext cx="2700000" cy="1895700"/>
          </a:xfrm>
          <a:prstGeom prst="rect">
            <a:avLst/>
          </a:prstGeom>
          <a:solidFill>
            <a:srgbClr val="3B3F39"/>
          </a:solidFill>
          <a:ln cap="flat" cmpd="sng" w="38100">
            <a:solidFill>
              <a:srgbClr val="6FAE4E"/>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816" name="Google Shape;816;p70"/>
          <p:cNvSpPr/>
          <p:nvPr/>
        </p:nvSpPr>
        <p:spPr>
          <a:xfrm>
            <a:off x="0" y="1190000"/>
            <a:ext cx="3635700" cy="669000"/>
          </a:xfrm>
          <a:prstGeom prst="homePlate">
            <a:avLst>
              <a:gd fmla="val 50000" name="adj"/>
            </a:avLst>
          </a:prstGeom>
          <a:solidFill>
            <a:srgbClr val="5E8F3D"/>
          </a:solidFill>
          <a:ln>
            <a:noFill/>
          </a:ln>
        </p:spPr>
        <p:txBody>
          <a:bodyPr anchorCtr="0" anchor="ctr" bIns="91425" lIns="91425" spcFirstLastPara="1" rIns="91425" wrap="square" tIns="91425">
            <a:noAutofit/>
          </a:bodyPr>
          <a:lstStyle/>
          <a:p>
            <a:pPr indent="0" lvl="0" marL="0" rtl="0" algn="l">
              <a:lnSpc>
                <a:spcPct val="150000"/>
              </a:lnSpc>
              <a:spcBef>
                <a:spcPts val="560"/>
              </a:spcBef>
              <a:spcAft>
                <a:spcPts val="0"/>
              </a:spcAft>
              <a:buClr>
                <a:srgbClr val="000000"/>
              </a:buClr>
              <a:buSzPts val="1100"/>
              <a:buFont typeface="Arial"/>
              <a:buNone/>
            </a:pPr>
            <a:r>
              <a:rPr b="1" lang="en">
                <a:solidFill>
                  <a:srgbClr val="FFFFFF"/>
                </a:solidFill>
              </a:rPr>
              <a:t>    N = 225 total</a:t>
            </a:r>
            <a:endParaRPr>
              <a:solidFill>
                <a:srgbClr val="FFFFFF"/>
              </a:solidFill>
              <a:latin typeface="Roboto"/>
              <a:ea typeface="Roboto"/>
              <a:cs typeface="Roboto"/>
              <a:sym typeface="Roboto"/>
            </a:endParaRPr>
          </a:p>
        </p:txBody>
      </p:sp>
      <p:sp>
        <p:nvSpPr>
          <p:cNvPr id="817" name="Google Shape;817;p70"/>
          <p:cNvSpPr/>
          <p:nvPr/>
        </p:nvSpPr>
        <p:spPr>
          <a:xfrm>
            <a:off x="2944200" y="1189775"/>
            <a:ext cx="3153300" cy="669000"/>
          </a:xfrm>
          <a:prstGeom prst="chevron">
            <a:avLst>
              <a:gd fmla="val 50000" name="adj"/>
            </a:avLst>
          </a:prstGeom>
          <a:solidFill>
            <a:srgbClr val="84B653"/>
          </a:solidFill>
          <a:ln>
            <a:noFill/>
          </a:ln>
        </p:spPr>
        <p:txBody>
          <a:bodyPr anchorCtr="0" anchor="ctr" bIns="91425" lIns="91425" spcFirstLastPara="1" rIns="91425" wrap="square" tIns="91425">
            <a:noAutofit/>
          </a:bodyPr>
          <a:lstStyle/>
          <a:p>
            <a:pPr indent="0" lvl="0" marL="0" rtl="0" algn="l">
              <a:lnSpc>
                <a:spcPct val="150000"/>
              </a:lnSpc>
              <a:spcBef>
                <a:spcPts val="560"/>
              </a:spcBef>
              <a:spcAft>
                <a:spcPts val="0"/>
              </a:spcAft>
              <a:buClr>
                <a:srgbClr val="000000"/>
              </a:buClr>
              <a:buSzPts val="1100"/>
              <a:buFont typeface="Arial"/>
              <a:buNone/>
            </a:pPr>
            <a:r>
              <a:rPr b="1" lang="en">
                <a:solidFill>
                  <a:srgbClr val="FFFFFF"/>
                </a:solidFill>
              </a:rPr>
              <a:t>Power analysis (G*Power)</a:t>
            </a:r>
            <a:endParaRPr>
              <a:solidFill>
                <a:srgbClr val="FFFFFF"/>
              </a:solidFill>
              <a:latin typeface="Roboto"/>
              <a:ea typeface="Roboto"/>
              <a:cs typeface="Roboto"/>
              <a:sym typeface="Roboto"/>
            </a:endParaRPr>
          </a:p>
        </p:txBody>
      </p:sp>
      <p:sp>
        <p:nvSpPr>
          <p:cNvPr id="818" name="Google Shape;818;p70"/>
          <p:cNvSpPr/>
          <p:nvPr/>
        </p:nvSpPr>
        <p:spPr>
          <a:xfrm>
            <a:off x="5632325" y="1194425"/>
            <a:ext cx="3397500" cy="664500"/>
          </a:xfrm>
          <a:prstGeom prst="chevron">
            <a:avLst>
              <a:gd fmla="val 50000" name="adj"/>
            </a:avLst>
          </a:prstGeom>
          <a:solidFill>
            <a:srgbClr val="B9D59A"/>
          </a:solidFill>
          <a:ln>
            <a:noFill/>
          </a:ln>
        </p:spPr>
        <p:txBody>
          <a:bodyPr anchorCtr="0" anchor="ctr" bIns="91425" lIns="91425" spcFirstLastPara="1" rIns="91425" wrap="square" tIns="91425">
            <a:noAutofit/>
          </a:bodyPr>
          <a:lstStyle/>
          <a:p>
            <a:pPr indent="0" lvl="0" marL="0" rtl="0" algn="l">
              <a:lnSpc>
                <a:spcPct val="150000"/>
              </a:lnSpc>
              <a:spcBef>
                <a:spcPts val="560"/>
              </a:spcBef>
              <a:spcAft>
                <a:spcPts val="0"/>
              </a:spcAft>
              <a:buClr>
                <a:srgbClr val="000000"/>
              </a:buClr>
              <a:buSzPts val="1100"/>
              <a:buFont typeface="Arial"/>
              <a:buNone/>
            </a:pPr>
            <a:r>
              <a:rPr b="1" lang="en" sz="1300">
                <a:solidFill>
                  <a:srgbClr val="000000"/>
                </a:solidFill>
              </a:rPr>
              <a:t>      Recruitment and Screening</a:t>
            </a:r>
            <a:endParaRPr sz="1300">
              <a:solidFill>
                <a:srgbClr val="000000"/>
              </a:solidFill>
              <a:latin typeface="Roboto"/>
              <a:ea typeface="Roboto"/>
              <a:cs typeface="Roboto"/>
              <a:sym typeface="Roboto"/>
            </a:endParaRPr>
          </a:p>
        </p:txBody>
      </p:sp>
      <p:sp>
        <p:nvSpPr>
          <p:cNvPr id="819" name="Google Shape;819;p70"/>
          <p:cNvSpPr txBox="1"/>
          <p:nvPr/>
        </p:nvSpPr>
        <p:spPr>
          <a:xfrm>
            <a:off x="142500" y="1895400"/>
            <a:ext cx="2801700" cy="11517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Urbanist"/>
              <a:buChar char="●"/>
            </a:pPr>
            <a:r>
              <a:rPr lang="en" sz="2000">
                <a:solidFill>
                  <a:schemeClr val="lt1"/>
                </a:solidFill>
                <a:latin typeface="Urbanist"/>
                <a:ea typeface="Urbanist"/>
                <a:cs typeface="Urbanist"/>
                <a:sym typeface="Urbanist"/>
              </a:rPr>
              <a:t>180 in 2×2 design</a:t>
            </a:r>
            <a:endParaRPr sz="2000">
              <a:solidFill>
                <a:schemeClr val="lt1"/>
              </a:solidFill>
              <a:latin typeface="Urbanist"/>
              <a:ea typeface="Urbanist"/>
              <a:cs typeface="Urbanist"/>
              <a:sym typeface="Urbanist"/>
            </a:endParaRPr>
          </a:p>
          <a:p>
            <a:pPr indent="-355600" lvl="0" marL="457200" rtl="0" algn="l">
              <a:spcBef>
                <a:spcPts val="0"/>
              </a:spcBef>
              <a:spcAft>
                <a:spcPts val="0"/>
              </a:spcAft>
              <a:buClr>
                <a:schemeClr val="lt1"/>
              </a:buClr>
              <a:buSzPts val="2000"/>
              <a:buFont typeface="Urbanist"/>
              <a:buChar char="●"/>
            </a:pPr>
            <a:r>
              <a:rPr lang="en" sz="2000">
                <a:solidFill>
                  <a:schemeClr val="lt1"/>
                </a:solidFill>
                <a:latin typeface="Urbanist"/>
                <a:ea typeface="Urbanist"/>
                <a:cs typeface="Urbanist"/>
                <a:sym typeface="Urbanist"/>
              </a:rPr>
              <a:t>45 baseline</a:t>
            </a:r>
            <a:endParaRPr sz="2000">
              <a:solidFill>
                <a:schemeClr val="lt1"/>
              </a:solidFill>
              <a:latin typeface="Urbanist"/>
              <a:ea typeface="Urbanist"/>
              <a:cs typeface="Urbanist"/>
              <a:sym typeface="Urbanist"/>
            </a:endParaRPr>
          </a:p>
          <a:p>
            <a:pPr indent="-355600" lvl="1" marL="914400" rtl="0" algn="l">
              <a:spcBef>
                <a:spcPts val="0"/>
              </a:spcBef>
              <a:spcAft>
                <a:spcPts val="0"/>
              </a:spcAft>
              <a:buClr>
                <a:schemeClr val="lt1"/>
              </a:buClr>
              <a:buSzPts val="2000"/>
              <a:buFont typeface="Urbanist"/>
              <a:buChar char="○"/>
            </a:pPr>
            <a:r>
              <a:rPr lang="en" sz="2000">
                <a:solidFill>
                  <a:schemeClr val="lt1"/>
                </a:solidFill>
                <a:latin typeface="Urbanist"/>
                <a:ea typeface="Urbanist"/>
                <a:cs typeface="Urbanist"/>
                <a:sym typeface="Urbanist"/>
              </a:rPr>
              <a:t>original article</a:t>
            </a:r>
            <a:endParaRPr sz="1800">
              <a:solidFill>
                <a:schemeClr val="lt1"/>
              </a:solidFill>
              <a:latin typeface="Urbanist"/>
              <a:ea typeface="Urbanist"/>
              <a:cs typeface="Urbanist"/>
              <a:sym typeface="Urbanist"/>
            </a:endParaRPr>
          </a:p>
        </p:txBody>
      </p:sp>
      <p:sp>
        <p:nvSpPr>
          <p:cNvPr id="820" name="Google Shape;820;p70"/>
          <p:cNvSpPr txBox="1"/>
          <p:nvPr/>
        </p:nvSpPr>
        <p:spPr>
          <a:xfrm>
            <a:off x="2835050" y="1868538"/>
            <a:ext cx="2569800" cy="1081500"/>
          </a:xfrm>
          <a:prstGeom prst="rect">
            <a:avLst/>
          </a:prstGeom>
          <a:noFill/>
          <a:ln>
            <a:noFill/>
          </a:ln>
        </p:spPr>
        <p:txBody>
          <a:bodyPr anchorCtr="0" anchor="t" bIns="91425" lIns="91425" spcFirstLastPara="1" rIns="91425" wrap="square" tIns="91425">
            <a:noAutofit/>
          </a:bodyPr>
          <a:lstStyle/>
          <a:p>
            <a:pPr indent="-349250" lvl="0" marL="457200" rtl="0" algn="ctr">
              <a:spcBef>
                <a:spcPts val="0"/>
              </a:spcBef>
              <a:spcAft>
                <a:spcPts val="0"/>
              </a:spcAft>
              <a:buClr>
                <a:schemeClr val="lt1"/>
              </a:buClr>
              <a:buSzPts val="1900"/>
              <a:buFont typeface="Urbanist"/>
              <a:buChar char="●"/>
            </a:pPr>
            <a:r>
              <a:rPr lang="en" sz="1900">
                <a:solidFill>
                  <a:schemeClr val="lt1"/>
                </a:solidFill>
                <a:latin typeface="Urbanist"/>
                <a:ea typeface="Urbanist"/>
                <a:cs typeface="Urbanist"/>
                <a:sym typeface="Urbanist"/>
              </a:rPr>
              <a:t>(G*Power): f = 0.25, α = .05, power = .80</a:t>
            </a:r>
            <a:endParaRPr sz="1900">
              <a:solidFill>
                <a:schemeClr val="lt1"/>
              </a:solidFill>
              <a:latin typeface="Urbanist"/>
              <a:ea typeface="Urbanist"/>
              <a:cs typeface="Urbanist"/>
              <a:sym typeface="Urbanist"/>
            </a:endParaRPr>
          </a:p>
          <a:p>
            <a:pPr indent="-349250" lvl="0" marL="457200" rtl="0" algn="ctr">
              <a:spcBef>
                <a:spcPts val="0"/>
              </a:spcBef>
              <a:spcAft>
                <a:spcPts val="0"/>
              </a:spcAft>
              <a:buClr>
                <a:schemeClr val="lt1"/>
              </a:buClr>
              <a:buSzPts val="1900"/>
              <a:buFont typeface="Urbanist"/>
              <a:buChar char="●"/>
            </a:pPr>
            <a:r>
              <a:rPr lang="en" sz="1900">
                <a:solidFill>
                  <a:schemeClr val="lt1"/>
                </a:solidFill>
                <a:latin typeface="Urbanist"/>
                <a:ea typeface="Urbanist"/>
                <a:cs typeface="Urbanist"/>
                <a:sym typeface="Urbanist"/>
              </a:rPr>
              <a:t>180 needed (45 </a:t>
            </a:r>
            <a:r>
              <a:rPr lang="en" sz="2000">
                <a:solidFill>
                  <a:schemeClr val="lt1"/>
                </a:solidFill>
                <a:latin typeface="Urbanist"/>
                <a:ea typeface="Urbanist"/>
                <a:cs typeface="Urbanist"/>
                <a:sym typeface="Urbanist"/>
              </a:rPr>
              <a:t>per</a:t>
            </a:r>
            <a:r>
              <a:rPr lang="en" sz="1900">
                <a:solidFill>
                  <a:schemeClr val="lt1"/>
                </a:solidFill>
                <a:latin typeface="Urbanist"/>
                <a:ea typeface="Urbanist"/>
                <a:cs typeface="Urbanist"/>
                <a:sym typeface="Urbanist"/>
              </a:rPr>
              <a:t> condition)</a:t>
            </a:r>
            <a:endParaRPr sz="1700">
              <a:solidFill>
                <a:schemeClr val="lt1"/>
              </a:solidFill>
              <a:latin typeface="Urbanist"/>
              <a:ea typeface="Urbanist"/>
              <a:cs typeface="Urbanist"/>
              <a:sym typeface="Urbanist"/>
            </a:endParaRPr>
          </a:p>
        </p:txBody>
      </p:sp>
      <p:sp>
        <p:nvSpPr>
          <p:cNvPr id="821" name="Google Shape;821;p70"/>
          <p:cNvSpPr txBox="1"/>
          <p:nvPr/>
        </p:nvSpPr>
        <p:spPr>
          <a:xfrm>
            <a:off x="5644200" y="1868550"/>
            <a:ext cx="3049500" cy="1991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U.S. MTurk, August 2025</a:t>
            </a:r>
            <a:endParaRPr>
              <a:solidFill>
                <a:schemeClr val="lt1"/>
              </a:solidFill>
              <a:latin typeface="Urbanist"/>
              <a:ea typeface="Urbanist"/>
              <a:cs typeface="Urbanist"/>
              <a:sym typeface="Urbanist"/>
            </a:endParaRPr>
          </a:p>
          <a:p>
            <a:pPr indent="-317500" lvl="0" marL="457200" rtl="0" algn="l">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Weekday business-hour batches</a:t>
            </a:r>
            <a:endParaRPr>
              <a:solidFill>
                <a:schemeClr val="lt1"/>
              </a:solidFill>
              <a:latin typeface="Urbanist"/>
              <a:ea typeface="Urbanist"/>
              <a:cs typeface="Urbanist"/>
              <a:sym typeface="Urbanist"/>
            </a:endParaRPr>
          </a:p>
          <a:p>
            <a:pPr indent="-317500" lvl="0" marL="457200" rtl="0" algn="l">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Qualifications:</a:t>
            </a:r>
            <a:endParaRPr>
              <a:solidFill>
                <a:schemeClr val="lt1"/>
              </a:solidFill>
              <a:latin typeface="Urbanist"/>
              <a:ea typeface="Urbanist"/>
              <a:cs typeface="Urbanist"/>
              <a:sym typeface="Urbanist"/>
            </a:endParaRPr>
          </a:p>
          <a:p>
            <a:pPr indent="-317500" lvl="1" marL="914400" rtl="0" algn="l">
              <a:spcBef>
                <a:spcPts val="0"/>
              </a:spcBef>
              <a:spcAft>
                <a:spcPts val="0"/>
              </a:spcAft>
              <a:buClr>
                <a:schemeClr val="lt1"/>
              </a:buClr>
              <a:buSzPts val="1400"/>
              <a:buFont typeface="Urbanist"/>
              <a:buChar char="○"/>
            </a:pPr>
            <a:r>
              <a:rPr lang="en">
                <a:solidFill>
                  <a:schemeClr val="lt1"/>
                </a:solidFill>
                <a:latin typeface="Urbanist"/>
                <a:ea typeface="Urbanist"/>
                <a:cs typeface="Urbanist"/>
                <a:sym typeface="Urbanist"/>
              </a:rPr>
              <a:t>Age ≥ 18, regular online news reader, English proficiency</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a:solidFill>
                <a:schemeClr val="lt1"/>
              </a:solidFill>
              <a:latin typeface="Urbanist"/>
              <a:ea typeface="Urbanist"/>
              <a:cs typeface="Urbanist"/>
              <a:sym typeface="Urbanist"/>
            </a:endParaRPr>
          </a:p>
        </p:txBody>
      </p:sp>
      <p:pic>
        <p:nvPicPr>
          <p:cNvPr id="822" name="Google Shape;822;p70"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1000"/>
                                        <p:tgtEl>
                                          <p:spTgt spid="817"/>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10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10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10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71"/>
          <p:cNvSpPr/>
          <p:nvPr/>
        </p:nvSpPr>
        <p:spPr>
          <a:xfrm>
            <a:off x="562798" y="1380450"/>
            <a:ext cx="8018400" cy="1130400"/>
          </a:xfrm>
          <a:prstGeom prst="roundRect">
            <a:avLst>
              <a:gd fmla="val 16991" name="adj"/>
            </a:avLst>
          </a:prstGeom>
          <a:solidFill>
            <a:schemeClr val="lt2"/>
          </a:solidFill>
          <a:ln>
            <a:noFill/>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grpSp>
        <p:nvGrpSpPr>
          <p:cNvPr id="828" name="Google Shape;828;p71"/>
          <p:cNvGrpSpPr/>
          <p:nvPr/>
        </p:nvGrpSpPr>
        <p:grpSpPr>
          <a:xfrm rot="-5400000">
            <a:off x="7910494" y="1757720"/>
            <a:ext cx="381893" cy="381893"/>
            <a:chOff x="259788" y="1923155"/>
            <a:chExt cx="409800" cy="409800"/>
          </a:xfrm>
        </p:grpSpPr>
        <p:sp>
          <p:nvSpPr>
            <p:cNvPr id="829" name="Google Shape;829;p7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lt1"/>
                </a:solidFill>
                <a:latin typeface="Urbanist"/>
                <a:ea typeface="Urbanist"/>
                <a:cs typeface="Urbanist"/>
                <a:sym typeface="Urbanist"/>
              </a:endParaRPr>
            </a:p>
          </p:txBody>
        </p:sp>
        <p:grpSp>
          <p:nvGrpSpPr>
            <p:cNvPr id="830" name="Google Shape;830;p71"/>
            <p:cNvGrpSpPr/>
            <p:nvPr/>
          </p:nvGrpSpPr>
          <p:grpSpPr>
            <a:xfrm>
              <a:off x="362088" y="2093825"/>
              <a:ext cx="205200" cy="102600"/>
              <a:chOff x="498725" y="2069800"/>
              <a:chExt cx="205200" cy="102600"/>
            </a:xfrm>
          </p:grpSpPr>
          <p:cxnSp>
            <p:nvCxnSpPr>
              <p:cNvPr id="831" name="Google Shape;831;p7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832" name="Google Shape;832;p7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833" name="Google Shape;833;p71"/>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834" name="Google Shape;834;p71"/>
          <p:cNvSpPr txBox="1"/>
          <p:nvPr>
            <p:ph idx="4" type="subTitle"/>
          </p:nvPr>
        </p:nvSpPr>
        <p:spPr>
          <a:xfrm>
            <a:off x="797222" y="1676312"/>
            <a:ext cx="601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4</a:t>
            </a:r>
            <a:endParaRPr sz="2986"/>
          </a:p>
        </p:txBody>
      </p:sp>
      <p:sp>
        <p:nvSpPr>
          <p:cNvPr id="835" name="Google Shape;835;p71"/>
          <p:cNvSpPr txBox="1"/>
          <p:nvPr>
            <p:ph idx="13" type="subTitle"/>
          </p:nvPr>
        </p:nvSpPr>
        <p:spPr>
          <a:xfrm>
            <a:off x="2975100" y="1679413"/>
            <a:ext cx="3193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Results Overview</a:t>
            </a:r>
            <a:endParaRPr sz="2986"/>
          </a:p>
        </p:txBody>
      </p:sp>
      <p:sp>
        <p:nvSpPr>
          <p:cNvPr id="836" name="Google Shape;836;p71"/>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837" name="Google Shape;837;p71"/>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838" name="Google Shape;838;p71"/>
          <p:cNvSpPr txBox="1"/>
          <p:nvPr/>
        </p:nvSpPr>
        <p:spPr>
          <a:xfrm>
            <a:off x="1357350" y="3125400"/>
            <a:ext cx="6429300" cy="10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950">
                <a:solidFill>
                  <a:schemeClr val="lt1"/>
                </a:solidFill>
                <a:latin typeface="Urbanist"/>
                <a:ea typeface="Urbanist"/>
                <a:cs typeface="Urbanist"/>
                <a:sym typeface="Urbanist"/>
              </a:rPr>
              <a:t>What Actually Happens When AI Rewrites the News?</a:t>
            </a:r>
            <a:endParaRPr b="1" sz="2950">
              <a:solidFill>
                <a:schemeClr val="lt1"/>
              </a:solidFill>
              <a:latin typeface="Urbanist"/>
              <a:ea typeface="Urbanist"/>
              <a:cs typeface="Urbanist"/>
              <a:sym typeface="Urbanist"/>
            </a:endParaRPr>
          </a:p>
        </p:txBody>
      </p:sp>
      <p:pic>
        <p:nvPicPr>
          <p:cNvPr id="839" name="Google Shape;839;p71"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4"/>
          <p:cNvSpPr/>
          <p:nvPr/>
        </p:nvSpPr>
        <p:spPr>
          <a:xfrm>
            <a:off x="4618950" y="228600"/>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5" name="Google Shape;545;p54"/>
          <p:cNvSpPr/>
          <p:nvPr/>
        </p:nvSpPr>
        <p:spPr>
          <a:xfrm>
            <a:off x="4618950" y="9063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6" name="Google Shape;546;p54"/>
          <p:cNvSpPr/>
          <p:nvPr/>
        </p:nvSpPr>
        <p:spPr>
          <a:xfrm>
            <a:off x="4618950" y="1584175"/>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7" name="Google Shape;547;p54"/>
          <p:cNvSpPr/>
          <p:nvPr/>
        </p:nvSpPr>
        <p:spPr>
          <a:xfrm>
            <a:off x="4618950" y="2263600"/>
            <a:ext cx="42966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sp>
        <p:nvSpPr>
          <p:cNvPr id="548" name="Google Shape;548;p54"/>
          <p:cNvSpPr/>
          <p:nvPr/>
        </p:nvSpPr>
        <p:spPr>
          <a:xfrm>
            <a:off x="4618950" y="2941375"/>
            <a:ext cx="4296900" cy="605700"/>
          </a:xfrm>
          <a:prstGeom prst="roundRect">
            <a:avLst>
              <a:gd fmla="val 16991"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Urbanist"/>
              <a:ea typeface="Urbanist"/>
              <a:cs typeface="Urbanist"/>
              <a:sym typeface="Urbanist"/>
            </a:endParaRPr>
          </a:p>
        </p:txBody>
      </p:sp>
      <p:grpSp>
        <p:nvGrpSpPr>
          <p:cNvPr id="549" name="Google Shape;549;p54"/>
          <p:cNvGrpSpPr/>
          <p:nvPr/>
        </p:nvGrpSpPr>
        <p:grpSpPr>
          <a:xfrm rot="-5400000">
            <a:off x="8556505" y="430775"/>
            <a:ext cx="204654" cy="204654"/>
            <a:chOff x="259788" y="1923155"/>
            <a:chExt cx="409800" cy="409800"/>
          </a:xfrm>
        </p:grpSpPr>
        <p:sp>
          <p:nvSpPr>
            <p:cNvPr id="550" name="Google Shape;55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51" name="Google Shape;551;p54"/>
            <p:cNvGrpSpPr/>
            <p:nvPr/>
          </p:nvGrpSpPr>
          <p:grpSpPr>
            <a:xfrm>
              <a:off x="362088" y="2093825"/>
              <a:ext cx="205200" cy="102600"/>
              <a:chOff x="498725" y="2069800"/>
              <a:chExt cx="205200" cy="102600"/>
            </a:xfrm>
          </p:grpSpPr>
          <p:cxnSp>
            <p:nvCxnSpPr>
              <p:cNvPr id="552" name="Google Shape;55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53" name="Google Shape;55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54" name="Google Shape;554;p54"/>
          <p:cNvGrpSpPr/>
          <p:nvPr/>
        </p:nvGrpSpPr>
        <p:grpSpPr>
          <a:xfrm rot="-5400000">
            <a:off x="8556505" y="1108560"/>
            <a:ext cx="204654" cy="204654"/>
            <a:chOff x="259788" y="1923155"/>
            <a:chExt cx="409800" cy="409800"/>
          </a:xfrm>
        </p:grpSpPr>
        <p:sp>
          <p:nvSpPr>
            <p:cNvPr id="555" name="Google Shape;555;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56" name="Google Shape;556;p54"/>
            <p:cNvGrpSpPr/>
            <p:nvPr/>
          </p:nvGrpSpPr>
          <p:grpSpPr>
            <a:xfrm>
              <a:off x="362088" y="2093825"/>
              <a:ext cx="205200" cy="102600"/>
              <a:chOff x="498725" y="2069800"/>
              <a:chExt cx="205200" cy="102600"/>
            </a:xfrm>
          </p:grpSpPr>
          <p:cxnSp>
            <p:nvCxnSpPr>
              <p:cNvPr id="557" name="Google Shape;557;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58" name="Google Shape;558;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59" name="Google Shape;559;p54"/>
          <p:cNvGrpSpPr/>
          <p:nvPr/>
        </p:nvGrpSpPr>
        <p:grpSpPr>
          <a:xfrm rot="-5400000">
            <a:off x="8556505" y="1791632"/>
            <a:ext cx="204654" cy="204654"/>
            <a:chOff x="259788" y="1923155"/>
            <a:chExt cx="409800" cy="409800"/>
          </a:xfrm>
        </p:grpSpPr>
        <p:sp>
          <p:nvSpPr>
            <p:cNvPr id="560" name="Google Shape;56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61" name="Google Shape;561;p54"/>
            <p:cNvGrpSpPr/>
            <p:nvPr/>
          </p:nvGrpSpPr>
          <p:grpSpPr>
            <a:xfrm>
              <a:off x="362088" y="2093825"/>
              <a:ext cx="205200" cy="102600"/>
              <a:chOff x="498725" y="2069800"/>
              <a:chExt cx="205200" cy="102600"/>
            </a:xfrm>
          </p:grpSpPr>
          <p:cxnSp>
            <p:nvCxnSpPr>
              <p:cNvPr id="562" name="Google Shape;56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63" name="Google Shape;56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64" name="Google Shape;564;p54"/>
          <p:cNvGrpSpPr/>
          <p:nvPr/>
        </p:nvGrpSpPr>
        <p:grpSpPr>
          <a:xfrm rot="-5400000">
            <a:off x="8556505" y="2469415"/>
            <a:ext cx="204654" cy="204654"/>
            <a:chOff x="259788" y="1923155"/>
            <a:chExt cx="409800" cy="409800"/>
          </a:xfrm>
        </p:grpSpPr>
        <p:sp>
          <p:nvSpPr>
            <p:cNvPr id="565" name="Google Shape;565;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66" name="Google Shape;566;p54"/>
            <p:cNvGrpSpPr/>
            <p:nvPr/>
          </p:nvGrpSpPr>
          <p:grpSpPr>
            <a:xfrm>
              <a:off x="362088" y="2093825"/>
              <a:ext cx="205200" cy="102600"/>
              <a:chOff x="498725" y="2069800"/>
              <a:chExt cx="205200" cy="102600"/>
            </a:xfrm>
          </p:grpSpPr>
          <p:cxnSp>
            <p:nvCxnSpPr>
              <p:cNvPr id="567" name="Google Shape;567;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68" name="Google Shape;568;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grpSp>
        <p:nvGrpSpPr>
          <p:cNvPr id="569" name="Google Shape;569;p54"/>
          <p:cNvGrpSpPr/>
          <p:nvPr/>
        </p:nvGrpSpPr>
        <p:grpSpPr>
          <a:xfrm rot="-5400000">
            <a:off x="8556493" y="3152500"/>
            <a:ext cx="204654" cy="204654"/>
            <a:chOff x="259788" y="1923155"/>
            <a:chExt cx="409800" cy="409800"/>
          </a:xfrm>
        </p:grpSpPr>
        <p:sp>
          <p:nvSpPr>
            <p:cNvPr id="570" name="Google Shape;570;p54"/>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grpSp>
          <p:nvGrpSpPr>
            <p:cNvPr id="571" name="Google Shape;571;p54"/>
            <p:cNvGrpSpPr/>
            <p:nvPr/>
          </p:nvGrpSpPr>
          <p:grpSpPr>
            <a:xfrm>
              <a:off x="362088" y="2093825"/>
              <a:ext cx="205200" cy="102600"/>
              <a:chOff x="498725" y="2069800"/>
              <a:chExt cx="205200" cy="102600"/>
            </a:xfrm>
          </p:grpSpPr>
          <p:cxnSp>
            <p:nvCxnSpPr>
              <p:cNvPr id="572" name="Google Shape;572;p54"/>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73" name="Google Shape;573;p54"/>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574" name="Google Shape;574;p54"/>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575" name="Google Shape;575;p54"/>
          <p:cNvSpPr txBox="1"/>
          <p:nvPr>
            <p:ph idx="4" type="subTitle"/>
          </p:nvPr>
        </p:nvSpPr>
        <p:spPr>
          <a:xfrm>
            <a:off x="4744575" y="387150"/>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576" name="Google Shape;576;p54"/>
          <p:cNvSpPr txBox="1"/>
          <p:nvPr>
            <p:ph idx="5" type="subTitle"/>
          </p:nvPr>
        </p:nvSpPr>
        <p:spPr>
          <a:xfrm>
            <a:off x="4744575" y="1064088"/>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577" name="Google Shape;577;p54"/>
          <p:cNvSpPr txBox="1"/>
          <p:nvPr>
            <p:ph idx="6" type="subTitle"/>
          </p:nvPr>
        </p:nvSpPr>
        <p:spPr>
          <a:xfrm>
            <a:off x="4744575" y="1741025"/>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578" name="Google Shape;578;p54"/>
          <p:cNvSpPr txBox="1"/>
          <p:nvPr>
            <p:ph idx="8" type="subTitle"/>
          </p:nvPr>
        </p:nvSpPr>
        <p:spPr>
          <a:xfrm>
            <a:off x="4744575" y="2420456"/>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579" name="Google Shape;579;p54"/>
          <p:cNvSpPr txBox="1"/>
          <p:nvPr>
            <p:ph idx="9" type="subTitle"/>
          </p:nvPr>
        </p:nvSpPr>
        <p:spPr>
          <a:xfrm>
            <a:off x="4744575" y="3094781"/>
            <a:ext cx="322500" cy="28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580" name="Google Shape;580;p54"/>
          <p:cNvSpPr txBox="1"/>
          <p:nvPr>
            <p:ph idx="13" type="subTitle"/>
          </p:nvPr>
        </p:nvSpPr>
        <p:spPr>
          <a:xfrm>
            <a:off x="5067075" y="387150"/>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Background</a:t>
            </a:r>
            <a:r>
              <a:rPr lang="en"/>
              <a:t> and Motivation</a:t>
            </a:r>
            <a:endParaRPr/>
          </a:p>
        </p:txBody>
      </p:sp>
      <p:sp>
        <p:nvSpPr>
          <p:cNvPr id="581" name="Google Shape;581;p54"/>
          <p:cNvSpPr txBox="1"/>
          <p:nvPr>
            <p:ph idx="14" type="subTitle"/>
          </p:nvPr>
        </p:nvSpPr>
        <p:spPr>
          <a:xfrm>
            <a:off x="5067075" y="1064088"/>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Research Goals</a:t>
            </a:r>
            <a:endParaRPr/>
          </a:p>
        </p:txBody>
      </p:sp>
      <p:sp>
        <p:nvSpPr>
          <p:cNvPr id="582" name="Google Shape;582;p54"/>
          <p:cNvSpPr txBox="1"/>
          <p:nvPr>
            <p:ph idx="15" type="subTitle"/>
          </p:nvPr>
        </p:nvSpPr>
        <p:spPr>
          <a:xfrm>
            <a:off x="5067075" y="1741025"/>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How We Transformed News Articles</a:t>
            </a:r>
            <a:endParaRPr/>
          </a:p>
        </p:txBody>
      </p:sp>
      <p:sp>
        <p:nvSpPr>
          <p:cNvPr id="583" name="Google Shape;583;p54"/>
          <p:cNvSpPr txBox="1"/>
          <p:nvPr>
            <p:ph idx="17" type="subTitle"/>
          </p:nvPr>
        </p:nvSpPr>
        <p:spPr>
          <a:xfrm>
            <a:off x="5067075" y="2420456"/>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Results Overview</a:t>
            </a:r>
            <a:endParaRPr/>
          </a:p>
        </p:txBody>
      </p:sp>
      <p:sp>
        <p:nvSpPr>
          <p:cNvPr id="584" name="Google Shape;584;p54"/>
          <p:cNvSpPr txBox="1"/>
          <p:nvPr>
            <p:ph idx="18" type="subTitle"/>
          </p:nvPr>
        </p:nvSpPr>
        <p:spPr>
          <a:xfrm>
            <a:off x="5067075" y="3094781"/>
            <a:ext cx="3267600" cy="288600"/>
          </a:xfrm>
          <a:prstGeom prst="rect">
            <a:avLst/>
          </a:prstGeom>
        </p:spPr>
        <p:txBody>
          <a:bodyPr anchorCtr="0" anchor="ctr" bIns="0" lIns="0" spcFirstLastPara="1" rIns="0" wrap="square" tIns="0">
            <a:noAutofit/>
          </a:bodyPr>
          <a:lstStyle/>
          <a:p>
            <a:pPr indent="0" lvl="0" marL="0" rtl="0" algn="l">
              <a:spcBef>
                <a:spcPts val="0"/>
              </a:spcBef>
              <a:spcAft>
                <a:spcPts val="0"/>
              </a:spcAft>
              <a:buClr>
                <a:schemeClr val="dk1"/>
              </a:buClr>
              <a:buSzPts val="1100"/>
              <a:buNone/>
            </a:pPr>
            <a:r>
              <a:rPr lang="en"/>
              <a:t>Insights, Limitations, Future Work</a:t>
            </a:r>
            <a:endParaRPr/>
          </a:p>
        </p:txBody>
      </p:sp>
      <p:sp>
        <p:nvSpPr>
          <p:cNvPr id="585" name="Google Shape;585;p54"/>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586" name="Google Shape;586;p54"/>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587" name="Google Shape;587;p54"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72"/>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845" name="Google Shape;845;p72"/>
          <p:cNvSpPr txBox="1"/>
          <p:nvPr>
            <p:ph type="title"/>
          </p:nvPr>
        </p:nvSpPr>
        <p:spPr>
          <a:xfrm>
            <a:off x="254050" y="340323"/>
            <a:ext cx="36558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Key Findings</a:t>
            </a:r>
            <a:endParaRPr sz="3400"/>
          </a:p>
        </p:txBody>
      </p:sp>
      <p:sp>
        <p:nvSpPr>
          <p:cNvPr id="846" name="Google Shape;846;p72"/>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847" name="Google Shape;847;p72"/>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848" name="Google Shape;848;p72"/>
          <p:cNvSpPr/>
          <p:nvPr/>
        </p:nvSpPr>
        <p:spPr>
          <a:xfrm>
            <a:off x="2472602" y="3461612"/>
            <a:ext cx="3473400" cy="11784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49" name="Google Shape;849;p72"/>
          <p:cNvSpPr txBox="1"/>
          <p:nvPr/>
        </p:nvSpPr>
        <p:spPr>
          <a:xfrm>
            <a:off x="2472602" y="3461612"/>
            <a:ext cx="3473400" cy="1178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2000">
                <a:solidFill>
                  <a:schemeClr val="accent3"/>
                </a:solidFill>
                <a:latin typeface="Urbanist"/>
                <a:ea typeface="Urbanist"/>
                <a:cs typeface="Urbanist"/>
                <a:sym typeface="Urbanist"/>
              </a:rPr>
              <a:t>Overall, disclosure did not dramatically change perceptions</a:t>
            </a:r>
            <a:endParaRPr b="1" sz="200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5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50" name="Google Shape;850;p72"/>
          <p:cNvSpPr/>
          <p:nvPr/>
        </p:nvSpPr>
        <p:spPr>
          <a:xfrm>
            <a:off x="5946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51" name="Google Shape;851;p72"/>
          <p:cNvSpPr txBox="1"/>
          <p:nvPr/>
        </p:nvSpPr>
        <p:spPr>
          <a:xfrm>
            <a:off x="6037600" y="121590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Sentiment &amp; framing had minimal impact before disclosure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52" name="Google Shape;852;p72"/>
          <p:cNvSpPr/>
          <p:nvPr/>
        </p:nvSpPr>
        <p:spPr>
          <a:xfrm>
            <a:off x="173725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53" name="Google Shape;853;p72"/>
          <p:cNvSpPr txBox="1"/>
          <p:nvPr/>
        </p:nvSpPr>
        <p:spPr>
          <a:xfrm>
            <a:off x="1828850" y="23387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Extreme sentiment increased perceived bias</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54" name="Google Shape;854;p72"/>
          <p:cNvSpPr/>
          <p:nvPr/>
        </p:nvSpPr>
        <p:spPr>
          <a:xfrm>
            <a:off x="457200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55" name="Google Shape;855;p72"/>
          <p:cNvSpPr txBox="1"/>
          <p:nvPr/>
        </p:nvSpPr>
        <p:spPr>
          <a:xfrm>
            <a:off x="4683600" y="242948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Framing  had little effect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56" name="Google Shape;856;p72"/>
          <p:cNvSpPr/>
          <p:nvPr/>
        </p:nvSpPr>
        <p:spPr>
          <a:xfrm>
            <a:off x="3123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57" name="Google Shape;857;p72"/>
          <p:cNvSpPr txBox="1"/>
          <p:nvPr/>
        </p:nvSpPr>
        <p:spPr>
          <a:xfrm>
            <a:off x="3234600" y="130665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Disclosure slightly reduced trust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pic>
        <p:nvPicPr>
          <p:cNvPr id="858" name="Google Shape;858;p72"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
        <p:nvSpPr>
          <p:cNvPr id="859" name="Google Shape;859;p72"/>
          <p:cNvSpPr/>
          <p:nvPr/>
        </p:nvSpPr>
        <p:spPr>
          <a:xfrm>
            <a:off x="300000" y="121588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60" name="Google Shape;860;p72"/>
          <p:cNvSpPr txBox="1"/>
          <p:nvPr/>
        </p:nvSpPr>
        <p:spPr>
          <a:xfrm>
            <a:off x="411600" y="13066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Perceptions were surprisingly stable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3"/>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866" name="Google Shape;866;p73"/>
          <p:cNvSpPr txBox="1"/>
          <p:nvPr>
            <p:ph type="title"/>
          </p:nvPr>
        </p:nvSpPr>
        <p:spPr>
          <a:xfrm>
            <a:off x="254050" y="340323"/>
            <a:ext cx="36558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Key Findings</a:t>
            </a:r>
            <a:endParaRPr sz="3400"/>
          </a:p>
        </p:txBody>
      </p:sp>
      <p:sp>
        <p:nvSpPr>
          <p:cNvPr id="867" name="Google Shape;867;p73"/>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868" name="Google Shape;868;p73"/>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869" name="Google Shape;869;p73"/>
          <p:cNvSpPr/>
          <p:nvPr/>
        </p:nvSpPr>
        <p:spPr>
          <a:xfrm>
            <a:off x="2472602" y="3461612"/>
            <a:ext cx="3473400" cy="11784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70" name="Google Shape;870;p73"/>
          <p:cNvSpPr txBox="1"/>
          <p:nvPr/>
        </p:nvSpPr>
        <p:spPr>
          <a:xfrm>
            <a:off x="2472602" y="3461612"/>
            <a:ext cx="3473400" cy="1178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2000">
                <a:solidFill>
                  <a:schemeClr val="accent3"/>
                </a:solidFill>
                <a:latin typeface="Urbanist"/>
                <a:ea typeface="Urbanist"/>
                <a:cs typeface="Urbanist"/>
                <a:sym typeface="Urbanist"/>
              </a:rPr>
              <a:t>Overall, disclosure did not dramatically change perceptions</a:t>
            </a:r>
            <a:endParaRPr b="1" sz="200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5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71" name="Google Shape;871;p73"/>
          <p:cNvSpPr/>
          <p:nvPr/>
        </p:nvSpPr>
        <p:spPr>
          <a:xfrm>
            <a:off x="5946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72" name="Google Shape;872;p73"/>
          <p:cNvSpPr txBox="1"/>
          <p:nvPr/>
        </p:nvSpPr>
        <p:spPr>
          <a:xfrm>
            <a:off x="6037600" y="121590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Sentiment &amp; framing had minimal impact before disclosure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73" name="Google Shape;873;p73"/>
          <p:cNvSpPr/>
          <p:nvPr/>
        </p:nvSpPr>
        <p:spPr>
          <a:xfrm>
            <a:off x="173725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74" name="Google Shape;874;p73"/>
          <p:cNvSpPr txBox="1"/>
          <p:nvPr/>
        </p:nvSpPr>
        <p:spPr>
          <a:xfrm>
            <a:off x="1828850" y="23387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Extreme sentiment increased perceived bias</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75" name="Google Shape;875;p73"/>
          <p:cNvSpPr/>
          <p:nvPr/>
        </p:nvSpPr>
        <p:spPr>
          <a:xfrm>
            <a:off x="457200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76" name="Google Shape;876;p73"/>
          <p:cNvSpPr txBox="1"/>
          <p:nvPr/>
        </p:nvSpPr>
        <p:spPr>
          <a:xfrm>
            <a:off x="4683600" y="242948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Framing  had little effect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77" name="Google Shape;877;p73"/>
          <p:cNvSpPr/>
          <p:nvPr/>
        </p:nvSpPr>
        <p:spPr>
          <a:xfrm>
            <a:off x="300000" y="1215888"/>
            <a:ext cx="2172600" cy="810900"/>
          </a:xfrm>
          <a:prstGeom prst="roundRect">
            <a:avLst>
              <a:gd fmla="val 16991" name="adj"/>
            </a:avLst>
          </a:prstGeom>
          <a:solidFill>
            <a:srgbClr val="0F5C4A"/>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78" name="Google Shape;878;p73"/>
          <p:cNvSpPr txBox="1"/>
          <p:nvPr/>
        </p:nvSpPr>
        <p:spPr>
          <a:xfrm>
            <a:off x="411600" y="13066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Perceptions were surprisingly stable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79" name="Google Shape;879;p73"/>
          <p:cNvSpPr/>
          <p:nvPr/>
        </p:nvSpPr>
        <p:spPr>
          <a:xfrm>
            <a:off x="3123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80" name="Google Shape;880;p73"/>
          <p:cNvSpPr txBox="1"/>
          <p:nvPr/>
        </p:nvSpPr>
        <p:spPr>
          <a:xfrm>
            <a:off x="3234600" y="130665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Disclosure slightly reduced trust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pic>
        <p:nvPicPr>
          <p:cNvPr id="881" name="Google Shape;881;p73"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4"/>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887" name="Google Shape;887;p74"/>
          <p:cNvSpPr txBox="1"/>
          <p:nvPr>
            <p:ph type="title"/>
          </p:nvPr>
        </p:nvSpPr>
        <p:spPr>
          <a:xfrm>
            <a:off x="254050" y="340323"/>
            <a:ext cx="36558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Key Findings</a:t>
            </a:r>
            <a:endParaRPr sz="3400"/>
          </a:p>
        </p:txBody>
      </p:sp>
      <p:sp>
        <p:nvSpPr>
          <p:cNvPr id="888" name="Google Shape;888;p74"/>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889" name="Google Shape;889;p74"/>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890" name="Google Shape;890;p74"/>
          <p:cNvSpPr/>
          <p:nvPr/>
        </p:nvSpPr>
        <p:spPr>
          <a:xfrm>
            <a:off x="2472602" y="3461612"/>
            <a:ext cx="3473400" cy="11784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91" name="Google Shape;891;p74"/>
          <p:cNvSpPr txBox="1"/>
          <p:nvPr/>
        </p:nvSpPr>
        <p:spPr>
          <a:xfrm>
            <a:off x="2472602" y="3461612"/>
            <a:ext cx="3473400" cy="1178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2000">
                <a:solidFill>
                  <a:schemeClr val="accent3"/>
                </a:solidFill>
                <a:latin typeface="Urbanist"/>
                <a:ea typeface="Urbanist"/>
                <a:cs typeface="Urbanist"/>
                <a:sym typeface="Urbanist"/>
              </a:rPr>
              <a:t>Overall, disclosure did not dramatically change perceptions</a:t>
            </a:r>
            <a:endParaRPr b="1" sz="200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5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92" name="Google Shape;892;p74"/>
          <p:cNvSpPr/>
          <p:nvPr/>
        </p:nvSpPr>
        <p:spPr>
          <a:xfrm>
            <a:off x="5946000" y="1215900"/>
            <a:ext cx="2172600" cy="810900"/>
          </a:xfrm>
          <a:prstGeom prst="roundRect">
            <a:avLst>
              <a:gd fmla="val 16991" name="adj"/>
            </a:avLst>
          </a:prstGeom>
          <a:solidFill>
            <a:srgbClr val="0F5C4A"/>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93" name="Google Shape;893;p74"/>
          <p:cNvSpPr txBox="1"/>
          <p:nvPr/>
        </p:nvSpPr>
        <p:spPr>
          <a:xfrm>
            <a:off x="6037600" y="121590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Sentiment &amp; framing had minimal impact before disclosure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94" name="Google Shape;894;p74"/>
          <p:cNvSpPr/>
          <p:nvPr/>
        </p:nvSpPr>
        <p:spPr>
          <a:xfrm>
            <a:off x="173725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95" name="Google Shape;895;p74"/>
          <p:cNvSpPr txBox="1"/>
          <p:nvPr/>
        </p:nvSpPr>
        <p:spPr>
          <a:xfrm>
            <a:off x="1828850" y="23387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Extreme sentiment increased perceived bias</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96" name="Google Shape;896;p74"/>
          <p:cNvSpPr/>
          <p:nvPr/>
        </p:nvSpPr>
        <p:spPr>
          <a:xfrm>
            <a:off x="457200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97" name="Google Shape;897;p74"/>
          <p:cNvSpPr txBox="1"/>
          <p:nvPr/>
        </p:nvSpPr>
        <p:spPr>
          <a:xfrm>
            <a:off x="4683600" y="242948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Framing  had little effect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898" name="Google Shape;898;p74"/>
          <p:cNvSpPr/>
          <p:nvPr/>
        </p:nvSpPr>
        <p:spPr>
          <a:xfrm>
            <a:off x="300000" y="121588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899" name="Google Shape;899;p74"/>
          <p:cNvSpPr txBox="1"/>
          <p:nvPr/>
        </p:nvSpPr>
        <p:spPr>
          <a:xfrm>
            <a:off x="411600" y="13066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Perceptions were surprisingly stable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00" name="Google Shape;900;p74"/>
          <p:cNvSpPr/>
          <p:nvPr/>
        </p:nvSpPr>
        <p:spPr>
          <a:xfrm>
            <a:off x="3123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01" name="Google Shape;901;p74"/>
          <p:cNvSpPr txBox="1"/>
          <p:nvPr/>
        </p:nvSpPr>
        <p:spPr>
          <a:xfrm>
            <a:off x="3234600" y="130665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Disclosure slightly reduced trust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pic>
        <p:nvPicPr>
          <p:cNvPr id="902" name="Google Shape;902;p74"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75"/>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08" name="Google Shape;908;p75"/>
          <p:cNvSpPr txBox="1"/>
          <p:nvPr>
            <p:ph type="title"/>
          </p:nvPr>
        </p:nvSpPr>
        <p:spPr>
          <a:xfrm>
            <a:off x="254050" y="340323"/>
            <a:ext cx="36558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Key Findings</a:t>
            </a:r>
            <a:endParaRPr sz="3400"/>
          </a:p>
        </p:txBody>
      </p:sp>
      <p:sp>
        <p:nvSpPr>
          <p:cNvPr id="909" name="Google Shape;909;p75"/>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10" name="Google Shape;910;p75"/>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911" name="Google Shape;911;p75"/>
          <p:cNvSpPr/>
          <p:nvPr/>
        </p:nvSpPr>
        <p:spPr>
          <a:xfrm>
            <a:off x="2472602" y="3461612"/>
            <a:ext cx="3473400" cy="1178400"/>
          </a:xfrm>
          <a:prstGeom prst="roundRect">
            <a:avLst>
              <a:gd fmla="val 16991" name="adj"/>
            </a:avLst>
          </a:prstGeom>
          <a:solidFill>
            <a:srgbClr val="0F5C4A"/>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12" name="Google Shape;912;p75"/>
          <p:cNvSpPr txBox="1"/>
          <p:nvPr/>
        </p:nvSpPr>
        <p:spPr>
          <a:xfrm>
            <a:off x="2472602" y="3461612"/>
            <a:ext cx="3473400" cy="1178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2000">
                <a:solidFill>
                  <a:schemeClr val="accent3"/>
                </a:solidFill>
                <a:latin typeface="Urbanist"/>
                <a:ea typeface="Urbanist"/>
                <a:cs typeface="Urbanist"/>
                <a:sym typeface="Urbanist"/>
              </a:rPr>
              <a:t>Overall, disclosure did not dramatically change perceptions</a:t>
            </a:r>
            <a:endParaRPr b="1" sz="200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5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13" name="Google Shape;913;p75"/>
          <p:cNvSpPr/>
          <p:nvPr/>
        </p:nvSpPr>
        <p:spPr>
          <a:xfrm>
            <a:off x="5946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14" name="Google Shape;914;p75"/>
          <p:cNvSpPr txBox="1"/>
          <p:nvPr/>
        </p:nvSpPr>
        <p:spPr>
          <a:xfrm>
            <a:off x="6037600" y="121590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Sentiment &amp; framing had minimal impact before disclosure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15" name="Google Shape;915;p75"/>
          <p:cNvSpPr/>
          <p:nvPr/>
        </p:nvSpPr>
        <p:spPr>
          <a:xfrm>
            <a:off x="173725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16" name="Google Shape;916;p75"/>
          <p:cNvSpPr txBox="1"/>
          <p:nvPr/>
        </p:nvSpPr>
        <p:spPr>
          <a:xfrm>
            <a:off x="1828850" y="23387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Extreme sentiment increased perceived bias</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17" name="Google Shape;917;p75"/>
          <p:cNvSpPr/>
          <p:nvPr/>
        </p:nvSpPr>
        <p:spPr>
          <a:xfrm>
            <a:off x="4572000" y="233873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18" name="Google Shape;918;p75"/>
          <p:cNvSpPr txBox="1"/>
          <p:nvPr/>
        </p:nvSpPr>
        <p:spPr>
          <a:xfrm>
            <a:off x="4683600" y="242948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Framing  had little effect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19" name="Google Shape;919;p75"/>
          <p:cNvSpPr/>
          <p:nvPr/>
        </p:nvSpPr>
        <p:spPr>
          <a:xfrm>
            <a:off x="300000" y="1215888"/>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20" name="Google Shape;920;p75"/>
          <p:cNvSpPr txBox="1"/>
          <p:nvPr/>
        </p:nvSpPr>
        <p:spPr>
          <a:xfrm>
            <a:off x="411600" y="1306638"/>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Perceptions were surprisingly stable</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21" name="Google Shape;921;p75"/>
          <p:cNvSpPr/>
          <p:nvPr/>
        </p:nvSpPr>
        <p:spPr>
          <a:xfrm>
            <a:off x="3123000" y="1215900"/>
            <a:ext cx="2172600" cy="810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22" name="Google Shape;922;p75"/>
          <p:cNvSpPr txBox="1"/>
          <p:nvPr/>
        </p:nvSpPr>
        <p:spPr>
          <a:xfrm>
            <a:off x="3234600" y="1306650"/>
            <a:ext cx="19494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Disclosure slightly reduced trust</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pic>
        <p:nvPicPr>
          <p:cNvPr id="923" name="Google Shape;923;p75"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6"/>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29" name="Google Shape;929;p76"/>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30" name="Google Shape;930;p76"/>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pic>
        <p:nvPicPr>
          <p:cNvPr id="931" name="Google Shape;931;p76" title="Screenshot 2026-03-11 at 2.00.10 PM.png"/>
          <p:cNvPicPr preferRelativeResize="0"/>
          <p:nvPr/>
        </p:nvPicPr>
        <p:blipFill>
          <a:blip r:embed="rId3">
            <a:alphaModFix/>
          </a:blip>
          <a:stretch>
            <a:fillRect/>
          </a:stretch>
        </p:blipFill>
        <p:spPr>
          <a:xfrm>
            <a:off x="1708200" y="228600"/>
            <a:ext cx="5535157" cy="4455127"/>
          </a:xfrm>
          <a:prstGeom prst="rect">
            <a:avLst/>
          </a:prstGeom>
          <a:noFill/>
          <a:ln>
            <a:noFill/>
          </a:ln>
        </p:spPr>
      </p:pic>
      <p:pic>
        <p:nvPicPr>
          <p:cNvPr id="932" name="Google Shape;932;p76"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77"/>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38" name="Google Shape;938;p77"/>
          <p:cNvSpPr txBox="1"/>
          <p:nvPr>
            <p:ph type="title"/>
          </p:nvPr>
        </p:nvSpPr>
        <p:spPr>
          <a:xfrm>
            <a:off x="254050" y="340325"/>
            <a:ext cx="73065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Emotional Reaction Results</a:t>
            </a:r>
            <a:endParaRPr sz="3400"/>
          </a:p>
        </p:txBody>
      </p:sp>
      <p:sp>
        <p:nvSpPr>
          <p:cNvPr id="939" name="Google Shape;939;p77"/>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40" name="Google Shape;940;p77"/>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941" name="Google Shape;941;p77"/>
          <p:cNvSpPr/>
          <p:nvPr/>
        </p:nvSpPr>
        <p:spPr>
          <a:xfrm>
            <a:off x="378825" y="2807477"/>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42" name="Google Shape;942;p77"/>
          <p:cNvSpPr txBox="1"/>
          <p:nvPr/>
        </p:nvSpPr>
        <p:spPr>
          <a:xfrm>
            <a:off x="378825" y="2807477"/>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AI disclosure did not strongly change emotional reactions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Most emotions remained similar before and after disclosure</a:t>
            </a:r>
            <a:endParaRPr b="1" sz="1376">
              <a:solidFill>
                <a:schemeClr val="lt1"/>
              </a:solidFill>
              <a:latin typeface="Urbanist"/>
              <a:ea typeface="Urbanist"/>
              <a:cs typeface="Urbanist"/>
              <a:sym typeface="Urbanist"/>
            </a:endParaRPr>
          </a:p>
        </p:txBody>
      </p:sp>
      <p:sp>
        <p:nvSpPr>
          <p:cNvPr id="943" name="Google Shape;943;p77"/>
          <p:cNvSpPr/>
          <p:nvPr/>
        </p:nvSpPr>
        <p:spPr>
          <a:xfrm>
            <a:off x="4669585" y="1352349"/>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44" name="Google Shape;944;p77"/>
          <p:cNvSpPr txBox="1"/>
          <p:nvPr/>
        </p:nvSpPr>
        <p:spPr>
          <a:xfrm>
            <a:off x="4669585" y="1352349"/>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Positive emotions remained stable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Happiness changed little across conditions, indicating that </a:t>
            </a:r>
            <a:r>
              <a:rPr b="1" lang="en" sz="1376">
                <a:solidFill>
                  <a:schemeClr val="accent3"/>
                </a:solidFill>
                <a:latin typeface="Urbanist"/>
                <a:ea typeface="Urbanist"/>
                <a:cs typeface="Urbanist"/>
                <a:sym typeface="Urbanist"/>
              </a:rPr>
              <a:t>negative emotions were more sensitive to tone changes</a:t>
            </a:r>
            <a:endParaRPr b="1" sz="1376">
              <a:solidFill>
                <a:schemeClr val="accent3"/>
              </a:solidFill>
              <a:latin typeface="Urbanist"/>
              <a:ea typeface="Urbanist"/>
              <a:cs typeface="Urbanist"/>
              <a:sym typeface="Urbanist"/>
            </a:endParaRPr>
          </a:p>
        </p:txBody>
      </p:sp>
      <p:sp>
        <p:nvSpPr>
          <p:cNvPr id="945" name="Google Shape;945;p77"/>
          <p:cNvSpPr/>
          <p:nvPr/>
        </p:nvSpPr>
        <p:spPr>
          <a:xfrm>
            <a:off x="378825" y="1352349"/>
            <a:ext cx="4095600" cy="1389600"/>
          </a:xfrm>
          <a:prstGeom prst="roundRect">
            <a:avLst>
              <a:gd fmla="val 16991" name="adj"/>
            </a:avLst>
          </a:prstGeom>
          <a:solidFill>
            <a:srgbClr val="0F5C4A"/>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46" name="Google Shape;946;p77"/>
          <p:cNvSpPr txBox="1"/>
          <p:nvPr/>
        </p:nvSpPr>
        <p:spPr>
          <a:xfrm>
            <a:off x="378825" y="1250150"/>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Extreme sentiment amplified negative emotions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accent3"/>
                </a:solidFill>
                <a:latin typeface="Urbanist"/>
                <a:ea typeface="Urbanist"/>
                <a:cs typeface="Urbanist"/>
                <a:sym typeface="Urbanist"/>
              </a:rPr>
              <a:t>Disgust </a:t>
            </a:r>
            <a:r>
              <a:rPr b="1" lang="en" sz="1376">
                <a:solidFill>
                  <a:schemeClr val="lt1"/>
                </a:solidFill>
                <a:latin typeface="Urbanist"/>
                <a:ea typeface="Urbanist"/>
                <a:cs typeface="Urbanist"/>
                <a:sym typeface="Urbanist"/>
              </a:rPr>
              <a:t>(+0.74) and </a:t>
            </a:r>
            <a:r>
              <a:rPr b="1" lang="en" sz="1376">
                <a:solidFill>
                  <a:schemeClr val="accent3"/>
                </a:solidFill>
                <a:latin typeface="Urbanist"/>
                <a:ea typeface="Urbanist"/>
                <a:cs typeface="Urbanist"/>
                <a:sym typeface="Urbanist"/>
              </a:rPr>
              <a:t>anxiety</a:t>
            </a:r>
            <a:r>
              <a:rPr b="1" lang="en" sz="1376">
                <a:solidFill>
                  <a:schemeClr val="lt1"/>
                </a:solidFill>
                <a:latin typeface="Urbanist"/>
                <a:ea typeface="Urbanist"/>
                <a:cs typeface="Urbanist"/>
                <a:sym typeface="Urbanist"/>
              </a:rPr>
              <a:t> (+0.69) increased compared to original article, suggesting that emotionally intense language heightens negative feelings</a:t>
            </a:r>
            <a:endParaRPr b="1" sz="137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sp>
        <p:nvSpPr>
          <p:cNvPr id="947" name="Google Shape;947;p77"/>
          <p:cNvSpPr/>
          <p:nvPr/>
        </p:nvSpPr>
        <p:spPr>
          <a:xfrm>
            <a:off x="4669585" y="2807477"/>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48" name="Google Shape;948;p77"/>
          <p:cNvSpPr txBox="1"/>
          <p:nvPr/>
        </p:nvSpPr>
        <p:spPr>
          <a:xfrm>
            <a:off x="4669571" y="2705613"/>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Content style mattered more than disclosure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66">
                <a:solidFill>
                  <a:schemeClr val="lt1"/>
                </a:solidFill>
                <a:latin typeface="Urbanist"/>
                <a:ea typeface="Urbanist"/>
                <a:cs typeface="Urbanist"/>
                <a:sym typeface="Urbanist"/>
              </a:rPr>
              <a:t>extreme sentiment with balanced framing triggered the strongest negative emotional responses, while extreme one-sided framing reduced positive reactions.</a:t>
            </a:r>
            <a:endParaRPr b="1" sz="136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pic>
        <p:nvPicPr>
          <p:cNvPr id="949" name="Google Shape;949;p77"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8"/>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55" name="Google Shape;955;p78"/>
          <p:cNvSpPr txBox="1"/>
          <p:nvPr>
            <p:ph type="title"/>
          </p:nvPr>
        </p:nvSpPr>
        <p:spPr>
          <a:xfrm>
            <a:off x="254050" y="340325"/>
            <a:ext cx="73065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Emotional Reaction Results</a:t>
            </a:r>
            <a:endParaRPr sz="3400"/>
          </a:p>
        </p:txBody>
      </p:sp>
      <p:sp>
        <p:nvSpPr>
          <p:cNvPr id="956" name="Google Shape;956;p78"/>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57" name="Google Shape;957;p78"/>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958" name="Google Shape;958;p78"/>
          <p:cNvSpPr/>
          <p:nvPr/>
        </p:nvSpPr>
        <p:spPr>
          <a:xfrm>
            <a:off x="378825" y="2807477"/>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59" name="Google Shape;959;p78"/>
          <p:cNvSpPr txBox="1"/>
          <p:nvPr/>
        </p:nvSpPr>
        <p:spPr>
          <a:xfrm>
            <a:off x="378825" y="2807477"/>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AI disclosure did not strongly change emotional reactions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Most emotions remained similar before and after disclosure</a:t>
            </a:r>
            <a:endParaRPr b="1" sz="1376">
              <a:solidFill>
                <a:schemeClr val="lt1"/>
              </a:solidFill>
              <a:latin typeface="Urbanist"/>
              <a:ea typeface="Urbanist"/>
              <a:cs typeface="Urbanist"/>
              <a:sym typeface="Urbanist"/>
            </a:endParaRPr>
          </a:p>
        </p:txBody>
      </p:sp>
      <p:sp>
        <p:nvSpPr>
          <p:cNvPr id="960" name="Google Shape;960;p78"/>
          <p:cNvSpPr/>
          <p:nvPr/>
        </p:nvSpPr>
        <p:spPr>
          <a:xfrm>
            <a:off x="4669585" y="1352349"/>
            <a:ext cx="4095600" cy="1389600"/>
          </a:xfrm>
          <a:prstGeom prst="roundRect">
            <a:avLst>
              <a:gd fmla="val 16991" name="adj"/>
            </a:avLst>
          </a:prstGeom>
          <a:solidFill>
            <a:srgbClr val="0F5C4A"/>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61" name="Google Shape;961;p78"/>
          <p:cNvSpPr txBox="1"/>
          <p:nvPr/>
        </p:nvSpPr>
        <p:spPr>
          <a:xfrm>
            <a:off x="4669625" y="1352350"/>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Positive emotions remained stable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Happiness changed little across conditions, indicating that </a:t>
            </a:r>
            <a:r>
              <a:rPr b="1" lang="en" sz="1376">
                <a:solidFill>
                  <a:schemeClr val="accent3"/>
                </a:solidFill>
                <a:latin typeface="Urbanist"/>
                <a:ea typeface="Urbanist"/>
                <a:cs typeface="Urbanist"/>
                <a:sym typeface="Urbanist"/>
              </a:rPr>
              <a:t>negative emotions were more sensitive to tone changes</a:t>
            </a:r>
            <a:endParaRPr b="1" sz="1376">
              <a:solidFill>
                <a:schemeClr val="accent3"/>
              </a:solidFill>
              <a:latin typeface="Urbanist"/>
              <a:ea typeface="Urbanist"/>
              <a:cs typeface="Urbanist"/>
              <a:sym typeface="Urbanist"/>
            </a:endParaRPr>
          </a:p>
        </p:txBody>
      </p:sp>
      <p:sp>
        <p:nvSpPr>
          <p:cNvPr id="962" name="Google Shape;962;p78"/>
          <p:cNvSpPr/>
          <p:nvPr/>
        </p:nvSpPr>
        <p:spPr>
          <a:xfrm>
            <a:off x="378825" y="1352349"/>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63" name="Google Shape;963;p78"/>
          <p:cNvSpPr txBox="1"/>
          <p:nvPr/>
        </p:nvSpPr>
        <p:spPr>
          <a:xfrm>
            <a:off x="378825" y="1250150"/>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Extreme sentiment amplified negative emotions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accent3"/>
                </a:solidFill>
                <a:latin typeface="Urbanist"/>
                <a:ea typeface="Urbanist"/>
                <a:cs typeface="Urbanist"/>
                <a:sym typeface="Urbanist"/>
              </a:rPr>
              <a:t>Disgust </a:t>
            </a:r>
            <a:r>
              <a:rPr b="1" lang="en" sz="1376">
                <a:solidFill>
                  <a:schemeClr val="lt1"/>
                </a:solidFill>
                <a:latin typeface="Urbanist"/>
                <a:ea typeface="Urbanist"/>
                <a:cs typeface="Urbanist"/>
                <a:sym typeface="Urbanist"/>
              </a:rPr>
              <a:t>(+0.74) and </a:t>
            </a:r>
            <a:r>
              <a:rPr b="1" lang="en" sz="1376">
                <a:solidFill>
                  <a:schemeClr val="accent3"/>
                </a:solidFill>
                <a:latin typeface="Urbanist"/>
                <a:ea typeface="Urbanist"/>
                <a:cs typeface="Urbanist"/>
                <a:sym typeface="Urbanist"/>
              </a:rPr>
              <a:t>anxiety</a:t>
            </a:r>
            <a:r>
              <a:rPr b="1" lang="en" sz="1376">
                <a:solidFill>
                  <a:schemeClr val="lt1"/>
                </a:solidFill>
                <a:latin typeface="Urbanist"/>
                <a:ea typeface="Urbanist"/>
                <a:cs typeface="Urbanist"/>
                <a:sym typeface="Urbanist"/>
              </a:rPr>
              <a:t> (+0.69) increased compared to original article, suggesting that emotionally intense language heightens negative feelings</a:t>
            </a:r>
            <a:endParaRPr b="1" sz="137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sp>
        <p:nvSpPr>
          <p:cNvPr id="964" name="Google Shape;964;p78"/>
          <p:cNvSpPr/>
          <p:nvPr/>
        </p:nvSpPr>
        <p:spPr>
          <a:xfrm>
            <a:off x="4669585" y="2807477"/>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65" name="Google Shape;965;p78"/>
          <p:cNvSpPr txBox="1"/>
          <p:nvPr/>
        </p:nvSpPr>
        <p:spPr>
          <a:xfrm>
            <a:off x="4669571" y="2705613"/>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Content style mattered more than disclosure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66">
                <a:solidFill>
                  <a:schemeClr val="lt1"/>
                </a:solidFill>
                <a:latin typeface="Urbanist"/>
                <a:ea typeface="Urbanist"/>
                <a:cs typeface="Urbanist"/>
                <a:sym typeface="Urbanist"/>
              </a:rPr>
              <a:t>extreme sentiment with balanced framing triggered the strongest negative emotional responses, while extreme one-sided framing reduced positive reactions.</a:t>
            </a:r>
            <a:endParaRPr b="1" sz="136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pic>
        <p:nvPicPr>
          <p:cNvPr id="966" name="Google Shape;966;p78"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79"/>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72" name="Google Shape;972;p79"/>
          <p:cNvSpPr txBox="1"/>
          <p:nvPr>
            <p:ph type="title"/>
          </p:nvPr>
        </p:nvSpPr>
        <p:spPr>
          <a:xfrm>
            <a:off x="254050" y="340325"/>
            <a:ext cx="73065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Emotional Reaction Results</a:t>
            </a:r>
            <a:endParaRPr sz="3400"/>
          </a:p>
        </p:txBody>
      </p:sp>
      <p:sp>
        <p:nvSpPr>
          <p:cNvPr id="973" name="Google Shape;973;p79"/>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74" name="Google Shape;974;p79"/>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975" name="Google Shape;975;p79"/>
          <p:cNvSpPr/>
          <p:nvPr/>
        </p:nvSpPr>
        <p:spPr>
          <a:xfrm>
            <a:off x="378825" y="2807477"/>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76" name="Google Shape;976;p79"/>
          <p:cNvSpPr txBox="1"/>
          <p:nvPr/>
        </p:nvSpPr>
        <p:spPr>
          <a:xfrm>
            <a:off x="378825" y="2807477"/>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AI disclosure did not strongly change emotional reactions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Most emotions remained similar before and after disclosure</a:t>
            </a:r>
            <a:endParaRPr b="1" sz="1376">
              <a:solidFill>
                <a:schemeClr val="lt1"/>
              </a:solidFill>
              <a:latin typeface="Urbanist"/>
              <a:ea typeface="Urbanist"/>
              <a:cs typeface="Urbanist"/>
              <a:sym typeface="Urbanist"/>
            </a:endParaRPr>
          </a:p>
        </p:txBody>
      </p:sp>
      <p:sp>
        <p:nvSpPr>
          <p:cNvPr id="977" name="Google Shape;977;p79"/>
          <p:cNvSpPr/>
          <p:nvPr/>
        </p:nvSpPr>
        <p:spPr>
          <a:xfrm>
            <a:off x="4669585" y="1352349"/>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78" name="Google Shape;978;p79"/>
          <p:cNvSpPr txBox="1"/>
          <p:nvPr/>
        </p:nvSpPr>
        <p:spPr>
          <a:xfrm>
            <a:off x="4669525" y="1352350"/>
            <a:ext cx="4095600" cy="13896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Positive emotions remained stable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lt1"/>
                </a:solidFill>
                <a:latin typeface="Urbanist"/>
                <a:ea typeface="Urbanist"/>
                <a:cs typeface="Urbanist"/>
                <a:sym typeface="Urbanist"/>
              </a:rPr>
              <a:t>Happiness changed little across conditions, indicating that </a:t>
            </a:r>
            <a:r>
              <a:rPr b="1" lang="en" sz="1376">
                <a:solidFill>
                  <a:schemeClr val="accent3"/>
                </a:solidFill>
                <a:latin typeface="Urbanist"/>
                <a:ea typeface="Urbanist"/>
                <a:cs typeface="Urbanist"/>
                <a:sym typeface="Urbanist"/>
              </a:rPr>
              <a:t>negative emotions were more sensitive to tone changes</a:t>
            </a:r>
            <a:endParaRPr b="1" sz="1376">
              <a:solidFill>
                <a:schemeClr val="accent3"/>
              </a:solidFill>
              <a:latin typeface="Urbanist"/>
              <a:ea typeface="Urbanist"/>
              <a:cs typeface="Urbanist"/>
              <a:sym typeface="Urbanist"/>
            </a:endParaRPr>
          </a:p>
        </p:txBody>
      </p:sp>
      <p:sp>
        <p:nvSpPr>
          <p:cNvPr id="979" name="Google Shape;979;p79"/>
          <p:cNvSpPr/>
          <p:nvPr/>
        </p:nvSpPr>
        <p:spPr>
          <a:xfrm>
            <a:off x="378825" y="1352349"/>
            <a:ext cx="4095600" cy="1389600"/>
          </a:xfrm>
          <a:prstGeom prst="roundRect">
            <a:avLst>
              <a:gd fmla="val 16991" name="adj"/>
            </a:avLst>
          </a:prstGeom>
          <a:solidFill>
            <a:schemeClr val="lt2"/>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80" name="Google Shape;980;p79"/>
          <p:cNvSpPr txBox="1"/>
          <p:nvPr/>
        </p:nvSpPr>
        <p:spPr>
          <a:xfrm>
            <a:off x="378825" y="1250150"/>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Extreme sentiment amplified negative emotions</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76">
                <a:solidFill>
                  <a:schemeClr val="accent3"/>
                </a:solidFill>
                <a:latin typeface="Urbanist"/>
                <a:ea typeface="Urbanist"/>
                <a:cs typeface="Urbanist"/>
                <a:sym typeface="Urbanist"/>
              </a:rPr>
              <a:t>Disgust </a:t>
            </a:r>
            <a:r>
              <a:rPr b="1" lang="en" sz="1376">
                <a:solidFill>
                  <a:schemeClr val="lt1"/>
                </a:solidFill>
                <a:latin typeface="Urbanist"/>
                <a:ea typeface="Urbanist"/>
                <a:cs typeface="Urbanist"/>
                <a:sym typeface="Urbanist"/>
              </a:rPr>
              <a:t>(+0.74) and </a:t>
            </a:r>
            <a:r>
              <a:rPr b="1" lang="en" sz="1376">
                <a:solidFill>
                  <a:schemeClr val="accent3"/>
                </a:solidFill>
                <a:latin typeface="Urbanist"/>
                <a:ea typeface="Urbanist"/>
                <a:cs typeface="Urbanist"/>
                <a:sym typeface="Urbanist"/>
              </a:rPr>
              <a:t>anxiety</a:t>
            </a:r>
            <a:r>
              <a:rPr b="1" lang="en" sz="1376">
                <a:solidFill>
                  <a:schemeClr val="lt1"/>
                </a:solidFill>
                <a:latin typeface="Urbanist"/>
                <a:ea typeface="Urbanist"/>
                <a:cs typeface="Urbanist"/>
                <a:sym typeface="Urbanist"/>
              </a:rPr>
              <a:t> (+0.69) increased compared to original article, suggesting that emotionally intense language heightens negative feelings</a:t>
            </a:r>
            <a:endParaRPr b="1" sz="137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sp>
        <p:nvSpPr>
          <p:cNvPr id="981" name="Google Shape;981;p79"/>
          <p:cNvSpPr/>
          <p:nvPr/>
        </p:nvSpPr>
        <p:spPr>
          <a:xfrm>
            <a:off x="4669585" y="2807477"/>
            <a:ext cx="4095600" cy="1389600"/>
          </a:xfrm>
          <a:prstGeom prst="roundRect">
            <a:avLst>
              <a:gd fmla="val 16991" name="adj"/>
            </a:avLst>
          </a:prstGeom>
          <a:solidFill>
            <a:srgbClr val="0F5C4A"/>
          </a:solidFill>
          <a:ln>
            <a:noFill/>
          </a:ln>
        </p:spPr>
        <p:txBody>
          <a:bodyPr anchorCtr="0" anchor="ctr" bIns="195650" lIns="195650" spcFirstLastPara="1" rIns="195650" wrap="square" tIns="195650">
            <a:noAutofit/>
          </a:bodyPr>
          <a:lstStyle/>
          <a:p>
            <a:pPr indent="0" lvl="0" marL="0" rtl="0" algn="ctr">
              <a:spcBef>
                <a:spcPts val="0"/>
              </a:spcBef>
              <a:spcAft>
                <a:spcPts val="0"/>
              </a:spcAft>
              <a:buNone/>
            </a:pPr>
            <a:r>
              <a:t/>
            </a:r>
            <a:endParaRPr sz="2996">
              <a:solidFill>
                <a:schemeClr val="dk1"/>
              </a:solidFill>
              <a:latin typeface="Urbanist"/>
              <a:ea typeface="Urbanist"/>
              <a:cs typeface="Urbanist"/>
              <a:sym typeface="Urbanist"/>
            </a:endParaRPr>
          </a:p>
        </p:txBody>
      </p:sp>
      <p:sp>
        <p:nvSpPr>
          <p:cNvPr id="982" name="Google Shape;982;p79"/>
          <p:cNvSpPr txBox="1"/>
          <p:nvPr/>
        </p:nvSpPr>
        <p:spPr>
          <a:xfrm>
            <a:off x="4669475" y="2705625"/>
            <a:ext cx="4095600" cy="1491300"/>
          </a:xfrm>
          <a:prstGeom prst="rect">
            <a:avLst/>
          </a:prstGeom>
          <a:noFill/>
          <a:ln>
            <a:noFill/>
          </a:ln>
        </p:spPr>
        <p:txBody>
          <a:bodyPr anchorCtr="0" anchor="t" bIns="104850" lIns="104850" spcFirstLastPara="1" rIns="104850" wrap="square" tIns="104850">
            <a:noAutofit/>
          </a:bodyPr>
          <a:lstStyle/>
          <a:p>
            <a:pPr indent="0" lvl="0" marL="0" rtl="0" algn="ctr">
              <a:spcBef>
                <a:spcPts val="0"/>
              </a:spcBef>
              <a:spcAft>
                <a:spcPts val="0"/>
              </a:spcAft>
              <a:buNone/>
            </a:pPr>
            <a:r>
              <a:rPr b="1" lang="en" sz="1720">
                <a:solidFill>
                  <a:schemeClr val="accent3"/>
                </a:solidFill>
                <a:latin typeface="Urbanist"/>
                <a:ea typeface="Urbanist"/>
                <a:cs typeface="Urbanist"/>
                <a:sym typeface="Urbanist"/>
              </a:rPr>
              <a:t>Content style mattered more than disclosure</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8">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366">
                <a:solidFill>
                  <a:schemeClr val="lt1"/>
                </a:solidFill>
                <a:latin typeface="Urbanist"/>
                <a:ea typeface="Urbanist"/>
                <a:cs typeface="Urbanist"/>
                <a:sym typeface="Urbanist"/>
              </a:rPr>
              <a:t>extreme sentiment with balanced framing triggered the strongest negative emotional responses, while extreme one-sided framing reduced positive reactions.</a:t>
            </a:r>
            <a:endParaRPr b="1" sz="1366">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720">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376">
              <a:solidFill>
                <a:schemeClr val="lt1"/>
              </a:solidFill>
              <a:latin typeface="Urbanist"/>
              <a:ea typeface="Urbanist"/>
              <a:cs typeface="Urbanist"/>
              <a:sym typeface="Urbanist"/>
            </a:endParaRPr>
          </a:p>
        </p:txBody>
      </p:sp>
      <p:pic>
        <p:nvPicPr>
          <p:cNvPr id="983" name="Google Shape;983;p79"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80"/>
          <p:cNvSpPr txBox="1"/>
          <p:nvPr>
            <p:ph idx="3"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989" name="Google Shape;989;p80"/>
          <p:cNvSpPr txBox="1"/>
          <p:nvPr>
            <p:ph type="title"/>
          </p:nvPr>
        </p:nvSpPr>
        <p:spPr>
          <a:xfrm>
            <a:off x="254050" y="340325"/>
            <a:ext cx="8661300" cy="629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3400"/>
              <a:t>Perceived</a:t>
            </a:r>
            <a:r>
              <a:rPr lang="en" sz="3400"/>
              <a:t> Article Modification (Post-Survey)</a:t>
            </a:r>
            <a:endParaRPr sz="3400"/>
          </a:p>
        </p:txBody>
      </p:sp>
      <p:sp>
        <p:nvSpPr>
          <p:cNvPr id="990" name="Google Shape;990;p80"/>
          <p:cNvSpPr txBox="1"/>
          <p:nvPr>
            <p:ph idx="2"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sz="1000"/>
              <a:t>University of Delaware</a:t>
            </a:r>
            <a:endParaRPr sz="1000"/>
          </a:p>
        </p:txBody>
      </p:sp>
      <p:sp>
        <p:nvSpPr>
          <p:cNvPr id="991" name="Google Shape;991;p80"/>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992" name="Google Shape;992;p80"/>
          <p:cNvSpPr/>
          <p:nvPr/>
        </p:nvSpPr>
        <p:spPr>
          <a:xfrm>
            <a:off x="6172929" y="1266575"/>
            <a:ext cx="2916300" cy="10698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93" name="Google Shape;993;p80"/>
          <p:cNvSpPr txBox="1"/>
          <p:nvPr/>
        </p:nvSpPr>
        <p:spPr>
          <a:xfrm>
            <a:off x="6172925" y="1373550"/>
            <a:ext cx="2916300" cy="8559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Articles were perceived as moderately partisan overall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rPr b="1" lang="en" sz="1459">
                <a:solidFill>
                  <a:schemeClr val="lt1"/>
                </a:solidFill>
                <a:latin typeface="Urbanist"/>
                <a:ea typeface="Urbanist"/>
                <a:cs typeface="Urbanist"/>
                <a:sym typeface="Urbanist"/>
              </a:rPr>
              <a:t>(M = 4.73)</a:t>
            </a:r>
            <a:endParaRPr b="1" sz="1459">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94" name="Google Shape;994;p80"/>
          <p:cNvSpPr/>
          <p:nvPr/>
        </p:nvSpPr>
        <p:spPr>
          <a:xfrm>
            <a:off x="3113847" y="1266584"/>
            <a:ext cx="2919900" cy="10698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95" name="Google Shape;995;p80"/>
          <p:cNvSpPr/>
          <p:nvPr/>
        </p:nvSpPr>
        <p:spPr>
          <a:xfrm>
            <a:off x="54775" y="1266584"/>
            <a:ext cx="2919900" cy="10698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96" name="Google Shape;996;p80"/>
          <p:cNvSpPr txBox="1"/>
          <p:nvPr/>
        </p:nvSpPr>
        <p:spPr>
          <a:xfrm>
            <a:off x="54775" y="1266584"/>
            <a:ext cx="2919900" cy="10698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Clr>
                <a:srgbClr val="000000"/>
              </a:buClr>
              <a:buSzPts val="1100"/>
              <a:buFont typeface="Arial"/>
              <a:buNone/>
            </a:pPr>
            <a:r>
              <a:rPr b="1" lang="en" sz="1459">
                <a:solidFill>
                  <a:schemeClr val="accent3"/>
                </a:solidFill>
                <a:latin typeface="Urbanist"/>
                <a:ea typeface="Urbanist"/>
                <a:cs typeface="Urbanist"/>
                <a:sym typeface="Urbanist"/>
              </a:rPr>
              <a:t>Participants generally believed AI modifications altered the article </a:t>
            </a:r>
            <a:endParaRPr b="1" sz="1459">
              <a:solidFill>
                <a:schemeClr val="accent3"/>
              </a:solidFill>
              <a:latin typeface="Urbanist"/>
              <a:ea typeface="Urbanist"/>
              <a:cs typeface="Urbanist"/>
              <a:sym typeface="Urbanist"/>
            </a:endParaRPr>
          </a:p>
          <a:p>
            <a:pPr indent="0" lvl="0" marL="0" rtl="0" algn="ctr">
              <a:spcBef>
                <a:spcPts val="0"/>
              </a:spcBef>
              <a:spcAft>
                <a:spcPts val="0"/>
              </a:spcAft>
              <a:buClr>
                <a:srgbClr val="000000"/>
              </a:buClr>
              <a:buSzPts val="1100"/>
              <a:buFont typeface="Arial"/>
              <a:buNone/>
            </a:pPr>
            <a:r>
              <a:rPr b="1" lang="en" sz="1459">
                <a:solidFill>
                  <a:schemeClr val="lt1"/>
                </a:solidFill>
                <a:latin typeface="Urbanist"/>
                <a:ea typeface="Urbanist"/>
                <a:cs typeface="Urbanist"/>
                <a:sym typeface="Urbanist"/>
              </a:rPr>
              <a:t>(M = 4.53)</a:t>
            </a:r>
            <a:endParaRPr b="1" sz="1459">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3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997" name="Google Shape;997;p80"/>
          <p:cNvSpPr/>
          <p:nvPr/>
        </p:nvSpPr>
        <p:spPr>
          <a:xfrm>
            <a:off x="1402461" y="2971278"/>
            <a:ext cx="3026700" cy="10698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98" name="Google Shape;998;p80"/>
          <p:cNvSpPr/>
          <p:nvPr/>
        </p:nvSpPr>
        <p:spPr>
          <a:xfrm>
            <a:off x="4716752" y="2971274"/>
            <a:ext cx="3026700" cy="10698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999" name="Google Shape;999;p80"/>
          <p:cNvSpPr txBox="1"/>
          <p:nvPr/>
        </p:nvSpPr>
        <p:spPr>
          <a:xfrm>
            <a:off x="3060450" y="1373550"/>
            <a:ext cx="3026700" cy="8559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Across all conditions, participants suspected AI edits could influence readers’ opinions</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3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pic>
        <p:nvPicPr>
          <p:cNvPr id="1000" name="Google Shape;1000;p80"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
        <p:nvSpPr>
          <p:cNvPr id="1001" name="Google Shape;1001;p80"/>
          <p:cNvSpPr txBox="1"/>
          <p:nvPr/>
        </p:nvSpPr>
        <p:spPr>
          <a:xfrm>
            <a:off x="1455847" y="2983309"/>
            <a:ext cx="2919900" cy="10698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Omission</a:t>
            </a:r>
            <a:r>
              <a:rPr b="1" lang="en" sz="1459">
                <a:solidFill>
                  <a:schemeClr val="accent3"/>
                </a:solidFill>
                <a:latin typeface="Urbanist"/>
                <a:ea typeface="Urbanist"/>
                <a:cs typeface="Urbanist"/>
                <a:sym typeface="Urbanist"/>
              </a:rPr>
              <a:t> of important information was the strongest concern</a:t>
            </a:r>
            <a:r>
              <a:rPr b="1" lang="en" sz="1459">
                <a:solidFill>
                  <a:schemeClr val="lt1"/>
                </a:solidFill>
                <a:latin typeface="Urbanist"/>
                <a:ea typeface="Urbanist"/>
                <a:cs typeface="Urbanist"/>
                <a:sym typeface="Urbanist"/>
              </a:rPr>
              <a:t> </a:t>
            </a:r>
            <a:endParaRPr b="1" sz="1459">
              <a:solidFill>
                <a:schemeClr val="lt1"/>
              </a:solidFill>
              <a:latin typeface="Urbanist"/>
              <a:ea typeface="Urbanist"/>
              <a:cs typeface="Urbanist"/>
              <a:sym typeface="Urbanist"/>
            </a:endParaRPr>
          </a:p>
          <a:p>
            <a:pPr indent="0" lvl="0" marL="0" rtl="0" algn="ctr">
              <a:spcBef>
                <a:spcPts val="0"/>
              </a:spcBef>
              <a:spcAft>
                <a:spcPts val="0"/>
              </a:spcAft>
              <a:buNone/>
            </a:pPr>
            <a:r>
              <a:rPr b="1" lang="en" sz="1459">
                <a:solidFill>
                  <a:schemeClr val="lt1"/>
                </a:solidFill>
                <a:latin typeface="Urbanist"/>
                <a:ea typeface="Urbanist"/>
                <a:cs typeface="Urbanist"/>
                <a:sym typeface="Urbanist"/>
              </a:rPr>
              <a:t>(</a:t>
            </a:r>
            <a:r>
              <a:rPr b="1" lang="en" sz="1459">
                <a:solidFill>
                  <a:schemeClr val="lt1"/>
                </a:solidFill>
                <a:latin typeface="Urbanist"/>
                <a:ea typeface="Urbanist"/>
                <a:cs typeface="Urbanist"/>
                <a:sym typeface="Urbanist"/>
              </a:rPr>
              <a:t>M = 4.67)</a:t>
            </a:r>
            <a:endParaRPr b="1" sz="1459">
              <a:solidFill>
                <a:schemeClr val="lt1"/>
              </a:solidFill>
              <a:latin typeface="Urbanist"/>
              <a:ea typeface="Urbanist"/>
              <a:cs typeface="Urbanist"/>
              <a:sym typeface="Urbanist"/>
            </a:endParaRPr>
          </a:p>
          <a:p>
            <a:pPr indent="0" lvl="0" marL="0" rtl="0" algn="l">
              <a:spcBef>
                <a:spcPts val="0"/>
              </a:spcBef>
              <a:spcAft>
                <a:spcPts val="0"/>
              </a:spcAft>
              <a:buNone/>
            </a:pPr>
            <a:r>
              <a:t/>
            </a:r>
            <a:endParaRPr b="1" sz="359">
              <a:solidFill>
                <a:schemeClr val="lt1"/>
              </a:solidFill>
              <a:latin typeface="Urbanist"/>
              <a:ea typeface="Urbanist"/>
              <a:cs typeface="Urbanist"/>
              <a:sym typeface="Urbanist"/>
            </a:endParaRPr>
          </a:p>
          <a:p>
            <a:pPr indent="0" lvl="0" marL="0" rtl="0" algn="l">
              <a:spcBef>
                <a:spcPts val="0"/>
              </a:spcBef>
              <a:spcAft>
                <a:spcPts val="0"/>
              </a:spcAft>
              <a:buNone/>
            </a:pPr>
            <a:r>
              <a:t/>
            </a:r>
            <a:endParaRPr b="1" sz="359">
              <a:solidFill>
                <a:schemeClr val="lt1"/>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
        <p:nvSpPr>
          <p:cNvPr id="1002" name="Google Shape;1002;p80"/>
          <p:cNvSpPr txBox="1"/>
          <p:nvPr/>
        </p:nvSpPr>
        <p:spPr>
          <a:xfrm>
            <a:off x="4716750" y="3203501"/>
            <a:ext cx="3026700" cy="629400"/>
          </a:xfrm>
          <a:prstGeom prst="rect">
            <a:avLst/>
          </a:prstGeom>
          <a:noFill/>
          <a:ln>
            <a:noFill/>
          </a:ln>
        </p:spPr>
        <p:txBody>
          <a:bodyPr anchorCtr="0" anchor="t" bIns="88925" lIns="88925" spcFirstLastPara="1" rIns="88925" wrap="square" tIns="88925">
            <a:noAutofit/>
          </a:bodyPr>
          <a:lstStyle/>
          <a:p>
            <a:pPr indent="0" lvl="0" marL="0" rtl="0" algn="ctr">
              <a:spcBef>
                <a:spcPts val="0"/>
              </a:spcBef>
              <a:spcAft>
                <a:spcPts val="0"/>
              </a:spcAft>
              <a:buNone/>
            </a:pPr>
            <a:r>
              <a:rPr b="1" lang="en" sz="1459">
                <a:solidFill>
                  <a:schemeClr val="accent3"/>
                </a:solidFill>
                <a:latin typeface="Urbanist"/>
                <a:ea typeface="Urbanist"/>
                <a:cs typeface="Urbanist"/>
                <a:sym typeface="Urbanist"/>
              </a:rPr>
              <a:t>Subtle modifications sometimes raised more suspicion</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6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459">
              <a:solidFill>
                <a:schemeClr val="accent3"/>
              </a:solidFill>
              <a:latin typeface="Urbanist"/>
              <a:ea typeface="Urbanist"/>
              <a:cs typeface="Urbanist"/>
              <a:sym typeface="Urbanist"/>
            </a:endParaRPr>
          </a:p>
          <a:p>
            <a:pPr indent="0" lvl="0" marL="0" rtl="0" algn="ctr">
              <a:spcBef>
                <a:spcPts val="0"/>
              </a:spcBef>
              <a:spcAft>
                <a:spcPts val="0"/>
              </a:spcAft>
              <a:buNone/>
            </a:pPr>
            <a:r>
              <a:t/>
            </a:r>
            <a:endParaRPr b="1" sz="1167">
              <a:solidFill>
                <a:schemeClr val="lt1"/>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10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10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10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10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1000"/>
                                        <p:tgtEl>
                                          <p:spTgt spid="10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81"/>
          <p:cNvSpPr/>
          <p:nvPr/>
        </p:nvSpPr>
        <p:spPr>
          <a:xfrm>
            <a:off x="562798" y="2006550"/>
            <a:ext cx="8018400" cy="1130400"/>
          </a:xfrm>
          <a:prstGeom prst="roundRect">
            <a:avLst>
              <a:gd fmla="val 16991" name="adj"/>
            </a:avLst>
          </a:prstGeom>
          <a:solidFill>
            <a:schemeClr val="lt2"/>
          </a:solidFill>
          <a:ln>
            <a:noFill/>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grpSp>
        <p:nvGrpSpPr>
          <p:cNvPr id="1008" name="Google Shape;1008;p81"/>
          <p:cNvGrpSpPr/>
          <p:nvPr/>
        </p:nvGrpSpPr>
        <p:grpSpPr>
          <a:xfrm rot="-5400000">
            <a:off x="7910494" y="2383820"/>
            <a:ext cx="381893" cy="381893"/>
            <a:chOff x="259788" y="1923155"/>
            <a:chExt cx="409800" cy="409800"/>
          </a:xfrm>
        </p:grpSpPr>
        <p:sp>
          <p:nvSpPr>
            <p:cNvPr id="1009" name="Google Shape;1009;p8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lt1"/>
                </a:solidFill>
                <a:latin typeface="Urbanist"/>
                <a:ea typeface="Urbanist"/>
                <a:cs typeface="Urbanist"/>
                <a:sym typeface="Urbanist"/>
              </a:endParaRPr>
            </a:p>
          </p:txBody>
        </p:sp>
        <p:grpSp>
          <p:nvGrpSpPr>
            <p:cNvPr id="1010" name="Google Shape;1010;p81"/>
            <p:cNvGrpSpPr/>
            <p:nvPr/>
          </p:nvGrpSpPr>
          <p:grpSpPr>
            <a:xfrm>
              <a:off x="362088" y="2093825"/>
              <a:ext cx="205200" cy="102600"/>
              <a:chOff x="498725" y="2069800"/>
              <a:chExt cx="205200" cy="102600"/>
            </a:xfrm>
          </p:grpSpPr>
          <p:cxnSp>
            <p:nvCxnSpPr>
              <p:cNvPr id="1011" name="Google Shape;1011;p8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1012" name="Google Shape;1012;p8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1013" name="Google Shape;1013;p81"/>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1014" name="Google Shape;1014;p81"/>
          <p:cNvSpPr txBox="1"/>
          <p:nvPr>
            <p:ph idx="4" type="subTitle"/>
          </p:nvPr>
        </p:nvSpPr>
        <p:spPr>
          <a:xfrm>
            <a:off x="797222" y="2302412"/>
            <a:ext cx="601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5</a:t>
            </a:r>
            <a:endParaRPr sz="2986"/>
          </a:p>
        </p:txBody>
      </p:sp>
      <p:sp>
        <p:nvSpPr>
          <p:cNvPr id="1015" name="Google Shape;1015;p81"/>
          <p:cNvSpPr txBox="1"/>
          <p:nvPr>
            <p:ph idx="13" type="subTitle"/>
          </p:nvPr>
        </p:nvSpPr>
        <p:spPr>
          <a:xfrm>
            <a:off x="1724400" y="2305513"/>
            <a:ext cx="56952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Insights, Limitations, Future Work</a:t>
            </a:r>
            <a:endParaRPr sz="2986"/>
          </a:p>
        </p:txBody>
      </p:sp>
      <p:sp>
        <p:nvSpPr>
          <p:cNvPr id="1016" name="Google Shape;1016;p81"/>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1017" name="Google Shape;1017;p81"/>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1018" name="Google Shape;1018;p81"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5"/>
          <p:cNvSpPr/>
          <p:nvPr/>
        </p:nvSpPr>
        <p:spPr>
          <a:xfrm>
            <a:off x="562798" y="2006550"/>
            <a:ext cx="8018400" cy="1130400"/>
          </a:xfrm>
          <a:prstGeom prst="roundRect">
            <a:avLst>
              <a:gd fmla="val 16991" name="adj"/>
            </a:avLst>
          </a:prstGeom>
          <a:solidFill>
            <a:schemeClr val="lt2"/>
          </a:solidFill>
          <a:ln>
            <a:noFill/>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grpSp>
        <p:nvGrpSpPr>
          <p:cNvPr id="593" name="Google Shape;593;p55"/>
          <p:cNvGrpSpPr/>
          <p:nvPr/>
        </p:nvGrpSpPr>
        <p:grpSpPr>
          <a:xfrm rot="-5400000">
            <a:off x="7910494" y="2383820"/>
            <a:ext cx="381893" cy="381893"/>
            <a:chOff x="259788" y="1923155"/>
            <a:chExt cx="409800" cy="409800"/>
          </a:xfrm>
        </p:grpSpPr>
        <p:sp>
          <p:nvSpPr>
            <p:cNvPr id="594" name="Google Shape;594;p55"/>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lt1"/>
                </a:solidFill>
                <a:latin typeface="Urbanist"/>
                <a:ea typeface="Urbanist"/>
                <a:cs typeface="Urbanist"/>
                <a:sym typeface="Urbanist"/>
              </a:endParaRPr>
            </a:p>
          </p:txBody>
        </p:sp>
        <p:grpSp>
          <p:nvGrpSpPr>
            <p:cNvPr id="595" name="Google Shape;595;p55"/>
            <p:cNvGrpSpPr/>
            <p:nvPr/>
          </p:nvGrpSpPr>
          <p:grpSpPr>
            <a:xfrm>
              <a:off x="362088" y="2093825"/>
              <a:ext cx="205200" cy="102600"/>
              <a:chOff x="498725" y="2069800"/>
              <a:chExt cx="205200" cy="102600"/>
            </a:xfrm>
          </p:grpSpPr>
          <p:cxnSp>
            <p:nvCxnSpPr>
              <p:cNvPr id="596" name="Google Shape;596;p55"/>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597" name="Google Shape;597;p55"/>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598" name="Google Shape;598;p55"/>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599" name="Google Shape;599;p55"/>
          <p:cNvSpPr txBox="1"/>
          <p:nvPr>
            <p:ph idx="4" type="subTitle"/>
          </p:nvPr>
        </p:nvSpPr>
        <p:spPr>
          <a:xfrm>
            <a:off x="797222" y="2302412"/>
            <a:ext cx="601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1</a:t>
            </a:r>
            <a:endParaRPr sz="2986"/>
          </a:p>
        </p:txBody>
      </p:sp>
      <p:sp>
        <p:nvSpPr>
          <p:cNvPr id="600" name="Google Shape;600;p55"/>
          <p:cNvSpPr txBox="1"/>
          <p:nvPr>
            <p:ph idx="13" type="subTitle"/>
          </p:nvPr>
        </p:nvSpPr>
        <p:spPr>
          <a:xfrm>
            <a:off x="2104500" y="2305513"/>
            <a:ext cx="49350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Background and Motivation</a:t>
            </a:r>
            <a:endParaRPr sz="2986"/>
          </a:p>
        </p:txBody>
      </p:sp>
      <p:sp>
        <p:nvSpPr>
          <p:cNvPr id="601" name="Google Shape;601;p55"/>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02" name="Google Shape;602;p55"/>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03" name="Google Shape;603;p55"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82"/>
          <p:cNvSpPr txBox="1"/>
          <p:nvPr>
            <p:ph idx="5" type="subTitle"/>
          </p:nvPr>
        </p:nvSpPr>
        <p:spPr>
          <a:xfrm>
            <a:off x="254050" y="128325"/>
            <a:ext cx="2834700" cy="3300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a:t>Key Findings</a:t>
            </a:r>
            <a:endParaRPr/>
          </a:p>
          <a:p>
            <a:pPr indent="0" lvl="0" marL="0" rtl="0" algn="l">
              <a:spcBef>
                <a:spcPts val="0"/>
              </a:spcBef>
              <a:spcAft>
                <a:spcPts val="0"/>
              </a:spcAft>
              <a:buNone/>
            </a:pPr>
            <a:r>
              <a:t/>
            </a:r>
            <a:endParaRPr/>
          </a:p>
        </p:txBody>
      </p:sp>
      <p:sp>
        <p:nvSpPr>
          <p:cNvPr id="1024" name="Google Shape;1024;p82"/>
          <p:cNvSpPr txBox="1"/>
          <p:nvPr>
            <p:ph idx="5" type="subTitle"/>
          </p:nvPr>
        </p:nvSpPr>
        <p:spPr>
          <a:xfrm>
            <a:off x="321400" y="4782312"/>
            <a:ext cx="2700000" cy="236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1000"/>
              <a:t>University of Delaware</a:t>
            </a:r>
            <a:endParaRPr sz="1000"/>
          </a:p>
        </p:txBody>
      </p:sp>
      <p:sp>
        <p:nvSpPr>
          <p:cNvPr id="1025" name="Google Shape;1025;p82"/>
          <p:cNvSpPr txBox="1"/>
          <p:nvPr>
            <p:ph idx="6" type="subTitle"/>
          </p:nvPr>
        </p:nvSpPr>
        <p:spPr>
          <a:xfrm>
            <a:off x="4717515" y="4782312"/>
            <a:ext cx="2294700" cy="236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1000"/>
              <a:t>Sensify Lab</a:t>
            </a:r>
            <a:endParaRPr sz="1000"/>
          </a:p>
        </p:txBody>
      </p:sp>
      <p:sp>
        <p:nvSpPr>
          <p:cNvPr id="1026" name="Google Shape;1026;p82"/>
          <p:cNvSpPr txBox="1"/>
          <p:nvPr>
            <p:ph type="title"/>
          </p:nvPr>
        </p:nvSpPr>
        <p:spPr>
          <a:xfrm>
            <a:off x="254050" y="340325"/>
            <a:ext cx="8661300" cy="629400"/>
          </a:xfrm>
          <a:prstGeom prst="rect">
            <a:avLst/>
          </a:prstGeom>
        </p:spPr>
        <p:txBody>
          <a:bodyPr anchorCtr="0" anchor="t" bIns="91425" lIns="0" spcFirstLastPara="1" rIns="91425" wrap="square" tIns="0">
            <a:noAutofit/>
          </a:bodyPr>
          <a:lstStyle/>
          <a:p>
            <a:pPr indent="0" lvl="0" marL="0" rtl="0" algn="l">
              <a:spcBef>
                <a:spcPts val="0"/>
              </a:spcBef>
              <a:spcAft>
                <a:spcPts val="0"/>
              </a:spcAft>
              <a:buNone/>
            </a:pPr>
            <a:r>
              <a:rPr lang="en" sz="3400"/>
              <a:t>Design Implications</a:t>
            </a:r>
            <a:endParaRPr sz="3400"/>
          </a:p>
        </p:txBody>
      </p:sp>
      <p:grpSp>
        <p:nvGrpSpPr>
          <p:cNvPr id="1027" name="Google Shape;1027;p82"/>
          <p:cNvGrpSpPr/>
          <p:nvPr/>
        </p:nvGrpSpPr>
        <p:grpSpPr>
          <a:xfrm>
            <a:off x="1064399" y="1048271"/>
            <a:ext cx="7281198" cy="729724"/>
            <a:chOff x="710674" y="1323164"/>
            <a:chExt cx="7300911" cy="731700"/>
          </a:xfrm>
        </p:grpSpPr>
        <p:sp>
          <p:nvSpPr>
            <p:cNvPr id="1028" name="Google Shape;1028;p82"/>
            <p:cNvSpPr txBox="1"/>
            <p:nvPr/>
          </p:nvSpPr>
          <p:spPr>
            <a:xfrm>
              <a:off x="710674" y="1373350"/>
              <a:ext cx="2004300" cy="629700"/>
            </a:xfrm>
            <a:prstGeom prst="rect">
              <a:avLst/>
            </a:prstGeom>
            <a:noFill/>
            <a:ln>
              <a:noFill/>
            </a:ln>
          </p:spPr>
          <p:txBody>
            <a:bodyPr anchorCtr="0" anchor="ctr" bIns="45600" lIns="91175" spcFirstLastPara="1" rIns="91175" wrap="square" tIns="45600">
              <a:noAutofit/>
            </a:bodyPr>
            <a:lstStyle/>
            <a:p>
              <a:pPr indent="0" lvl="0" marL="0" rtl="0" algn="r">
                <a:lnSpc>
                  <a:spcPct val="90000"/>
                </a:lnSpc>
                <a:spcBef>
                  <a:spcPts val="0"/>
                </a:spcBef>
                <a:spcAft>
                  <a:spcPts val="0"/>
                </a:spcAft>
                <a:buNone/>
              </a:pPr>
              <a:r>
                <a:rPr lang="en" sz="1596">
                  <a:solidFill>
                    <a:schemeClr val="accent3"/>
                  </a:solidFill>
                  <a:latin typeface="Roboto Medium"/>
                  <a:ea typeface="Roboto Medium"/>
                  <a:cs typeface="Roboto Medium"/>
                  <a:sym typeface="Roboto Medium"/>
                </a:rPr>
                <a:t>Contextualized AI Disclosure</a:t>
              </a:r>
              <a:endParaRPr sz="1596">
                <a:solidFill>
                  <a:schemeClr val="accent3"/>
                </a:solidFill>
                <a:latin typeface="Roboto Medium"/>
                <a:ea typeface="Roboto Medium"/>
                <a:cs typeface="Roboto Medium"/>
                <a:sym typeface="Roboto Medium"/>
              </a:endParaRPr>
            </a:p>
          </p:txBody>
        </p:sp>
        <p:sp>
          <p:nvSpPr>
            <p:cNvPr id="1029" name="Google Shape;1029;p82"/>
            <p:cNvSpPr/>
            <p:nvPr/>
          </p:nvSpPr>
          <p:spPr>
            <a:xfrm>
              <a:off x="2789785" y="1323164"/>
              <a:ext cx="5221800" cy="731700"/>
            </a:xfrm>
            <a:prstGeom prst="rect">
              <a:avLst/>
            </a:prstGeom>
            <a:solidFill>
              <a:srgbClr val="9BB68A"/>
            </a:solidFill>
            <a:ln>
              <a:noFill/>
            </a:ln>
          </p:spPr>
          <p:txBody>
            <a:bodyPr anchorCtr="0" anchor="ctr" bIns="45600" lIns="91175" spcFirstLastPara="1" rIns="91175" wrap="square" tIns="45600">
              <a:noAutofit/>
            </a:bodyPr>
            <a:lstStyle/>
            <a:p>
              <a:pPr indent="0" lvl="0" marL="0" rtl="0" algn="l">
                <a:spcBef>
                  <a:spcPts val="0"/>
                </a:spcBef>
                <a:spcAft>
                  <a:spcPts val="0"/>
                </a:spcAft>
                <a:buNone/>
              </a:pPr>
              <a:r>
                <a:t/>
              </a:r>
              <a:endParaRPr sz="1512"/>
            </a:p>
          </p:txBody>
        </p:sp>
        <p:sp>
          <p:nvSpPr>
            <p:cNvPr id="1030" name="Google Shape;1030;p82"/>
            <p:cNvSpPr txBox="1"/>
            <p:nvPr/>
          </p:nvSpPr>
          <p:spPr>
            <a:xfrm>
              <a:off x="2914389" y="1407440"/>
              <a:ext cx="4765800" cy="575400"/>
            </a:xfrm>
            <a:prstGeom prst="rect">
              <a:avLst/>
            </a:prstGeom>
            <a:noFill/>
            <a:ln>
              <a:noFill/>
            </a:ln>
          </p:spPr>
          <p:txBody>
            <a:bodyPr anchorCtr="0" anchor="ctr" bIns="45600" lIns="91175" spcFirstLastPara="1" rIns="91175" wrap="square" tIns="45600">
              <a:noAutofit/>
            </a:bodyPr>
            <a:lstStyle/>
            <a:p>
              <a:pPr indent="0" lvl="0" marL="0" rtl="0" algn="l">
                <a:lnSpc>
                  <a:spcPct val="115000"/>
                </a:lnSpc>
                <a:spcBef>
                  <a:spcPts val="0"/>
                </a:spcBef>
                <a:spcAft>
                  <a:spcPts val="0"/>
                </a:spcAft>
                <a:buNone/>
              </a:pPr>
              <a:r>
                <a:rPr lang="en" sz="1188">
                  <a:solidFill>
                    <a:srgbClr val="FFFFFF"/>
                  </a:solidFill>
                </a:rPr>
                <a:t>Move beyond simple “</a:t>
              </a:r>
              <a:r>
                <a:rPr b="1" i="1" lang="en" sz="1188">
                  <a:solidFill>
                    <a:srgbClr val="FFFFFF"/>
                  </a:solidFill>
                </a:rPr>
                <a:t>AI-generated”</a:t>
              </a:r>
              <a:r>
                <a:rPr lang="en" sz="1188">
                  <a:solidFill>
                    <a:srgbClr val="FFFFFF"/>
                  </a:solidFill>
                </a:rPr>
                <a:t> labels by explaining </a:t>
              </a:r>
              <a:r>
                <a:rPr b="1" lang="en" sz="1188">
                  <a:solidFill>
                    <a:srgbClr val="FFFFFF"/>
                  </a:solidFill>
                </a:rPr>
                <a:t>what was modified and whether human editors verified the content</a:t>
              </a:r>
              <a:r>
                <a:rPr lang="en" sz="1188">
                  <a:solidFill>
                    <a:srgbClr val="FFFFFF"/>
                  </a:solidFill>
                </a:rPr>
                <a:t>, helping maintain transparency without unnecessarily reducing trust.</a:t>
              </a:r>
              <a:endParaRPr sz="1197">
                <a:solidFill>
                  <a:srgbClr val="FFFFFF"/>
                </a:solidFill>
                <a:latin typeface="Roboto"/>
                <a:ea typeface="Roboto"/>
                <a:cs typeface="Roboto"/>
                <a:sym typeface="Roboto"/>
              </a:endParaRPr>
            </a:p>
          </p:txBody>
        </p:sp>
      </p:grpSp>
      <p:grpSp>
        <p:nvGrpSpPr>
          <p:cNvPr id="1031" name="Google Shape;1031;p82"/>
          <p:cNvGrpSpPr/>
          <p:nvPr/>
        </p:nvGrpSpPr>
        <p:grpSpPr>
          <a:xfrm>
            <a:off x="355650" y="1930260"/>
            <a:ext cx="7629425" cy="729724"/>
            <a:chOff x="7" y="2207525"/>
            <a:chExt cx="7650080" cy="731700"/>
          </a:xfrm>
        </p:grpSpPr>
        <p:sp>
          <p:nvSpPr>
            <p:cNvPr id="1032" name="Google Shape;1032;p82"/>
            <p:cNvSpPr txBox="1"/>
            <p:nvPr/>
          </p:nvSpPr>
          <p:spPr>
            <a:xfrm>
              <a:off x="7" y="2257725"/>
              <a:ext cx="2715300" cy="629700"/>
            </a:xfrm>
            <a:prstGeom prst="rect">
              <a:avLst/>
            </a:prstGeom>
            <a:noFill/>
            <a:ln>
              <a:noFill/>
            </a:ln>
          </p:spPr>
          <p:txBody>
            <a:bodyPr anchorCtr="0" anchor="ctr" bIns="45600" lIns="91175" spcFirstLastPara="1" rIns="91175" wrap="square" tIns="45600">
              <a:noAutofit/>
            </a:bodyPr>
            <a:lstStyle/>
            <a:p>
              <a:pPr indent="0" lvl="0" marL="0" rtl="0" algn="r">
                <a:lnSpc>
                  <a:spcPct val="90000"/>
                </a:lnSpc>
                <a:spcBef>
                  <a:spcPts val="0"/>
                </a:spcBef>
                <a:spcAft>
                  <a:spcPts val="0"/>
                </a:spcAft>
                <a:buNone/>
              </a:pPr>
              <a:r>
                <a:rPr lang="en" sz="1596">
                  <a:solidFill>
                    <a:schemeClr val="accent3"/>
                  </a:solidFill>
                  <a:latin typeface="Roboto Medium"/>
                  <a:ea typeface="Roboto Medium"/>
                  <a:cs typeface="Roboto Medium"/>
                  <a:sym typeface="Roboto Medium"/>
                </a:rPr>
                <a:t>Emotion-Aware Highlighting</a:t>
              </a:r>
              <a:endParaRPr sz="1596">
                <a:solidFill>
                  <a:schemeClr val="accent3"/>
                </a:solidFill>
                <a:latin typeface="Roboto Medium"/>
                <a:ea typeface="Roboto Medium"/>
                <a:cs typeface="Roboto Medium"/>
                <a:sym typeface="Roboto Medium"/>
              </a:endParaRPr>
            </a:p>
          </p:txBody>
        </p:sp>
        <p:sp>
          <p:nvSpPr>
            <p:cNvPr id="1033" name="Google Shape;1033;p82"/>
            <p:cNvSpPr/>
            <p:nvPr/>
          </p:nvSpPr>
          <p:spPr>
            <a:xfrm>
              <a:off x="2789787" y="2207525"/>
              <a:ext cx="4860300" cy="731700"/>
            </a:xfrm>
            <a:prstGeom prst="rect">
              <a:avLst/>
            </a:prstGeom>
            <a:solidFill>
              <a:srgbClr val="7FA06D"/>
            </a:solidFill>
            <a:ln>
              <a:noFill/>
            </a:ln>
          </p:spPr>
          <p:txBody>
            <a:bodyPr anchorCtr="0" anchor="ctr" bIns="45600" lIns="91175" spcFirstLastPara="1" rIns="91175" wrap="square" tIns="45600">
              <a:noAutofit/>
            </a:bodyPr>
            <a:lstStyle/>
            <a:p>
              <a:pPr indent="0" lvl="0" marL="0" rtl="0" algn="l">
                <a:spcBef>
                  <a:spcPts val="0"/>
                </a:spcBef>
                <a:spcAft>
                  <a:spcPts val="0"/>
                </a:spcAft>
                <a:buNone/>
              </a:pPr>
              <a:r>
                <a:t/>
              </a:r>
              <a:endParaRPr sz="1512"/>
            </a:p>
          </p:txBody>
        </p:sp>
        <p:sp>
          <p:nvSpPr>
            <p:cNvPr id="1034" name="Google Shape;1034;p82"/>
            <p:cNvSpPr txBox="1"/>
            <p:nvPr/>
          </p:nvSpPr>
          <p:spPr>
            <a:xfrm>
              <a:off x="2914387" y="2414096"/>
              <a:ext cx="4373100" cy="330600"/>
            </a:xfrm>
            <a:prstGeom prst="rect">
              <a:avLst/>
            </a:prstGeom>
            <a:noFill/>
            <a:ln>
              <a:noFill/>
            </a:ln>
          </p:spPr>
          <p:txBody>
            <a:bodyPr anchorCtr="0" anchor="ctr" bIns="45600" lIns="91175" spcFirstLastPara="1" rIns="91175" wrap="square" tIns="45600">
              <a:noAutofit/>
            </a:bodyPr>
            <a:lstStyle/>
            <a:p>
              <a:pPr indent="0" lvl="0" marL="0" rtl="0" algn="l">
                <a:lnSpc>
                  <a:spcPct val="115000"/>
                </a:lnSpc>
                <a:spcBef>
                  <a:spcPts val="0"/>
                </a:spcBef>
                <a:spcAft>
                  <a:spcPts val="0"/>
                </a:spcAft>
                <a:buNone/>
              </a:pPr>
              <a:r>
                <a:rPr lang="en" sz="1188">
                  <a:solidFill>
                    <a:srgbClr val="FFFFFF"/>
                  </a:solidFill>
                </a:rPr>
                <a:t>Use interface cues to </a:t>
              </a:r>
              <a:r>
                <a:rPr b="1" lang="en" sz="1188">
                  <a:solidFill>
                    <a:srgbClr val="FFFFFF"/>
                  </a:solidFill>
                </a:rPr>
                <a:t>highlight emotionally charged or one-sided language</a:t>
              </a:r>
              <a:r>
                <a:rPr lang="en" sz="1188">
                  <a:solidFill>
                    <a:srgbClr val="FFFFFF"/>
                  </a:solidFill>
                </a:rPr>
                <a:t>, helping readers recognize persuasive tone and engage more critically with the content.</a:t>
              </a:r>
              <a:endParaRPr sz="1197">
                <a:solidFill>
                  <a:srgbClr val="FFFFFF"/>
                </a:solidFill>
                <a:latin typeface="Roboto"/>
                <a:ea typeface="Roboto"/>
                <a:cs typeface="Roboto"/>
                <a:sym typeface="Roboto"/>
              </a:endParaRPr>
            </a:p>
          </p:txBody>
        </p:sp>
      </p:grpSp>
      <p:grpSp>
        <p:nvGrpSpPr>
          <p:cNvPr id="1035" name="Google Shape;1035;p82"/>
          <p:cNvGrpSpPr/>
          <p:nvPr/>
        </p:nvGrpSpPr>
        <p:grpSpPr>
          <a:xfrm>
            <a:off x="1108709" y="2808965"/>
            <a:ext cx="6514646" cy="729724"/>
            <a:chOff x="755105" y="3088625"/>
            <a:chExt cx="6532283" cy="731700"/>
          </a:xfrm>
        </p:grpSpPr>
        <p:sp>
          <p:nvSpPr>
            <p:cNvPr id="1036" name="Google Shape;1036;p82"/>
            <p:cNvSpPr txBox="1"/>
            <p:nvPr/>
          </p:nvSpPr>
          <p:spPr>
            <a:xfrm>
              <a:off x="755105" y="3138825"/>
              <a:ext cx="1959900" cy="629700"/>
            </a:xfrm>
            <a:prstGeom prst="rect">
              <a:avLst/>
            </a:prstGeom>
            <a:noFill/>
            <a:ln>
              <a:noFill/>
            </a:ln>
          </p:spPr>
          <p:txBody>
            <a:bodyPr anchorCtr="0" anchor="ctr" bIns="45600" lIns="91175" spcFirstLastPara="1" rIns="91175" wrap="square" tIns="45600">
              <a:noAutofit/>
            </a:bodyPr>
            <a:lstStyle/>
            <a:p>
              <a:pPr indent="0" lvl="0" marL="0" rtl="0" algn="r">
                <a:lnSpc>
                  <a:spcPct val="90000"/>
                </a:lnSpc>
                <a:spcBef>
                  <a:spcPts val="0"/>
                </a:spcBef>
                <a:spcAft>
                  <a:spcPts val="0"/>
                </a:spcAft>
                <a:buNone/>
              </a:pPr>
              <a:r>
                <a:rPr lang="en" sz="1596">
                  <a:solidFill>
                    <a:schemeClr val="accent3"/>
                  </a:solidFill>
                  <a:latin typeface="Roboto Medium"/>
                  <a:ea typeface="Roboto Medium"/>
                  <a:cs typeface="Roboto Medium"/>
                  <a:sym typeface="Roboto Medium"/>
                </a:rPr>
                <a:t>Risk-Aware Moderation</a:t>
              </a:r>
              <a:endParaRPr sz="1596">
                <a:solidFill>
                  <a:schemeClr val="accent3"/>
                </a:solidFill>
                <a:latin typeface="Roboto Medium"/>
                <a:ea typeface="Roboto Medium"/>
                <a:cs typeface="Roboto Medium"/>
                <a:sym typeface="Roboto Medium"/>
              </a:endParaRPr>
            </a:p>
          </p:txBody>
        </p:sp>
        <p:sp>
          <p:nvSpPr>
            <p:cNvPr id="1037" name="Google Shape;1037;p82"/>
            <p:cNvSpPr/>
            <p:nvPr/>
          </p:nvSpPr>
          <p:spPr>
            <a:xfrm>
              <a:off x="2789787" y="3088625"/>
              <a:ext cx="4497600" cy="731700"/>
            </a:xfrm>
            <a:prstGeom prst="rect">
              <a:avLst/>
            </a:prstGeom>
            <a:solidFill>
              <a:srgbClr val="648953"/>
            </a:solidFill>
            <a:ln>
              <a:noFill/>
            </a:ln>
          </p:spPr>
          <p:txBody>
            <a:bodyPr anchorCtr="0" anchor="ctr" bIns="45600" lIns="91175" spcFirstLastPara="1" rIns="91175" wrap="square" tIns="45600">
              <a:noAutofit/>
            </a:bodyPr>
            <a:lstStyle/>
            <a:p>
              <a:pPr indent="0" lvl="0" marL="0" rtl="0" algn="l">
                <a:spcBef>
                  <a:spcPts val="0"/>
                </a:spcBef>
                <a:spcAft>
                  <a:spcPts val="0"/>
                </a:spcAft>
                <a:buNone/>
              </a:pPr>
              <a:r>
                <a:t/>
              </a:r>
              <a:endParaRPr/>
            </a:p>
          </p:txBody>
        </p:sp>
        <p:sp>
          <p:nvSpPr>
            <p:cNvPr id="1038" name="Google Shape;1038;p82"/>
            <p:cNvSpPr txBox="1"/>
            <p:nvPr/>
          </p:nvSpPr>
          <p:spPr>
            <a:xfrm>
              <a:off x="2879028" y="3489724"/>
              <a:ext cx="4319100" cy="330600"/>
            </a:xfrm>
            <a:prstGeom prst="rect">
              <a:avLst/>
            </a:prstGeom>
            <a:noFill/>
            <a:ln>
              <a:noFill/>
            </a:ln>
          </p:spPr>
          <p:txBody>
            <a:bodyPr anchorCtr="0" anchor="ctr" bIns="45600" lIns="91175" spcFirstLastPara="1" rIns="91175" wrap="square" tIns="45600">
              <a:noAutofit/>
            </a:bodyPr>
            <a:lstStyle/>
            <a:p>
              <a:pPr indent="0" lvl="0" marL="0" rtl="0" algn="l">
                <a:lnSpc>
                  <a:spcPct val="115000"/>
                </a:lnSpc>
                <a:spcBef>
                  <a:spcPts val="0"/>
                </a:spcBef>
                <a:spcAft>
                  <a:spcPts val="0"/>
                </a:spcAft>
                <a:buClr>
                  <a:srgbClr val="000000"/>
                </a:buClr>
                <a:buSzPts val="1100"/>
                <a:buFont typeface="Arial"/>
                <a:buNone/>
              </a:pPr>
              <a:r>
                <a:rPr lang="en" sz="1080">
                  <a:solidFill>
                    <a:srgbClr val="FFFFFF"/>
                  </a:solidFill>
                </a:rPr>
                <a:t>AI systems should </a:t>
              </a:r>
              <a:r>
                <a:rPr b="1" lang="en" sz="1080">
                  <a:solidFill>
                    <a:srgbClr val="FFFFFF"/>
                  </a:solidFill>
                </a:rPr>
                <a:t>detect and soften extreme or inflammatory language while preserving facts</a:t>
              </a:r>
              <a:r>
                <a:rPr lang="en" sz="1080">
                  <a:solidFill>
                    <a:srgbClr val="FFFFFF"/>
                  </a:solidFill>
                </a:rPr>
                <a:t>, with stronger transparency signals in highly polarized or sensitive topics.</a:t>
              </a:r>
              <a:br>
                <a:rPr lang="en" sz="1080">
                  <a:solidFill>
                    <a:srgbClr val="FFFFFF"/>
                  </a:solidFill>
                </a:rPr>
              </a:br>
              <a:endParaRPr sz="1080">
                <a:solidFill>
                  <a:srgbClr val="FFFFFF"/>
                </a:solidFill>
              </a:endParaRPr>
            </a:p>
            <a:p>
              <a:pPr indent="0" lvl="0" marL="0" rtl="0" algn="l">
                <a:lnSpc>
                  <a:spcPct val="115000"/>
                </a:lnSpc>
                <a:spcBef>
                  <a:spcPts val="0"/>
                </a:spcBef>
                <a:spcAft>
                  <a:spcPts val="0"/>
                </a:spcAft>
                <a:buNone/>
              </a:pPr>
              <a:r>
                <a:t/>
              </a:r>
              <a:endParaRPr sz="1197">
                <a:solidFill>
                  <a:srgbClr val="FFFFFF"/>
                </a:solidFill>
                <a:latin typeface="Roboto"/>
                <a:ea typeface="Roboto"/>
                <a:cs typeface="Roboto"/>
                <a:sym typeface="Roboto"/>
              </a:endParaRPr>
            </a:p>
          </p:txBody>
        </p:sp>
      </p:grpSp>
      <p:grpSp>
        <p:nvGrpSpPr>
          <p:cNvPr id="1039" name="Google Shape;1039;p82"/>
          <p:cNvGrpSpPr/>
          <p:nvPr/>
        </p:nvGrpSpPr>
        <p:grpSpPr>
          <a:xfrm>
            <a:off x="1108709" y="3687716"/>
            <a:ext cx="6514646" cy="729724"/>
            <a:chOff x="755105" y="3088625"/>
            <a:chExt cx="6532283" cy="731700"/>
          </a:xfrm>
        </p:grpSpPr>
        <p:sp>
          <p:nvSpPr>
            <p:cNvPr id="1040" name="Google Shape;1040;p82"/>
            <p:cNvSpPr txBox="1"/>
            <p:nvPr/>
          </p:nvSpPr>
          <p:spPr>
            <a:xfrm>
              <a:off x="755105" y="3138825"/>
              <a:ext cx="1959900" cy="629700"/>
            </a:xfrm>
            <a:prstGeom prst="rect">
              <a:avLst/>
            </a:prstGeom>
            <a:noFill/>
            <a:ln>
              <a:noFill/>
            </a:ln>
          </p:spPr>
          <p:txBody>
            <a:bodyPr anchorCtr="0" anchor="ctr" bIns="45600" lIns="91175" spcFirstLastPara="1" rIns="91175" wrap="square" tIns="45600">
              <a:noAutofit/>
            </a:bodyPr>
            <a:lstStyle/>
            <a:p>
              <a:pPr indent="0" lvl="0" marL="0" rtl="0" algn="r">
                <a:lnSpc>
                  <a:spcPct val="90000"/>
                </a:lnSpc>
                <a:spcBef>
                  <a:spcPts val="0"/>
                </a:spcBef>
                <a:spcAft>
                  <a:spcPts val="0"/>
                </a:spcAft>
                <a:buNone/>
              </a:pPr>
              <a:r>
                <a:rPr lang="en" sz="1596">
                  <a:solidFill>
                    <a:schemeClr val="accent3"/>
                  </a:solidFill>
                  <a:latin typeface="Roboto Medium"/>
                  <a:ea typeface="Roboto Medium"/>
                  <a:cs typeface="Roboto Medium"/>
                  <a:sym typeface="Roboto Medium"/>
                </a:rPr>
                <a:t>Distortion and Intent Auditing</a:t>
              </a:r>
              <a:endParaRPr sz="1596">
                <a:solidFill>
                  <a:schemeClr val="accent3"/>
                </a:solidFill>
                <a:latin typeface="Roboto Medium"/>
                <a:ea typeface="Roboto Medium"/>
                <a:cs typeface="Roboto Medium"/>
                <a:sym typeface="Roboto Medium"/>
              </a:endParaRPr>
            </a:p>
          </p:txBody>
        </p:sp>
        <p:sp>
          <p:nvSpPr>
            <p:cNvPr id="1041" name="Google Shape;1041;p82"/>
            <p:cNvSpPr/>
            <p:nvPr/>
          </p:nvSpPr>
          <p:spPr>
            <a:xfrm>
              <a:off x="2789787" y="3088625"/>
              <a:ext cx="4497600" cy="731700"/>
            </a:xfrm>
            <a:prstGeom prst="rect">
              <a:avLst/>
            </a:prstGeom>
            <a:solidFill>
              <a:srgbClr val="45693C"/>
            </a:solidFill>
            <a:ln>
              <a:noFill/>
            </a:ln>
          </p:spPr>
          <p:txBody>
            <a:bodyPr anchorCtr="0" anchor="ctr" bIns="45600" lIns="91175" spcFirstLastPara="1" rIns="91175" wrap="square" tIns="45600">
              <a:noAutofit/>
            </a:bodyPr>
            <a:lstStyle/>
            <a:p>
              <a:pPr indent="0" lvl="0" marL="0" rtl="0" algn="l">
                <a:spcBef>
                  <a:spcPts val="0"/>
                </a:spcBef>
                <a:spcAft>
                  <a:spcPts val="0"/>
                </a:spcAft>
                <a:buNone/>
              </a:pPr>
              <a:r>
                <a:t/>
              </a:r>
              <a:endParaRPr sz="1512"/>
            </a:p>
          </p:txBody>
        </p:sp>
        <p:sp>
          <p:nvSpPr>
            <p:cNvPr id="1042" name="Google Shape;1042;p82"/>
            <p:cNvSpPr txBox="1"/>
            <p:nvPr/>
          </p:nvSpPr>
          <p:spPr>
            <a:xfrm>
              <a:off x="2922242" y="3573199"/>
              <a:ext cx="4232700" cy="120000"/>
            </a:xfrm>
            <a:prstGeom prst="rect">
              <a:avLst/>
            </a:prstGeom>
            <a:noFill/>
            <a:ln>
              <a:noFill/>
            </a:ln>
          </p:spPr>
          <p:txBody>
            <a:bodyPr anchorCtr="0" anchor="ctr" bIns="45600" lIns="91175" spcFirstLastPara="1" rIns="91175" wrap="square" tIns="45600">
              <a:noAutofit/>
            </a:bodyPr>
            <a:lstStyle/>
            <a:p>
              <a:pPr indent="0" lvl="0" marL="0" rtl="0" algn="l">
                <a:lnSpc>
                  <a:spcPct val="115000"/>
                </a:lnSpc>
                <a:spcBef>
                  <a:spcPts val="1296"/>
                </a:spcBef>
                <a:spcAft>
                  <a:spcPts val="0"/>
                </a:spcAft>
                <a:buNone/>
              </a:pPr>
              <a:r>
                <a:rPr lang="en" sz="964">
                  <a:solidFill>
                    <a:srgbClr val="FFFFFF"/>
                  </a:solidFill>
                </a:rPr>
                <a:t>Provide newsroom tools that </a:t>
              </a:r>
              <a:r>
                <a:rPr b="1" lang="en" sz="964">
                  <a:solidFill>
                    <a:srgbClr val="FFFFFF"/>
                  </a:solidFill>
                </a:rPr>
                <a:t>flag potential omissions, exaggerations, or agenda-driven language</a:t>
              </a:r>
              <a:r>
                <a:rPr lang="en" sz="964">
                  <a:solidFill>
                    <a:srgbClr val="FFFFFF"/>
                  </a:solidFill>
                </a:rPr>
                <a:t> in AI-modified articles, allowing editors to review and maintain credibility before publication.</a:t>
              </a:r>
              <a:br>
                <a:rPr lang="en" sz="964">
                  <a:solidFill>
                    <a:srgbClr val="FFFFFF"/>
                  </a:solidFill>
                </a:rPr>
              </a:br>
              <a:endParaRPr sz="964">
                <a:solidFill>
                  <a:srgbClr val="FFFFFF"/>
                </a:solidFill>
              </a:endParaRPr>
            </a:p>
            <a:p>
              <a:pPr indent="0" lvl="0" marL="0" rtl="0" algn="l">
                <a:lnSpc>
                  <a:spcPct val="115000"/>
                </a:lnSpc>
                <a:spcBef>
                  <a:spcPts val="1296"/>
                </a:spcBef>
                <a:spcAft>
                  <a:spcPts val="0"/>
                </a:spcAft>
                <a:buNone/>
              </a:pPr>
              <a:r>
                <a:t/>
              </a:r>
              <a:endParaRPr sz="1197">
                <a:solidFill>
                  <a:srgbClr val="FFFFFF"/>
                </a:solidFill>
                <a:latin typeface="Roboto"/>
                <a:ea typeface="Roboto"/>
                <a:cs typeface="Roboto"/>
                <a:sym typeface="Roboto"/>
              </a:endParaRPr>
            </a:p>
          </p:txBody>
        </p:sp>
      </p:grpSp>
      <p:pic>
        <p:nvPicPr>
          <p:cNvPr id="1043" name="Google Shape;1043;p82"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1000"/>
                                        <p:tgtEl>
                                          <p:spTgt spid="10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1000"/>
                                        <p:tgtEl>
                                          <p:spTgt spid="10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0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83"/>
          <p:cNvSpPr txBox="1"/>
          <p:nvPr>
            <p:ph idx="3" type="subTitle"/>
          </p:nvPr>
        </p:nvSpPr>
        <p:spPr>
          <a:xfrm>
            <a:off x="4716740" y="4675975"/>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Sensify Lab</a:t>
            </a:r>
            <a:endParaRPr/>
          </a:p>
        </p:txBody>
      </p:sp>
      <p:sp>
        <p:nvSpPr>
          <p:cNvPr id="1049" name="Google Shape;1049;p83"/>
          <p:cNvSpPr txBox="1"/>
          <p:nvPr>
            <p:ph type="title"/>
          </p:nvPr>
        </p:nvSpPr>
        <p:spPr>
          <a:xfrm>
            <a:off x="611200" y="389925"/>
            <a:ext cx="2950800" cy="446400"/>
          </a:xfrm>
          <a:prstGeom prst="rect">
            <a:avLst/>
          </a:prstGeom>
        </p:spPr>
        <p:txBody>
          <a:bodyPr anchorCtr="0" anchor="t" bIns="91425" lIns="0" spcFirstLastPara="1" rIns="91425" wrap="square" tIns="91425">
            <a:spAutoFit/>
          </a:bodyPr>
          <a:lstStyle/>
          <a:p>
            <a:pPr indent="0" lvl="0" marL="0" rtl="0" algn="ctr">
              <a:spcBef>
                <a:spcPts val="0"/>
              </a:spcBef>
              <a:spcAft>
                <a:spcPts val="0"/>
              </a:spcAft>
              <a:buNone/>
            </a:pPr>
            <a:r>
              <a:rPr lang="en" sz="2000"/>
              <a:t>Limitations</a:t>
            </a:r>
            <a:endParaRPr sz="2000"/>
          </a:p>
        </p:txBody>
      </p:sp>
      <p:sp>
        <p:nvSpPr>
          <p:cNvPr id="1050" name="Google Shape;1050;p83"/>
          <p:cNvSpPr txBox="1"/>
          <p:nvPr>
            <p:ph idx="2" type="subTitle"/>
          </p:nvPr>
        </p:nvSpPr>
        <p:spPr>
          <a:xfrm>
            <a:off x="320625" y="4675975"/>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None/>
            </a:pPr>
            <a:r>
              <a:rPr lang="en"/>
              <a:t>University of Delaware</a:t>
            </a:r>
            <a:endParaRPr/>
          </a:p>
        </p:txBody>
      </p:sp>
      <p:sp>
        <p:nvSpPr>
          <p:cNvPr id="1051" name="Google Shape;1051;p83"/>
          <p:cNvSpPr txBox="1"/>
          <p:nvPr>
            <p:ph idx="2" type="subTitle"/>
          </p:nvPr>
        </p:nvSpPr>
        <p:spPr>
          <a:xfrm>
            <a:off x="254050" y="128325"/>
            <a:ext cx="2834700" cy="330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t>Results Overview</a:t>
            </a:r>
            <a:endParaRPr sz="1200"/>
          </a:p>
          <a:p>
            <a:pPr indent="0" lvl="0" marL="0" rtl="0" algn="l">
              <a:spcBef>
                <a:spcPts val="0"/>
              </a:spcBef>
              <a:spcAft>
                <a:spcPts val="0"/>
              </a:spcAft>
              <a:buNone/>
            </a:pPr>
            <a:r>
              <a:t/>
            </a:r>
            <a:endParaRPr/>
          </a:p>
        </p:txBody>
      </p:sp>
      <p:sp>
        <p:nvSpPr>
          <p:cNvPr id="1052" name="Google Shape;1052;p83"/>
          <p:cNvSpPr txBox="1"/>
          <p:nvPr>
            <p:ph type="title"/>
          </p:nvPr>
        </p:nvSpPr>
        <p:spPr>
          <a:xfrm>
            <a:off x="6034950" y="389925"/>
            <a:ext cx="1558200" cy="446400"/>
          </a:xfrm>
          <a:prstGeom prst="rect">
            <a:avLst/>
          </a:prstGeom>
        </p:spPr>
        <p:txBody>
          <a:bodyPr anchorCtr="0" anchor="t" bIns="91425" lIns="0" spcFirstLastPara="1" rIns="91425" wrap="square" tIns="91425">
            <a:spAutoFit/>
          </a:bodyPr>
          <a:lstStyle/>
          <a:p>
            <a:pPr indent="0" lvl="0" marL="0" rtl="0" algn="l">
              <a:spcBef>
                <a:spcPts val="0"/>
              </a:spcBef>
              <a:spcAft>
                <a:spcPts val="0"/>
              </a:spcAft>
              <a:buNone/>
            </a:pPr>
            <a:r>
              <a:rPr lang="en" sz="2000"/>
              <a:t>Future Work</a:t>
            </a:r>
            <a:endParaRPr sz="2000"/>
          </a:p>
        </p:txBody>
      </p:sp>
      <p:sp>
        <p:nvSpPr>
          <p:cNvPr id="1053" name="Google Shape;1053;p83"/>
          <p:cNvSpPr/>
          <p:nvPr/>
        </p:nvSpPr>
        <p:spPr>
          <a:xfrm>
            <a:off x="349900" y="783825"/>
            <a:ext cx="3473400" cy="3819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1054" name="Google Shape;1054;p83"/>
          <p:cNvSpPr txBox="1"/>
          <p:nvPr/>
        </p:nvSpPr>
        <p:spPr>
          <a:xfrm>
            <a:off x="349900" y="1036550"/>
            <a:ext cx="3473400" cy="3439200"/>
          </a:xfrm>
          <a:prstGeom prst="rect">
            <a:avLst/>
          </a:prstGeom>
          <a:noFill/>
          <a:ln>
            <a:noFill/>
          </a:ln>
        </p:spPr>
        <p:txBody>
          <a:bodyPr anchorCtr="0" anchor="t" bIns="88925" lIns="88925" spcFirstLastPara="1" rIns="88925" wrap="square" tIns="88925">
            <a:noAutofit/>
          </a:bodyPr>
          <a:lstStyle/>
          <a:p>
            <a:pPr indent="0" lvl="0" marL="0" rtl="0" algn="l">
              <a:spcBef>
                <a:spcPts val="0"/>
              </a:spcBef>
              <a:spcAft>
                <a:spcPts val="0"/>
              </a:spcAft>
              <a:buNone/>
            </a:pPr>
            <a:r>
              <a:rPr b="1" lang="en">
                <a:solidFill>
                  <a:schemeClr val="accent3"/>
                </a:solidFill>
                <a:latin typeface="Urbanist"/>
                <a:ea typeface="Urbanist"/>
                <a:cs typeface="Urbanist"/>
                <a:sym typeface="Urbanist"/>
              </a:rPr>
              <a:t>Sample bias</a:t>
            </a:r>
            <a:r>
              <a:rPr b="1" lang="en">
                <a:solidFill>
                  <a:schemeClr val="lt1"/>
                </a:solidFill>
                <a:latin typeface="Urbanist"/>
                <a:ea typeface="Urbanist"/>
                <a:cs typeface="Urbanist"/>
                <a:sym typeface="Urbanist"/>
              </a:rPr>
              <a:t>: </a:t>
            </a:r>
            <a:r>
              <a:rPr lang="en">
                <a:solidFill>
                  <a:schemeClr val="lt1"/>
                </a:solidFill>
                <a:latin typeface="Urbanist"/>
                <a:ea typeface="Urbanist"/>
                <a:cs typeface="Urbanist"/>
                <a:sym typeface="Urbanist"/>
              </a:rPr>
              <a:t>MTurk participants were relatively homogeneous, which may limit generalizability to broader populations.</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b="1">
              <a:solidFill>
                <a:schemeClr val="accent3"/>
              </a:solidFill>
              <a:latin typeface="Urbanist"/>
              <a:ea typeface="Urbanist"/>
              <a:cs typeface="Urbanist"/>
              <a:sym typeface="Urbanist"/>
            </a:endParaRPr>
          </a:p>
          <a:p>
            <a:pPr indent="0" lvl="0" marL="0" rtl="0" algn="l">
              <a:spcBef>
                <a:spcPts val="0"/>
              </a:spcBef>
              <a:spcAft>
                <a:spcPts val="0"/>
              </a:spcAft>
              <a:buNone/>
            </a:pPr>
            <a:r>
              <a:rPr b="1" lang="en">
                <a:solidFill>
                  <a:schemeClr val="accent3"/>
                </a:solidFill>
                <a:latin typeface="Urbanist"/>
                <a:ea typeface="Urbanist"/>
                <a:cs typeface="Urbanist"/>
                <a:sym typeface="Urbanist"/>
              </a:rPr>
              <a:t>Limited context:</a:t>
            </a:r>
            <a:r>
              <a:rPr b="1" lang="en">
                <a:solidFill>
                  <a:schemeClr val="lt1"/>
                </a:solidFill>
                <a:latin typeface="Urbanist"/>
                <a:ea typeface="Urbanist"/>
                <a:cs typeface="Urbanist"/>
                <a:sym typeface="Urbanist"/>
              </a:rPr>
              <a:t> </a:t>
            </a:r>
            <a:r>
              <a:rPr lang="en">
                <a:solidFill>
                  <a:schemeClr val="lt1"/>
                </a:solidFill>
                <a:latin typeface="Urbanist"/>
                <a:ea typeface="Urbanist"/>
                <a:cs typeface="Urbanist"/>
                <a:sym typeface="Urbanist"/>
              </a:rPr>
              <a:t>The study focused only on sentiment and framing, while real-world news involves other factors like source credibility and media context.</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b="1">
              <a:solidFill>
                <a:schemeClr val="accent3"/>
              </a:solidFill>
              <a:latin typeface="Urbanist"/>
              <a:ea typeface="Urbanist"/>
              <a:cs typeface="Urbanist"/>
              <a:sym typeface="Urbanist"/>
            </a:endParaRPr>
          </a:p>
          <a:p>
            <a:pPr indent="0" lvl="0" marL="0" rtl="0" algn="l">
              <a:spcBef>
                <a:spcPts val="0"/>
              </a:spcBef>
              <a:spcAft>
                <a:spcPts val="0"/>
              </a:spcAft>
              <a:buNone/>
            </a:pPr>
            <a:r>
              <a:rPr b="1" lang="en">
                <a:solidFill>
                  <a:schemeClr val="accent3"/>
                </a:solidFill>
                <a:latin typeface="Urbanist"/>
                <a:ea typeface="Urbanist"/>
                <a:cs typeface="Urbanist"/>
                <a:sym typeface="Urbanist"/>
              </a:rPr>
              <a:t>Single article:</a:t>
            </a:r>
            <a:r>
              <a:rPr b="1" lang="en">
                <a:solidFill>
                  <a:schemeClr val="lt1"/>
                </a:solidFill>
                <a:latin typeface="Urbanist"/>
                <a:ea typeface="Urbanist"/>
                <a:cs typeface="Urbanist"/>
                <a:sym typeface="Urbanist"/>
              </a:rPr>
              <a:t> </a:t>
            </a:r>
            <a:r>
              <a:rPr lang="en">
                <a:solidFill>
                  <a:schemeClr val="lt1"/>
                </a:solidFill>
                <a:latin typeface="Urbanist"/>
                <a:ea typeface="Urbanist"/>
                <a:cs typeface="Urbanist"/>
                <a:sym typeface="Urbanist"/>
              </a:rPr>
              <a:t>Using one news article may limit generalization across different topics.</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b="1">
              <a:solidFill>
                <a:schemeClr val="lt1"/>
              </a:solidFill>
              <a:latin typeface="Urbanist"/>
              <a:ea typeface="Urbanist"/>
              <a:cs typeface="Urbanist"/>
              <a:sym typeface="Urbanist"/>
            </a:endParaRPr>
          </a:p>
          <a:p>
            <a:pPr indent="0" lvl="0" marL="0" rtl="0" algn="l">
              <a:spcBef>
                <a:spcPts val="0"/>
              </a:spcBef>
              <a:spcAft>
                <a:spcPts val="0"/>
              </a:spcAft>
              <a:buNone/>
            </a:pPr>
            <a:r>
              <a:rPr b="1" lang="en">
                <a:solidFill>
                  <a:schemeClr val="accent3"/>
                </a:solidFill>
                <a:latin typeface="Urbanist"/>
                <a:ea typeface="Urbanist"/>
                <a:cs typeface="Urbanist"/>
                <a:sym typeface="Urbanist"/>
              </a:rPr>
              <a:t>Disclosure scope:</a:t>
            </a:r>
            <a:r>
              <a:rPr lang="en">
                <a:solidFill>
                  <a:schemeClr val="lt1"/>
                </a:solidFill>
                <a:latin typeface="Urbanist"/>
                <a:ea typeface="Urbanist"/>
                <a:cs typeface="Urbanist"/>
                <a:sym typeface="Urbanist"/>
              </a:rPr>
              <a:t> Only one form of AI disclosure was tested, leaving other transparency formats unexplored.</a:t>
            </a:r>
            <a:endParaRPr>
              <a:solidFill>
                <a:schemeClr val="lt1"/>
              </a:solidFill>
              <a:latin typeface="Urbanist"/>
              <a:ea typeface="Urbanist"/>
              <a:cs typeface="Urbanist"/>
              <a:sym typeface="Urbanist"/>
            </a:endParaRPr>
          </a:p>
        </p:txBody>
      </p:sp>
      <p:sp>
        <p:nvSpPr>
          <p:cNvPr id="1055" name="Google Shape;1055;p83"/>
          <p:cNvSpPr/>
          <p:nvPr/>
        </p:nvSpPr>
        <p:spPr>
          <a:xfrm>
            <a:off x="4983400" y="783825"/>
            <a:ext cx="3473400" cy="3819900"/>
          </a:xfrm>
          <a:prstGeom prst="roundRect">
            <a:avLst>
              <a:gd fmla="val 16991" name="adj"/>
            </a:avLst>
          </a:prstGeom>
          <a:solidFill>
            <a:schemeClr val="lt2"/>
          </a:solidFill>
          <a:ln>
            <a:noFill/>
          </a:ln>
        </p:spPr>
        <p:txBody>
          <a:bodyPr anchorCtr="0" anchor="ctr" bIns="165925" lIns="165925" spcFirstLastPara="1" rIns="165925" wrap="square" tIns="165925">
            <a:noAutofit/>
          </a:bodyPr>
          <a:lstStyle/>
          <a:p>
            <a:pPr indent="0" lvl="0" marL="0" rtl="0" algn="ctr">
              <a:spcBef>
                <a:spcPts val="0"/>
              </a:spcBef>
              <a:spcAft>
                <a:spcPts val="0"/>
              </a:spcAft>
              <a:buNone/>
            </a:pPr>
            <a:r>
              <a:t/>
            </a:r>
            <a:endParaRPr sz="2541">
              <a:solidFill>
                <a:schemeClr val="dk1"/>
              </a:solidFill>
              <a:latin typeface="Urbanist"/>
              <a:ea typeface="Urbanist"/>
              <a:cs typeface="Urbanist"/>
              <a:sym typeface="Urbanist"/>
            </a:endParaRPr>
          </a:p>
        </p:txBody>
      </p:sp>
      <p:sp>
        <p:nvSpPr>
          <p:cNvPr id="1056" name="Google Shape;1056;p83"/>
          <p:cNvSpPr txBox="1"/>
          <p:nvPr/>
        </p:nvSpPr>
        <p:spPr>
          <a:xfrm>
            <a:off x="4983400" y="974175"/>
            <a:ext cx="3473400" cy="3439200"/>
          </a:xfrm>
          <a:prstGeom prst="rect">
            <a:avLst/>
          </a:prstGeom>
          <a:noFill/>
          <a:ln>
            <a:noFill/>
          </a:ln>
        </p:spPr>
        <p:txBody>
          <a:bodyPr anchorCtr="0" anchor="t" bIns="88925" lIns="88925" spcFirstLastPara="1" rIns="88925" wrap="square" tIns="88925">
            <a:noAutofit/>
          </a:bodyPr>
          <a:lstStyle/>
          <a:p>
            <a:pPr indent="0" lvl="0" marL="0" rtl="0" algn="l">
              <a:spcBef>
                <a:spcPts val="0"/>
              </a:spcBef>
              <a:spcAft>
                <a:spcPts val="0"/>
              </a:spcAft>
              <a:buNone/>
            </a:pPr>
            <a:r>
              <a:rPr b="1" lang="en">
                <a:solidFill>
                  <a:schemeClr val="accent3"/>
                </a:solidFill>
                <a:latin typeface="Urbanist"/>
                <a:ea typeface="Urbanist"/>
                <a:cs typeface="Urbanist"/>
                <a:sym typeface="Urbanist"/>
              </a:rPr>
              <a:t>Broader datasets: </a:t>
            </a:r>
            <a:r>
              <a:rPr lang="en">
                <a:solidFill>
                  <a:schemeClr val="lt1"/>
                </a:solidFill>
                <a:latin typeface="Urbanist"/>
                <a:ea typeface="Urbanist"/>
                <a:cs typeface="Urbanist"/>
                <a:sym typeface="Urbanist"/>
              </a:rPr>
              <a:t>Future work can test multiple news topics and larger datasets to improve generalizability.</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b="1">
              <a:solidFill>
                <a:schemeClr val="accent3"/>
              </a:solidFill>
              <a:latin typeface="Urbanist"/>
              <a:ea typeface="Urbanist"/>
              <a:cs typeface="Urbanist"/>
              <a:sym typeface="Urbanist"/>
            </a:endParaRPr>
          </a:p>
          <a:p>
            <a:pPr indent="0" lvl="0" marL="0" rtl="0" algn="l">
              <a:spcBef>
                <a:spcPts val="0"/>
              </a:spcBef>
              <a:spcAft>
                <a:spcPts val="0"/>
              </a:spcAft>
              <a:buNone/>
            </a:pPr>
            <a:r>
              <a:t/>
            </a:r>
            <a:endParaRPr b="1">
              <a:solidFill>
                <a:schemeClr val="accent3"/>
              </a:solidFill>
              <a:latin typeface="Urbanist"/>
              <a:ea typeface="Urbanist"/>
              <a:cs typeface="Urbanist"/>
              <a:sym typeface="Urbanist"/>
            </a:endParaRPr>
          </a:p>
          <a:p>
            <a:pPr indent="0" lvl="0" marL="0" rtl="0" algn="l">
              <a:spcBef>
                <a:spcPts val="0"/>
              </a:spcBef>
              <a:spcAft>
                <a:spcPts val="0"/>
              </a:spcAft>
              <a:buNone/>
            </a:pPr>
            <a:r>
              <a:rPr b="1" lang="en">
                <a:solidFill>
                  <a:schemeClr val="accent3"/>
                </a:solidFill>
                <a:latin typeface="Urbanist"/>
                <a:ea typeface="Urbanist"/>
                <a:cs typeface="Urbanist"/>
                <a:sym typeface="Urbanist"/>
              </a:rPr>
              <a:t>Real-world interventions: </a:t>
            </a:r>
            <a:r>
              <a:rPr lang="en">
                <a:solidFill>
                  <a:schemeClr val="lt1"/>
                </a:solidFill>
                <a:latin typeface="Urbanist"/>
                <a:ea typeface="Urbanist"/>
                <a:cs typeface="Urbanist"/>
                <a:sym typeface="Urbanist"/>
              </a:rPr>
              <a:t>Future systems could use AI to flag extreme sentiment or one-sided framing and provide multi-perspective summaries to support readers.</a:t>
            </a:r>
            <a:endParaRPr>
              <a:solidFill>
                <a:schemeClr val="lt1"/>
              </a:solidFill>
              <a:latin typeface="Urbanist"/>
              <a:ea typeface="Urbanist"/>
              <a:cs typeface="Urbanist"/>
              <a:sym typeface="Urbanist"/>
            </a:endParaRPr>
          </a:p>
          <a:p>
            <a:pPr indent="0" lvl="0" marL="0" rtl="0" algn="l">
              <a:spcBef>
                <a:spcPts val="0"/>
              </a:spcBef>
              <a:spcAft>
                <a:spcPts val="0"/>
              </a:spcAft>
              <a:buNone/>
            </a:pPr>
            <a:r>
              <a:t/>
            </a:r>
            <a:endParaRPr b="1">
              <a:solidFill>
                <a:schemeClr val="accent3"/>
              </a:solidFill>
              <a:latin typeface="Urbanist"/>
              <a:ea typeface="Urbanist"/>
              <a:cs typeface="Urbanist"/>
              <a:sym typeface="Urbanist"/>
            </a:endParaRPr>
          </a:p>
        </p:txBody>
      </p:sp>
      <p:pic>
        <p:nvPicPr>
          <p:cNvPr id="1057" name="Google Shape;1057;p83"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49"/>
                                        </p:tgtEl>
                                      </p:cBhvr>
                                    </p:animEffect>
                                    <p:set>
                                      <p:cBhvr>
                                        <p:cTn dur="1" fill="hold">
                                          <p:stCondLst>
                                            <p:cond delay="1000"/>
                                          </p:stCondLst>
                                        </p:cTn>
                                        <p:tgtEl>
                                          <p:spTgt spid="104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xit" presetID="10" presetSubtype="0">
                                  <p:stCondLst>
                                    <p:cond delay="0"/>
                                  </p:stCondLst>
                                  <p:childTnLst>
                                    <p:animEffect filter="fade" transition="out">
                                      <p:cBhvr>
                                        <p:cTn dur="1000"/>
                                        <p:tgtEl>
                                          <p:spTgt spid="1053"/>
                                        </p:tgtEl>
                                      </p:cBhvr>
                                    </p:animEffect>
                                    <p:set>
                                      <p:cBhvr>
                                        <p:cTn dur="1" fill="hold">
                                          <p:stCondLst>
                                            <p:cond delay="1000"/>
                                          </p:stCondLst>
                                        </p:cTn>
                                        <p:tgtEl>
                                          <p:spTgt spid="10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054"/>
                                        </p:tgtEl>
                                      </p:cBhvr>
                                    </p:animEffect>
                                    <p:set>
                                      <p:cBhvr>
                                        <p:cTn dur="1" fill="hold">
                                          <p:stCondLst>
                                            <p:cond delay="1000"/>
                                          </p:stCondLst>
                                        </p:cTn>
                                        <p:tgtEl>
                                          <p:spTgt spid="105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84"/>
          <p:cNvSpPr txBox="1"/>
          <p:nvPr/>
        </p:nvSpPr>
        <p:spPr>
          <a:xfrm>
            <a:off x="191400" y="0"/>
            <a:ext cx="44646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chemeClr val="lt1"/>
                </a:solidFill>
                <a:latin typeface="Urbanist"/>
                <a:ea typeface="Urbanist"/>
                <a:cs typeface="Urbanist"/>
                <a:sym typeface="Urbanist"/>
              </a:rPr>
              <a:t>Acknowledgements</a:t>
            </a:r>
            <a:endParaRPr b="1" sz="3400">
              <a:solidFill>
                <a:schemeClr val="lt1"/>
              </a:solidFill>
              <a:latin typeface="Urbanist"/>
              <a:ea typeface="Urbanist"/>
              <a:cs typeface="Urbanist"/>
              <a:sym typeface="Urbanist"/>
            </a:endParaRPr>
          </a:p>
        </p:txBody>
      </p:sp>
      <p:sp>
        <p:nvSpPr>
          <p:cNvPr id="1063" name="Google Shape;1063;p84"/>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1064" name="Google Shape;1064;p84"/>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sp>
        <p:nvSpPr>
          <p:cNvPr id="1065" name="Google Shape;1065;p84"/>
          <p:cNvSpPr txBox="1"/>
          <p:nvPr/>
        </p:nvSpPr>
        <p:spPr>
          <a:xfrm>
            <a:off x="320625" y="700500"/>
            <a:ext cx="2172900" cy="5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Urbanist"/>
                <a:ea typeface="Urbanist"/>
                <a:cs typeface="Urbanist"/>
                <a:sym typeface="Urbanist"/>
              </a:rPr>
              <a:t>Team Members:</a:t>
            </a:r>
            <a:endParaRPr b="1" sz="2000">
              <a:solidFill>
                <a:schemeClr val="lt1"/>
              </a:solidFill>
              <a:latin typeface="Urbanist"/>
              <a:ea typeface="Urbanist"/>
              <a:cs typeface="Urbanist"/>
              <a:sym typeface="Urbanist"/>
            </a:endParaRPr>
          </a:p>
        </p:txBody>
      </p:sp>
      <p:pic>
        <p:nvPicPr>
          <p:cNvPr id="1066" name="Google Shape;1066;p84" title="Screenshot 2025-05-15 at 4.34.18 PM.png"/>
          <p:cNvPicPr preferRelativeResize="0"/>
          <p:nvPr/>
        </p:nvPicPr>
        <p:blipFill>
          <a:blip r:embed="rId4">
            <a:alphaModFix/>
          </a:blip>
          <a:stretch>
            <a:fillRect/>
          </a:stretch>
        </p:blipFill>
        <p:spPr>
          <a:xfrm>
            <a:off x="246000" y="1147040"/>
            <a:ext cx="1574444" cy="1698431"/>
          </a:xfrm>
          <a:prstGeom prst="rect">
            <a:avLst/>
          </a:prstGeom>
          <a:noFill/>
          <a:ln>
            <a:noFill/>
          </a:ln>
        </p:spPr>
      </p:pic>
      <p:pic>
        <p:nvPicPr>
          <p:cNvPr id="1067" name="Google Shape;1067;p84" title="varun.jpeg"/>
          <p:cNvPicPr preferRelativeResize="0"/>
          <p:nvPr/>
        </p:nvPicPr>
        <p:blipFill rotWithShape="1">
          <a:blip r:embed="rId5">
            <a:alphaModFix/>
          </a:blip>
          <a:srcRect b="0" l="787" r="787" t="0"/>
          <a:stretch/>
        </p:blipFill>
        <p:spPr>
          <a:xfrm>
            <a:off x="1972147" y="1147040"/>
            <a:ext cx="1609233" cy="1698440"/>
          </a:xfrm>
          <a:prstGeom prst="rect">
            <a:avLst/>
          </a:prstGeom>
          <a:noFill/>
          <a:ln>
            <a:noFill/>
          </a:ln>
        </p:spPr>
      </p:pic>
      <p:pic>
        <p:nvPicPr>
          <p:cNvPr id="1068" name="Google Shape;1068;p84" title="Screenshot 2026-03-11 at 1.37.27 PM.png"/>
          <p:cNvPicPr preferRelativeResize="0"/>
          <p:nvPr/>
        </p:nvPicPr>
        <p:blipFill rotWithShape="1">
          <a:blip r:embed="rId6">
            <a:alphaModFix/>
          </a:blip>
          <a:srcRect b="0" l="6079" r="6079" t="0"/>
          <a:stretch/>
        </p:blipFill>
        <p:spPr>
          <a:xfrm>
            <a:off x="228600" y="2982946"/>
            <a:ext cx="1609233" cy="1634917"/>
          </a:xfrm>
          <a:prstGeom prst="rect">
            <a:avLst/>
          </a:prstGeom>
          <a:noFill/>
          <a:ln>
            <a:noFill/>
          </a:ln>
        </p:spPr>
      </p:pic>
      <p:pic>
        <p:nvPicPr>
          <p:cNvPr id="1069" name="Google Shape;1069;p84" title="Screenshot 2025-05-15 at 3.24.45 PM.png"/>
          <p:cNvPicPr preferRelativeResize="0"/>
          <p:nvPr/>
        </p:nvPicPr>
        <p:blipFill>
          <a:blip r:embed="rId7">
            <a:alphaModFix/>
          </a:blip>
          <a:stretch>
            <a:fillRect/>
          </a:stretch>
        </p:blipFill>
        <p:spPr>
          <a:xfrm>
            <a:off x="1956334" y="2984016"/>
            <a:ext cx="1640857" cy="1632780"/>
          </a:xfrm>
          <a:prstGeom prst="rect">
            <a:avLst/>
          </a:prstGeom>
          <a:noFill/>
          <a:ln>
            <a:noFill/>
          </a:ln>
        </p:spPr>
      </p:pic>
      <p:sp>
        <p:nvSpPr>
          <p:cNvPr id="1070" name="Google Shape;1070;p84"/>
          <p:cNvSpPr/>
          <p:nvPr/>
        </p:nvSpPr>
        <p:spPr>
          <a:xfrm>
            <a:off x="3988975" y="976701"/>
            <a:ext cx="2163600" cy="1355100"/>
          </a:xfrm>
          <a:prstGeom prst="roundRect">
            <a:avLst>
              <a:gd fmla="val 12302" name="adj"/>
            </a:avLst>
          </a:prstGeom>
          <a:solidFill>
            <a:srgbClr val="323232"/>
          </a:solidFill>
          <a:ln>
            <a:noFill/>
          </a:ln>
        </p:spPr>
        <p:txBody>
          <a:bodyPr anchorCtr="0" anchor="ctr" bIns="69775" lIns="69775" spcFirstLastPara="1" rIns="69775" wrap="square" tIns="69775">
            <a:noAutofit/>
          </a:bodyPr>
          <a:lstStyle/>
          <a:p>
            <a:pPr indent="0" lvl="0" marL="0" rtl="0" algn="ctr">
              <a:spcBef>
                <a:spcPts val="0"/>
              </a:spcBef>
              <a:spcAft>
                <a:spcPts val="0"/>
              </a:spcAft>
              <a:buNone/>
            </a:pPr>
            <a:r>
              <a:t/>
            </a:r>
            <a:endParaRPr sz="1068">
              <a:solidFill>
                <a:srgbClr val="000000"/>
              </a:solidFill>
              <a:latin typeface="Urbanist"/>
              <a:ea typeface="Urbanist"/>
              <a:cs typeface="Urbanist"/>
              <a:sym typeface="Urbanist"/>
            </a:endParaRPr>
          </a:p>
        </p:txBody>
      </p:sp>
      <p:sp>
        <p:nvSpPr>
          <p:cNvPr id="1071" name="Google Shape;1071;p84"/>
          <p:cNvSpPr txBox="1"/>
          <p:nvPr/>
        </p:nvSpPr>
        <p:spPr>
          <a:xfrm>
            <a:off x="4410775" y="1135550"/>
            <a:ext cx="1320000" cy="876300"/>
          </a:xfrm>
          <a:prstGeom prst="rect">
            <a:avLst/>
          </a:prstGeom>
          <a:noFill/>
          <a:ln>
            <a:noFill/>
          </a:ln>
        </p:spPr>
        <p:txBody>
          <a:bodyPr anchorCtr="0" anchor="t" bIns="0" lIns="0" spcFirstLastPara="1" rIns="139550" wrap="square" tIns="0">
            <a:noAutofit/>
          </a:bodyPr>
          <a:lstStyle/>
          <a:p>
            <a:pPr indent="0" lvl="0" marL="0" rtl="0" algn="ctr">
              <a:spcBef>
                <a:spcPts val="0"/>
              </a:spcBef>
              <a:spcAft>
                <a:spcPts val="0"/>
              </a:spcAft>
              <a:buNone/>
            </a:pPr>
            <a:r>
              <a:rPr lang="en" sz="1603">
                <a:solidFill>
                  <a:srgbClr val="DEFF9A"/>
                </a:solidFill>
                <a:latin typeface="Urbanist Medium"/>
                <a:ea typeface="Urbanist Medium"/>
                <a:cs typeface="Urbanist Medium"/>
                <a:sym typeface="Urbanist Medium"/>
              </a:rPr>
              <a:t>Let’s Chat</a:t>
            </a:r>
            <a:endParaRPr sz="1603">
              <a:solidFill>
                <a:srgbClr val="DEFF9A"/>
              </a:solidFill>
              <a:latin typeface="Urbanist Medium"/>
              <a:ea typeface="Urbanist Medium"/>
              <a:cs typeface="Urbanist Medium"/>
              <a:sym typeface="Urbanist Medium"/>
            </a:endParaRPr>
          </a:p>
          <a:p>
            <a:pPr indent="0" lvl="0" marL="0" rtl="0" algn="ctr">
              <a:spcBef>
                <a:spcPts val="0"/>
              </a:spcBef>
              <a:spcAft>
                <a:spcPts val="0"/>
              </a:spcAft>
              <a:buNone/>
            </a:pPr>
            <a:r>
              <a:t/>
            </a:r>
            <a:endParaRPr sz="303">
              <a:solidFill>
                <a:srgbClr val="DEFF9A"/>
              </a:solidFill>
              <a:latin typeface="Urbanist Medium"/>
              <a:ea typeface="Urbanist Medium"/>
              <a:cs typeface="Urbanist Medium"/>
              <a:sym typeface="Urbanist Medium"/>
            </a:endParaRPr>
          </a:p>
          <a:p>
            <a:pPr indent="0" lvl="0" marL="0" rtl="0" algn="ctr">
              <a:spcBef>
                <a:spcPts val="0"/>
              </a:spcBef>
              <a:spcAft>
                <a:spcPts val="0"/>
              </a:spcAft>
              <a:buNone/>
            </a:pPr>
            <a:r>
              <a:rPr lang="en" sz="950">
                <a:solidFill>
                  <a:schemeClr val="lt1"/>
                </a:solidFill>
                <a:latin typeface="Urbanist Medium"/>
                <a:ea typeface="Urbanist Medium"/>
                <a:cs typeface="Urbanist Medium"/>
                <a:sym typeface="Urbanist Medium"/>
              </a:rPr>
              <a:t>Prerana Khatiwada</a:t>
            </a:r>
            <a:endParaRPr sz="950">
              <a:solidFill>
                <a:schemeClr val="lt1"/>
              </a:solidFill>
              <a:latin typeface="Urbanist Medium"/>
              <a:ea typeface="Urbanist Medium"/>
              <a:cs typeface="Urbanist Medium"/>
              <a:sym typeface="Urbanist Medium"/>
            </a:endParaRPr>
          </a:p>
          <a:p>
            <a:pPr indent="0" lvl="0" marL="0" rtl="0" algn="ctr">
              <a:spcBef>
                <a:spcPts val="0"/>
              </a:spcBef>
              <a:spcAft>
                <a:spcPts val="0"/>
              </a:spcAft>
              <a:buNone/>
            </a:pPr>
            <a:r>
              <a:rPr lang="en" sz="950">
                <a:solidFill>
                  <a:schemeClr val="lt1"/>
                </a:solidFill>
                <a:latin typeface="Urbanist Medium"/>
                <a:ea typeface="Urbanist Medium"/>
                <a:cs typeface="Urbanist Medium"/>
                <a:sym typeface="Urbanist Medium"/>
              </a:rPr>
              <a:t>preranak@udel.edu</a:t>
            </a:r>
            <a:endParaRPr sz="950">
              <a:solidFill>
                <a:schemeClr val="lt1"/>
              </a:solidFill>
              <a:latin typeface="Urbanist Medium"/>
              <a:ea typeface="Urbanist Medium"/>
              <a:cs typeface="Urbanist Medium"/>
              <a:sym typeface="Urbanist Medium"/>
            </a:endParaRPr>
          </a:p>
          <a:p>
            <a:pPr indent="0" lvl="0" marL="0" rtl="0" algn="ctr">
              <a:lnSpc>
                <a:spcPct val="85000"/>
              </a:lnSpc>
              <a:spcBef>
                <a:spcPts val="0"/>
              </a:spcBef>
              <a:spcAft>
                <a:spcPts val="0"/>
              </a:spcAft>
              <a:buNone/>
            </a:pPr>
            <a:r>
              <a:t/>
            </a:r>
            <a:endParaRPr sz="1145">
              <a:solidFill>
                <a:srgbClr val="F5F5F5"/>
              </a:solidFill>
              <a:latin typeface="Urbanist Medium"/>
              <a:ea typeface="Urbanist Medium"/>
              <a:cs typeface="Urbanist Medium"/>
              <a:sym typeface="Urbanist Medium"/>
            </a:endParaRPr>
          </a:p>
          <a:p>
            <a:pPr indent="0" lvl="0" marL="0" rtl="0" algn="ctr">
              <a:lnSpc>
                <a:spcPct val="115000"/>
              </a:lnSpc>
              <a:spcBef>
                <a:spcPts val="0"/>
              </a:spcBef>
              <a:spcAft>
                <a:spcPts val="0"/>
              </a:spcAft>
              <a:buClr>
                <a:srgbClr val="000000"/>
              </a:buClr>
              <a:buSzPts val="839"/>
              <a:buNone/>
            </a:pPr>
            <a:r>
              <a:rPr lang="en" sz="992">
                <a:solidFill>
                  <a:srgbClr val="FFFFFF"/>
                </a:solidFill>
                <a:latin typeface="Urbanist"/>
                <a:ea typeface="Urbanist"/>
                <a:cs typeface="Urbanist"/>
                <a:sym typeface="Urbanist"/>
              </a:rPr>
              <a:t>Varun Pappu</a:t>
            </a:r>
            <a:endParaRPr sz="1450">
              <a:solidFill>
                <a:srgbClr val="FFFFFF"/>
              </a:solidFill>
              <a:latin typeface="Urbanist Medium"/>
              <a:ea typeface="Urbanist Medium"/>
              <a:cs typeface="Urbanist Medium"/>
              <a:sym typeface="Urbanist Medium"/>
            </a:endParaRPr>
          </a:p>
          <a:p>
            <a:pPr indent="0" lvl="0" marL="0" rtl="0" algn="ctr">
              <a:lnSpc>
                <a:spcPct val="115000"/>
              </a:lnSpc>
              <a:spcBef>
                <a:spcPts val="0"/>
              </a:spcBef>
              <a:spcAft>
                <a:spcPts val="0"/>
              </a:spcAft>
              <a:buClr>
                <a:srgbClr val="000000"/>
              </a:buClr>
              <a:buSzPts val="839"/>
              <a:buFont typeface="Arial"/>
              <a:buNone/>
            </a:pPr>
            <a:r>
              <a:rPr lang="en" sz="992">
                <a:solidFill>
                  <a:srgbClr val="FFFFFF"/>
                </a:solidFill>
                <a:latin typeface="Urbanist"/>
                <a:ea typeface="Urbanist"/>
                <a:cs typeface="Urbanist"/>
                <a:sym typeface="Urbanist"/>
              </a:rPr>
              <a:t>varunp@udel.edu</a:t>
            </a:r>
            <a:endParaRPr sz="992">
              <a:solidFill>
                <a:srgbClr val="FFFFFF"/>
              </a:solidFill>
              <a:latin typeface="Urbanist"/>
              <a:ea typeface="Urbanist"/>
              <a:cs typeface="Urbanist"/>
              <a:sym typeface="Urbanist"/>
            </a:endParaRPr>
          </a:p>
          <a:p>
            <a:pPr indent="0" lvl="0" marL="0" rtl="0" algn="l">
              <a:lnSpc>
                <a:spcPct val="115000"/>
              </a:lnSpc>
              <a:spcBef>
                <a:spcPts val="0"/>
              </a:spcBef>
              <a:spcAft>
                <a:spcPts val="0"/>
              </a:spcAft>
              <a:buNone/>
            </a:pPr>
            <a:r>
              <a:t/>
            </a:r>
            <a:endParaRPr sz="992">
              <a:solidFill>
                <a:srgbClr val="FFFFFF"/>
              </a:solidFill>
              <a:latin typeface="Urbanist"/>
              <a:ea typeface="Urbanist"/>
              <a:cs typeface="Urbanist"/>
              <a:sym typeface="Urbanist"/>
            </a:endParaRPr>
          </a:p>
        </p:txBody>
      </p:sp>
      <p:sp>
        <p:nvSpPr>
          <p:cNvPr id="1072" name="Google Shape;1072;p84"/>
          <p:cNvSpPr txBox="1"/>
          <p:nvPr/>
        </p:nvSpPr>
        <p:spPr>
          <a:xfrm>
            <a:off x="6311400" y="976675"/>
            <a:ext cx="2777100" cy="16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Urbanist"/>
                <a:ea typeface="Urbanist"/>
                <a:cs typeface="Urbanist"/>
                <a:sym typeface="Urbanist"/>
              </a:rPr>
              <a:t>We thank our volunteer coders from the Department of Political Science and International Relations for their valuable time. We also</a:t>
            </a:r>
            <a:r>
              <a:rPr lang="en" sz="1100">
                <a:solidFill>
                  <a:schemeClr val="lt1"/>
                </a:solidFill>
                <a:latin typeface="Urbanist"/>
                <a:ea typeface="Urbanist"/>
                <a:cs typeface="Urbanist"/>
                <a:sym typeface="Urbanist"/>
              </a:rPr>
              <a:t> thank the UD Undergraduate Research Program for supporting Varun Pa</a:t>
            </a:r>
            <a:r>
              <a:rPr lang="en" sz="1100">
                <a:solidFill>
                  <a:schemeClr val="lt1"/>
                </a:solidFill>
                <a:latin typeface="Urbanist"/>
                <a:ea typeface="Urbanist"/>
                <a:cs typeface="Urbanist"/>
                <a:sym typeface="Urbanist"/>
              </a:rPr>
              <a:t>ppu’s participation via the Summer Scholars program.</a:t>
            </a:r>
            <a:endParaRPr sz="1100">
              <a:solidFill>
                <a:schemeClr val="lt1"/>
              </a:solidFill>
              <a:latin typeface="Urbanist"/>
              <a:ea typeface="Urbanist"/>
              <a:cs typeface="Urbanist"/>
              <a:sym typeface="Urbanist"/>
            </a:endParaRPr>
          </a:p>
          <a:p>
            <a:pPr indent="0" lvl="0" marL="0" rtl="0" algn="l">
              <a:spcBef>
                <a:spcPts val="0"/>
              </a:spcBef>
              <a:spcAft>
                <a:spcPts val="0"/>
              </a:spcAft>
              <a:buNone/>
            </a:pPr>
            <a:r>
              <a:t/>
            </a:r>
            <a:endParaRPr sz="1200">
              <a:solidFill>
                <a:schemeClr val="lt1"/>
              </a:solidFill>
              <a:latin typeface="Urbanist"/>
              <a:ea typeface="Urbanist"/>
              <a:cs typeface="Urbanist"/>
              <a:sym typeface="Urbanist"/>
            </a:endParaRPr>
          </a:p>
        </p:txBody>
      </p:sp>
      <p:sp>
        <p:nvSpPr>
          <p:cNvPr id="1073" name="Google Shape;1073;p84"/>
          <p:cNvSpPr/>
          <p:nvPr/>
        </p:nvSpPr>
        <p:spPr>
          <a:xfrm>
            <a:off x="3988975" y="2674975"/>
            <a:ext cx="3014700" cy="510300"/>
          </a:xfrm>
          <a:prstGeom prst="roundRect">
            <a:avLst>
              <a:gd fmla="val 16667" name="adj"/>
            </a:avLst>
          </a:prstGeom>
          <a:solidFill>
            <a:srgbClr val="F2F4F7"/>
          </a:solidFill>
          <a:ln cap="flat" cmpd="sng" w="8675">
            <a:solidFill>
              <a:schemeClr val="dk2"/>
            </a:solidFill>
            <a:prstDash val="solid"/>
            <a:round/>
            <a:headEnd len="sm" w="sm" type="none"/>
            <a:tailEnd len="sm" w="sm" type="none"/>
          </a:ln>
        </p:spPr>
        <p:txBody>
          <a:bodyPr anchorCtr="0" anchor="ctr" bIns="83275" lIns="83275" spcFirstLastPara="1" rIns="83275" wrap="square" tIns="83275">
            <a:noAutofit/>
          </a:bodyPr>
          <a:lstStyle/>
          <a:p>
            <a:pPr indent="0" lvl="0" marL="0" rtl="0" algn="ctr">
              <a:spcBef>
                <a:spcPts val="0"/>
              </a:spcBef>
              <a:spcAft>
                <a:spcPts val="0"/>
              </a:spcAft>
              <a:buNone/>
            </a:pPr>
            <a:r>
              <a:t/>
            </a:r>
            <a:endParaRPr sz="1275">
              <a:solidFill>
                <a:schemeClr val="lt1"/>
              </a:solidFill>
              <a:latin typeface="Urbanist"/>
              <a:ea typeface="Urbanist"/>
              <a:cs typeface="Urbanist"/>
              <a:sym typeface="Urbanist"/>
            </a:endParaRPr>
          </a:p>
        </p:txBody>
      </p:sp>
      <p:pic>
        <p:nvPicPr>
          <p:cNvPr id="1074" name="Google Shape;1074;p84"/>
          <p:cNvPicPr preferRelativeResize="0"/>
          <p:nvPr/>
        </p:nvPicPr>
        <p:blipFill rotWithShape="1">
          <a:blip r:embed="rId8">
            <a:alphaModFix/>
          </a:blip>
          <a:srcRect b="0" l="0" r="0" t="0"/>
          <a:stretch/>
        </p:blipFill>
        <p:spPr>
          <a:xfrm>
            <a:off x="4600873" y="2701423"/>
            <a:ext cx="1790911" cy="447738"/>
          </a:xfrm>
          <a:prstGeom prst="rect">
            <a:avLst/>
          </a:prstGeom>
          <a:noFill/>
          <a:ln>
            <a:noFill/>
          </a:ln>
        </p:spPr>
      </p:pic>
      <p:pic>
        <p:nvPicPr>
          <p:cNvPr id="1075" name="Google Shape;1075;p84" title="Screenshot 2026-03-11 at 12.50.42 PM.png"/>
          <p:cNvPicPr preferRelativeResize="0"/>
          <p:nvPr/>
        </p:nvPicPr>
        <p:blipFill>
          <a:blip r:embed="rId9">
            <a:alphaModFix/>
          </a:blip>
          <a:stretch>
            <a:fillRect/>
          </a:stretch>
        </p:blipFill>
        <p:spPr>
          <a:xfrm>
            <a:off x="8106725" y="4683725"/>
            <a:ext cx="1044449" cy="459775"/>
          </a:xfrm>
          <a:prstGeom prst="rect">
            <a:avLst/>
          </a:prstGeom>
          <a:noFill/>
          <a:ln>
            <a:noFill/>
          </a:ln>
        </p:spPr>
      </p:pic>
      <p:sp>
        <p:nvSpPr>
          <p:cNvPr id="1076" name="Google Shape;1076;p84"/>
          <p:cNvSpPr/>
          <p:nvPr/>
        </p:nvSpPr>
        <p:spPr>
          <a:xfrm>
            <a:off x="3988975" y="4036100"/>
            <a:ext cx="3022500" cy="507900"/>
          </a:xfrm>
          <a:prstGeom prst="roundRect">
            <a:avLst>
              <a:gd fmla="val 16667" name="adj"/>
            </a:avLst>
          </a:prstGeom>
          <a:solidFill>
            <a:srgbClr val="002E5A"/>
          </a:solidFill>
          <a:ln>
            <a:noFill/>
          </a:ln>
        </p:spPr>
        <p:txBody>
          <a:bodyPr anchorCtr="0" anchor="ctr" bIns="83275" lIns="83275" spcFirstLastPara="1" rIns="83275" wrap="square" tIns="83275">
            <a:noAutofit/>
          </a:bodyPr>
          <a:lstStyle/>
          <a:p>
            <a:pPr indent="0" lvl="0" marL="0" rtl="0" algn="ctr">
              <a:spcBef>
                <a:spcPts val="0"/>
              </a:spcBef>
              <a:spcAft>
                <a:spcPts val="0"/>
              </a:spcAft>
              <a:buNone/>
            </a:pPr>
            <a:r>
              <a:t/>
            </a:r>
            <a:endParaRPr sz="1275">
              <a:solidFill>
                <a:schemeClr val="lt1"/>
              </a:solidFill>
              <a:latin typeface="Urbanist"/>
              <a:ea typeface="Urbanist"/>
              <a:cs typeface="Urbanist"/>
              <a:sym typeface="Urbanist"/>
            </a:endParaRPr>
          </a:p>
        </p:txBody>
      </p:sp>
      <p:sp>
        <p:nvSpPr>
          <p:cNvPr id="1077" name="Google Shape;1077;p84"/>
          <p:cNvSpPr/>
          <p:nvPr/>
        </p:nvSpPr>
        <p:spPr>
          <a:xfrm>
            <a:off x="3988975" y="3369772"/>
            <a:ext cx="3022500" cy="510300"/>
          </a:xfrm>
          <a:prstGeom prst="roundRect">
            <a:avLst>
              <a:gd fmla="val 16667" name="adj"/>
            </a:avLst>
          </a:prstGeom>
          <a:solidFill>
            <a:srgbClr val="00539F"/>
          </a:solidFill>
          <a:ln>
            <a:noFill/>
          </a:ln>
        </p:spPr>
        <p:txBody>
          <a:bodyPr anchorCtr="0" anchor="ctr" bIns="83275" lIns="83275" spcFirstLastPara="1" rIns="83275" wrap="square" tIns="83275">
            <a:noAutofit/>
          </a:bodyPr>
          <a:lstStyle/>
          <a:p>
            <a:pPr indent="0" lvl="0" marL="0" rtl="0" algn="ctr">
              <a:spcBef>
                <a:spcPts val="0"/>
              </a:spcBef>
              <a:spcAft>
                <a:spcPts val="0"/>
              </a:spcAft>
              <a:buNone/>
            </a:pPr>
            <a:r>
              <a:t/>
            </a:r>
            <a:endParaRPr sz="1275">
              <a:solidFill>
                <a:schemeClr val="lt1"/>
              </a:solidFill>
              <a:latin typeface="Urbanist"/>
              <a:ea typeface="Urbanist"/>
              <a:cs typeface="Urbanist"/>
              <a:sym typeface="Urbanist"/>
            </a:endParaRPr>
          </a:p>
        </p:txBody>
      </p:sp>
      <p:pic>
        <p:nvPicPr>
          <p:cNvPr id="1078" name="Google Shape;1078;p84" title="CIS.jpeg"/>
          <p:cNvPicPr preferRelativeResize="0"/>
          <p:nvPr/>
        </p:nvPicPr>
        <p:blipFill rotWithShape="1">
          <a:blip r:embed="rId10">
            <a:alphaModFix/>
          </a:blip>
          <a:srcRect b="0" l="0" r="0" t="0"/>
          <a:stretch/>
        </p:blipFill>
        <p:spPr>
          <a:xfrm>
            <a:off x="4174646" y="3390163"/>
            <a:ext cx="2651172" cy="447752"/>
          </a:xfrm>
          <a:prstGeom prst="rect">
            <a:avLst/>
          </a:prstGeom>
          <a:noFill/>
          <a:ln>
            <a:noFill/>
          </a:ln>
        </p:spPr>
      </p:pic>
      <p:pic>
        <p:nvPicPr>
          <p:cNvPr id="1079" name="Google Shape;1079;p84" title="poli.jpeg"/>
          <p:cNvPicPr preferRelativeResize="0"/>
          <p:nvPr/>
        </p:nvPicPr>
        <p:blipFill rotWithShape="1">
          <a:blip r:embed="rId11">
            <a:alphaModFix/>
          </a:blip>
          <a:srcRect b="0" l="4471" r="0" t="0"/>
          <a:stretch/>
        </p:blipFill>
        <p:spPr>
          <a:xfrm>
            <a:off x="4068225" y="4042851"/>
            <a:ext cx="2864150" cy="507900"/>
          </a:xfrm>
          <a:prstGeom prst="rect">
            <a:avLst/>
          </a:prstGeom>
          <a:noFill/>
          <a:ln>
            <a:noFill/>
          </a:ln>
        </p:spPr>
      </p:pic>
      <p:pic>
        <p:nvPicPr>
          <p:cNvPr id="1080" name="Google Shape;1080;p84" title="Untitled_14_02_35.jpg"/>
          <p:cNvPicPr preferRelativeResize="0"/>
          <p:nvPr/>
        </p:nvPicPr>
        <p:blipFill>
          <a:blip r:embed="rId12">
            <a:alphaModFix/>
          </a:blip>
          <a:stretch>
            <a:fillRect/>
          </a:stretch>
        </p:blipFill>
        <p:spPr>
          <a:xfrm>
            <a:off x="7163875" y="2674975"/>
            <a:ext cx="1703951" cy="1703951"/>
          </a:xfrm>
          <a:prstGeom prst="rect">
            <a:avLst/>
          </a:prstGeom>
          <a:noFill/>
          <a:ln>
            <a:noFill/>
          </a:ln>
        </p:spPr>
      </p:pic>
      <p:sp>
        <p:nvSpPr>
          <p:cNvPr id="1081" name="Google Shape;1081;p84"/>
          <p:cNvSpPr txBox="1"/>
          <p:nvPr>
            <p:ph idx="4" type="subTitle"/>
          </p:nvPr>
        </p:nvSpPr>
        <p:spPr>
          <a:xfrm>
            <a:off x="7120353" y="4413125"/>
            <a:ext cx="1791000" cy="2364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700">
                <a:solidFill>
                  <a:srgbClr val="DEFF9A"/>
                </a:solidFill>
              </a:rPr>
              <a:t>Scan For Full Paper</a:t>
            </a:r>
            <a:endParaRPr sz="1700">
              <a:solidFill>
                <a:srgbClr val="DEFF9A"/>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6"/>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09" name="Google Shape;609;p56"/>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10" name="Google Shape;610;p56"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
        <p:nvSpPr>
          <p:cNvPr id="611" name="Google Shape;611;p56"/>
          <p:cNvSpPr txBox="1"/>
          <p:nvPr>
            <p:ph idx="4" type="subTitle"/>
          </p:nvPr>
        </p:nvSpPr>
        <p:spPr>
          <a:xfrm>
            <a:off x="235575" y="228600"/>
            <a:ext cx="2870100" cy="2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and Motivation</a:t>
            </a:r>
            <a:endParaRPr/>
          </a:p>
        </p:txBody>
      </p:sp>
      <p:sp>
        <p:nvSpPr>
          <p:cNvPr id="612" name="Google Shape;612;p56"/>
          <p:cNvSpPr txBox="1"/>
          <p:nvPr/>
        </p:nvSpPr>
        <p:spPr>
          <a:xfrm>
            <a:off x="154375" y="593775"/>
            <a:ext cx="44646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Motivation</a:t>
            </a:r>
            <a:endParaRPr sz="3400">
              <a:solidFill>
                <a:schemeClr val="lt1"/>
              </a:solidFill>
              <a:latin typeface="Urbanist"/>
              <a:ea typeface="Urbanist"/>
              <a:cs typeface="Urbanist"/>
              <a:sym typeface="Urbanist"/>
            </a:endParaRPr>
          </a:p>
        </p:txBody>
      </p:sp>
      <p:sp>
        <p:nvSpPr>
          <p:cNvPr id="613" name="Google Shape;613;p56"/>
          <p:cNvSpPr txBox="1"/>
          <p:nvPr>
            <p:ph idx="4294967295" type="title"/>
          </p:nvPr>
        </p:nvSpPr>
        <p:spPr>
          <a:xfrm>
            <a:off x="234125" y="1895400"/>
            <a:ext cx="8574600" cy="1854900"/>
          </a:xfrm>
          <a:prstGeom prst="rect">
            <a:avLst/>
          </a:prstGeom>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2200">
                <a:solidFill>
                  <a:schemeClr val="dk2"/>
                </a:solidFill>
              </a:rPr>
              <a:t>Despite the growing adoption of </a:t>
            </a:r>
            <a:r>
              <a:rPr lang="en" sz="2200">
                <a:solidFill>
                  <a:srgbClr val="DEFF9A"/>
                </a:solidFill>
              </a:rPr>
              <a:t>AI-assisted writing</a:t>
            </a:r>
            <a:r>
              <a:rPr lang="en" sz="2200">
                <a:solidFill>
                  <a:schemeClr val="dk2"/>
                </a:solidFill>
              </a:rPr>
              <a:t>, relatively little is known about how algorithmic editorial changes, such as</a:t>
            </a:r>
            <a:endParaRPr sz="2200">
              <a:solidFill>
                <a:schemeClr val="dk2"/>
              </a:solidFill>
            </a:endParaRPr>
          </a:p>
          <a:p>
            <a:pPr indent="0" lvl="0" marL="0" rtl="0" algn="l">
              <a:lnSpc>
                <a:spcPct val="85000"/>
              </a:lnSpc>
              <a:spcBef>
                <a:spcPts val="0"/>
              </a:spcBef>
              <a:spcAft>
                <a:spcPts val="0"/>
              </a:spcAft>
              <a:buClr>
                <a:schemeClr val="dk1"/>
              </a:buClr>
              <a:buSzPts val="1100"/>
              <a:buFont typeface="Arial"/>
              <a:buNone/>
            </a:pPr>
            <a:r>
              <a:rPr lang="en" sz="2200">
                <a:solidFill>
                  <a:srgbClr val="DEFF9A"/>
                </a:solidFill>
              </a:rPr>
              <a:t>altering sentiment or reframing arguments</a:t>
            </a:r>
            <a:r>
              <a:rPr lang="en" sz="2200">
                <a:solidFill>
                  <a:schemeClr val="dk2"/>
                </a:solidFill>
              </a:rPr>
              <a:t> affect audience perceptions of fairness, credibility, and trustworthiness</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7"/>
          <p:cNvSpPr txBox="1"/>
          <p:nvPr>
            <p:ph type="title"/>
          </p:nvPr>
        </p:nvSpPr>
        <p:spPr>
          <a:xfrm>
            <a:off x="234125" y="1895400"/>
            <a:ext cx="8574600" cy="14802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Prior research shows th</a:t>
            </a:r>
            <a:r>
              <a:rPr lang="en" sz="2200">
                <a:solidFill>
                  <a:schemeClr val="dk2"/>
                </a:solidFill>
              </a:rPr>
              <a:t>at </a:t>
            </a:r>
            <a:r>
              <a:rPr lang="en" sz="2200">
                <a:solidFill>
                  <a:schemeClr val="accent3"/>
                </a:solidFill>
              </a:rPr>
              <a:t>media framing and emotional tone </a:t>
            </a:r>
            <a:r>
              <a:rPr lang="en" sz="2200">
                <a:solidFill>
                  <a:schemeClr val="dk2"/>
                </a:solidFill>
              </a:rPr>
              <a:t>influence how audiences interpret political information, shaping perceptions of bias, fairness, and responsibility in news coverage </a:t>
            </a:r>
            <a:r>
              <a:rPr i="1" lang="en" sz="1600">
                <a:solidFill>
                  <a:srgbClr val="EFEFEF"/>
                </a:solidFill>
                <a:latin typeface="Times New Roman"/>
                <a:ea typeface="Times New Roman"/>
                <a:cs typeface="Times New Roman"/>
                <a:sym typeface="Times New Roman"/>
              </a:rPr>
              <a:t>(Entman et al. 1993; Lecheler et al.2013).</a:t>
            </a:r>
            <a:endParaRPr i="1" sz="1600">
              <a:solidFill>
                <a:srgbClr val="EFEFEF"/>
              </a:solidFill>
              <a:latin typeface="Times New Roman"/>
              <a:ea typeface="Times New Roman"/>
              <a:cs typeface="Times New Roman"/>
              <a:sym typeface="Times New Roman"/>
            </a:endParaRPr>
          </a:p>
        </p:txBody>
      </p:sp>
      <p:sp>
        <p:nvSpPr>
          <p:cNvPr id="619" name="Google Shape;619;p57"/>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20" name="Google Shape;620;p57"/>
          <p:cNvSpPr txBox="1"/>
          <p:nvPr/>
        </p:nvSpPr>
        <p:spPr>
          <a:xfrm>
            <a:off x="154375" y="593775"/>
            <a:ext cx="50325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Background</a:t>
            </a:r>
            <a:endParaRPr sz="3400">
              <a:solidFill>
                <a:schemeClr val="lt1"/>
              </a:solidFill>
              <a:latin typeface="Urbanist"/>
              <a:ea typeface="Urbanist"/>
              <a:cs typeface="Urbanist"/>
              <a:sym typeface="Urbanist"/>
            </a:endParaRPr>
          </a:p>
        </p:txBody>
      </p:sp>
      <p:sp>
        <p:nvSpPr>
          <p:cNvPr id="621" name="Google Shape;621;p57"/>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22" name="Google Shape;622;p57"/>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23" name="Google Shape;623;p57"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8"/>
          <p:cNvSpPr txBox="1"/>
          <p:nvPr>
            <p:ph type="title"/>
          </p:nvPr>
        </p:nvSpPr>
        <p:spPr>
          <a:xfrm>
            <a:off x="234125" y="1895400"/>
            <a:ext cx="8574600" cy="14802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Studies in political communication demonstrate that sentiment and emotional cues such as </a:t>
            </a:r>
            <a:r>
              <a:rPr lang="en" sz="2200">
                <a:solidFill>
                  <a:srgbClr val="DEFF9A"/>
                </a:solidFill>
              </a:rPr>
              <a:t>anger or negativity can amplify framing effects and influence audience engagement</a:t>
            </a:r>
            <a:r>
              <a:rPr lang="en" sz="2200">
                <a:solidFill>
                  <a:schemeClr val="dk2"/>
                </a:solidFill>
              </a:rPr>
              <a:t>, attitudes, and emotional responses to political content </a:t>
            </a:r>
            <a:endParaRPr sz="2200">
              <a:solidFill>
                <a:schemeClr val="dk2"/>
              </a:solidFill>
            </a:endParaRPr>
          </a:p>
          <a:p>
            <a:pPr indent="0" lvl="0" marL="0" rtl="0" algn="l">
              <a:lnSpc>
                <a:spcPct val="85000"/>
              </a:lnSpc>
              <a:spcBef>
                <a:spcPts val="0"/>
              </a:spcBef>
              <a:spcAft>
                <a:spcPts val="0"/>
              </a:spcAft>
              <a:buNone/>
            </a:pPr>
            <a:r>
              <a:rPr i="1" lang="en" sz="1600">
                <a:solidFill>
                  <a:srgbClr val="EFEFEF"/>
                </a:solidFill>
                <a:latin typeface="Times"/>
                <a:ea typeface="Times"/>
                <a:cs typeface="Times"/>
                <a:sym typeface="Times"/>
              </a:rPr>
              <a:t>(Soroka et al.2015; Nelson et al.1997)</a:t>
            </a:r>
            <a:endParaRPr i="1" sz="1000">
              <a:solidFill>
                <a:srgbClr val="EFEFEF"/>
              </a:solidFill>
              <a:latin typeface="Times"/>
              <a:ea typeface="Times"/>
              <a:cs typeface="Times"/>
              <a:sym typeface="Times"/>
            </a:endParaRPr>
          </a:p>
        </p:txBody>
      </p:sp>
      <p:sp>
        <p:nvSpPr>
          <p:cNvPr id="629" name="Google Shape;629;p58"/>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30" name="Google Shape;630;p58"/>
          <p:cNvSpPr txBox="1"/>
          <p:nvPr/>
        </p:nvSpPr>
        <p:spPr>
          <a:xfrm>
            <a:off x="154375" y="593775"/>
            <a:ext cx="50325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Background</a:t>
            </a:r>
            <a:endParaRPr sz="3400">
              <a:solidFill>
                <a:schemeClr val="lt1"/>
              </a:solidFill>
              <a:latin typeface="Urbanist"/>
              <a:ea typeface="Urbanist"/>
              <a:cs typeface="Urbanist"/>
              <a:sym typeface="Urbanist"/>
            </a:endParaRPr>
          </a:p>
        </p:txBody>
      </p:sp>
      <p:sp>
        <p:nvSpPr>
          <p:cNvPr id="631" name="Google Shape;631;p58"/>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32" name="Google Shape;632;p58"/>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33" name="Google Shape;633;p58"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9"/>
          <p:cNvSpPr txBox="1"/>
          <p:nvPr>
            <p:ph type="title"/>
          </p:nvPr>
        </p:nvSpPr>
        <p:spPr>
          <a:xfrm>
            <a:off x="237750" y="2081950"/>
            <a:ext cx="8574600" cy="14802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rPr lang="en" sz="2200">
                <a:solidFill>
                  <a:schemeClr val="dk2"/>
                </a:solidFill>
              </a:rPr>
              <a:t>Computational approaches using </a:t>
            </a:r>
            <a:r>
              <a:rPr lang="en" sz="2200">
                <a:solidFill>
                  <a:schemeClr val="accent3"/>
                </a:solidFill>
              </a:rPr>
              <a:t>sentiment analysis and linguistic modeling</a:t>
            </a:r>
            <a:r>
              <a:rPr lang="en" sz="2200">
                <a:solidFill>
                  <a:schemeClr val="dk2"/>
                </a:solidFill>
              </a:rPr>
              <a:t> have been widely used to analyze political discourse, audience reactions, and misinformation, though </a:t>
            </a:r>
            <a:r>
              <a:rPr lang="en" sz="2200">
                <a:solidFill>
                  <a:schemeClr val="accent3"/>
                </a:solidFill>
              </a:rPr>
              <a:t>sentiment alone often fails to capture deeper evaluative meaning or stance</a:t>
            </a:r>
            <a:r>
              <a:rPr lang="en" sz="2200">
                <a:solidFill>
                  <a:schemeClr val="dk2"/>
                </a:solidFill>
              </a:rPr>
              <a:t> </a:t>
            </a:r>
            <a:endParaRPr sz="2200">
              <a:solidFill>
                <a:schemeClr val="dk2"/>
              </a:solidFill>
            </a:endParaRPr>
          </a:p>
          <a:p>
            <a:pPr indent="0" lvl="0" marL="0" rtl="0" algn="l">
              <a:lnSpc>
                <a:spcPct val="85000"/>
              </a:lnSpc>
              <a:spcBef>
                <a:spcPts val="0"/>
              </a:spcBef>
              <a:spcAft>
                <a:spcPts val="0"/>
              </a:spcAft>
              <a:buNone/>
            </a:pPr>
            <a:r>
              <a:rPr i="1" lang="en" sz="1600">
                <a:solidFill>
                  <a:srgbClr val="CCCCCC"/>
                </a:solidFill>
                <a:latin typeface="Times New Roman"/>
                <a:ea typeface="Times New Roman"/>
                <a:cs typeface="Times New Roman"/>
                <a:sym typeface="Times New Roman"/>
              </a:rPr>
              <a:t>(Khoo et al.2012; Mannan et al.2023).</a:t>
            </a:r>
            <a:endParaRPr i="1" sz="1600">
              <a:solidFill>
                <a:srgbClr val="CCCCCC"/>
              </a:solidFill>
              <a:latin typeface="Times New Roman"/>
              <a:ea typeface="Times New Roman"/>
              <a:cs typeface="Times New Roman"/>
              <a:sym typeface="Times New Roman"/>
            </a:endParaRPr>
          </a:p>
          <a:p>
            <a:pPr indent="0" lvl="0" marL="0" rtl="0" algn="l">
              <a:lnSpc>
                <a:spcPct val="85000"/>
              </a:lnSpc>
              <a:spcBef>
                <a:spcPts val="0"/>
              </a:spcBef>
              <a:spcAft>
                <a:spcPts val="0"/>
              </a:spcAft>
              <a:buNone/>
            </a:pPr>
            <a:r>
              <a:t/>
            </a:r>
            <a:endParaRPr sz="2200">
              <a:solidFill>
                <a:schemeClr val="dk2"/>
              </a:solidFill>
            </a:endParaRPr>
          </a:p>
        </p:txBody>
      </p:sp>
      <p:sp>
        <p:nvSpPr>
          <p:cNvPr id="639" name="Google Shape;639;p59"/>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40" name="Google Shape;640;p59"/>
          <p:cNvSpPr txBox="1"/>
          <p:nvPr/>
        </p:nvSpPr>
        <p:spPr>
          <a:xfrm>
            <a:off x="154375" y="593775"/>
            <a:ext cx="50325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Background</a:t>
            </a:r>
            <a:endParaRPr sz="3400">
              <a:solidFill>
                <a:schemeClr val="lt1"/>
              </a:solidFill>
              <a:latin typeface="Urbanist"/>
              <a:ea typeface="Urbanist"/>
              <a:cs typeface="Urbanist"/>
              <a:sym typeface="Urbanist"/>
            </a:endParaRPr>
          </a:p>
        </p:txBody>
      </p:sp>
      <p:sp>
        <p:nvSpPr>
          <p:cNvPr id="641" name="Google Shape;641;p59"/>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42" name="Google Shape;642;p59"/>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43" name="Google Shape;643;p59"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60"/>
          <p:cNvSpPr txBox="1"/>
          <p:nvPr>
            <p:ph type="title"/>
          </p:nvPr>
        </p:nvSpPr>
        <p:spPr>
          <a:xfrm>
            <a:off x="1280700" y="1065127"/>
            <a:ext cx="6582600" cy="2896500"/>
          </a:xfrm>
          <a:prstGeom prst="rect">
            <a:avLst/>
          </a:prstGeom>
        </p:spPr>
        <p:txBody>
          <a:bodyPr anchorCtr="0" anchor="b" bIns="0" lIns="0" spcFirstLastPara="1" rIns="0" wrap="square" tIns="0">
            <a:noAutofit/>
          </a:bodyPr>
          <a:lstStyle/>
          <a:p>
            <a:pPr indent="0" lvl="0" marL="0" rtl="0" algn="l">
              <a:lnSpc>
                <a:spcPct val="85000"/>
              </a:lnSpc>
              <a:spcBef>
                <a:spcPts val="0"/>
              </a:spcBef>
              <a:spcAft>
                <a:spcPts val="0"/>
              </a:spcAft>
              <a:buNone/>
            </a:pPr>
            <a:r>
              <a:t/>
            </a:r>
            <a:endParaRPr sz="2200">
              <a:solidFill>
                <a:schemeClr val="dk2"/>
              </a:solidFill>
            </a:endParaRPr>
          </a:p>
          <a:p>
            <a:pPr indent="0" lvl="0" marL="0" rtl="0" algn="just">
              <a:lnSpc>
                <a:spcPct val="85000"/>
              </a:lnSpc>
              <a:spcBef>
                <a:spcPts val="0"/>
              </a:spcBef>
              <a:spcAft>
                <a:spcPts val="0"/>
              </a:spcAft>
              <a:buNone/>
            </a:pPr>
            <a:r>
              <a:rPr lang="en" sz="2000">
                <a:solidFill>
                  <a:schemeClr val="dk2"/>
                </a:solidFill>
              </a:rPr>
              <a:t>We aim to investigate </a:t>
            </a:r>
            <a:r>
              <a:rPr lang="en" sz="2000">
                <a:solidFill>
                  <a:schemeClr val="accent3"/>
                </a:solidFill>
              </a:rPr>
              <a:t>how LLM-driven transformations in news—specifically sentiment, </a:t>
            </a:r>
            <a:r>
              <a:rPr lang="en" sz="2000">
                <a:solidFill>
                  <a:schemeClr val="accent3"/>
                </a:solidFill>
              </a:rPr>
              <a:t>framing</a:t>
            </a:r>
            <a:r>
              <a:rPr lang="en" sz="2000">
                <a:solidFill>
                  <a:schemeClr val="accent3"/>
                </a:solidFill>
              </a:rPr>
              <a:t>, and disclosure of LLM modification</a:t>
            </a:r>
            <a:r>
              <a:rPr lang="en" sz="2000">
                <a:solidFill>
                  <a:schemeClr val="dk2"/>
                </a:solidFill>
              </a:rPr>
              <a:t> shape readers’ perceptions of bias, trust, and emotional response.</a:t>
            </a:r>
            <a:endParaRPr sz="2000">
              <a:solidFill>
                <a:schemeClr val="dk2"/>
              </a:solidFill>
            </a:endParaRPr>
          </a:p>
          <a:p>
            <a:pPr indent="0" lvl="0" marL="0" rtl="0" algn="just">
              <a:lnSpc>
                <a:spcPct val="85000"/>
              </a:lnSpc>
              <a:spcBef>
                <a:spcPts val="0"/>
              </a:spcBef>
              <a:spcAft>
                <a:spcPts val="0"/>
              </a:spcAft>
              <a:buNone/>
            </a:pPr>
            <a:r>
              <a:t/>
            </a:r>
            <a:endParaRPr sz="2000">
              <a:solidFill>
                <a:schemeClr val="dk2"/>
              </a:solidFill>
            </a:endParaRPr>
          </a:p>
          <a:p>
            <a:pPr indent="0" lvl="0" marL="0" rtl="0" algn="just">
              <a:lnSpc>
                <a:spcPct val="85000"/>
              </a:lnSpc>
              <a:spcBef>
                <a:spcPts val="0"/>
              </a:spcBef>
              <a:spcAft>
                <a:spcPts val="0"/>
              </a:spcAft>
              <a:buNone/>
            </a:pPr>
            <a:r>
              <a:rPr lang="en" sz="2000">
                <a:solidFill>
                  <a:schemeClr val="dk2"/>
                </a:solidFill>
              </a:rPr>
              <a:t>This involves </a:t>
            </a:r>
            <a:r>
              <a:rPr lang="en" sz="2000">
                <a:solidFill>
                  <a:schemeClr val="accent3"/>
                </a:solidFill>
              </a:rPr>
              <a:t>generating controlled AI-modified news articles</a:t>
            </a:r>
            <a:r>
              <a:rPr lang="en" sz="2000">
                <a:solidFill>
                  <a:schemeClr val="dk2"/>
                </a:solidFill>
              </a:rPr>
              <a:t>, conducting experimental user studies to evaluate audience reactions, and </a:t>
            </a:r>
            <a:r>
              <a:rPr lang="en" sz="2000">
                <a:solidFill>
                  <a:schemeClr val="accent3"/>
                </a:solidFill>
              </a:rPr>
              <a:t>deriving design implications</a:t>
            </a:r>
            <a:r>
              <a:rPr lang="en" sz="2000">
                <a:solidFill>
                  <a:schemeClr val="dk2"/>
                </a:solidFill>
              </a:rPr>
              <a:t> for transparent and trustworthy AI-mediated news systems.</a:t>
            </a:r>
            <a:endParaRPr sz="20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a:p>
            <a:pPr indent="0" lvl="0" marL="0" rtl="0" algn="l">
              <a:lnSpc>
                <a:spcPct val="85000"/>
              </a:lnSpc>
              <a:spcBef>
                <a:spcPts val="0"/>
              </a:spcBef>
              <a:spcAft>
                <a:spcPts val="0"/>
              </a:spcAft>
              <a:buNone/>
            </a:pPr>
            <a:r>
              <a:t/>
            </a:r>
            <a:endParaRPr sz="2200">
              <a:solidFill>
                <a:schemeClr val="dk2"/>
              </a:solidFill>
            </a:endParaRPr>
          </a:p>
        </p:txBody>
      </p:sp>
      <p:sp>
        <p:nvSpPr>
          <p:cNvPr id="649" name="Google Shape;649;p60"/>
          <p:cNvSpPr txBox="1"/>
          <p:nvPr>
            <p:ph idx="1" type="subTitle"/>
          </p:nvPr>
        </p:nvSpPr>
        <p:spPr>
          <a:xfrm>
            <a:off x="235575" y="228600"/>
            <a:ext cx="2870100" cy="22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Motivation and Background</a:t>
            </a:r>
            <a:endParaRPr/>
          </a:p>
        </p:txBody>
      </p:sp>
      <p:sp>
        <p:nvSpPr>
          <p:cNvPr id="650" name="Google Shape;650;p60"/>
          <p:cNvSpPr txBox="1"/>
          <p:nvPr/>
        </p:nvSpPr>
        <p:spPr>
          <a:xfrm>
            <a:off x="142900" y="457200"/>
            <a:ext cx="5032500" cy="7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Urbanist"/>
                <a:ea typeface="Urbanist"/>
                <a:cs typeface="Urbanist"/>
                <a:sym typeface="Urbanist"/>
              </a:rPr>
              <a:t>What We Did</a:t>
            </a:r>
            <a:endParaRPr sz="3400">
              <a:solidFill>
                <a:schemeClr val="lt1"/>
              </a:solidFill>
              <a:latin typeface="Urbanist"/>
              <a:ea typeface="Urbanist"/>
              <a:cs typeface="Urbanist"/>
              <a:sym typeface="Urbanist"/>
            </a:endParaRPr>
          </a:p>
        </p:txBody>
      </p:sp>
      <p:sp>
        <p:nvSpPr>
          <p:cNvPr id="651" name="Google Shape;651;p60"/>
          <p:cNvSpPr txBox="1"/>
          <p:nvPr>
            <p:ph idx="3"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52" name="Google Shape;652;p60"/>
          <p:cNvSpPr txBox="1"/>
          <p:nvPr>
            <p:ph idx="4"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53" name="Google Shape;653;p60" title="Screenshot_2026-03-25_at_6.47.57_PM-removebg-preview.png"/>
          <p:cNvPicPr preferRelativeResize="0"/>
          <p:nvPr/>
        </p:nvPicPr>
        <p:blipFill rotWithShape="1">
          <a:blip r:embed="rId3">
            <a:alphaModFix/>
          </a:blip>
          <a:srcRect b="0" l="150" r="150" t="0"/>
          <a:stretch/>
        </p:blipFill>
        <p:spPr>
          <a:xfrm>
            <a:off x="2055750" y="3397896"/>
            <a:ext cx="5032499" cy="1197855"/>
          </a:xfrm>
          <a:prstGeom prst="rect">
            <a:avLst/>
          </a:prstGeom>
          <a:noFill/>
          <a:ln>
            <a:noFill/>
          </a:ln>
        </p:spPr>
      </p:pic>
      <p:pic>
        <p:nvPicPr>
          <p:cNvPr id="654" name="Google Shape;654;p60" title="Screenshot 2026-03-11 at 12.50.42 PM.png"/>
          <p:cNvPicPr preferRelativeResize="0"/>
          <p:nvPr/>
        </p:nvPicPr>
        <p:blipFill>
          <a:blip r:embed="rId4">
            <a:alphaModFix/>
          </a:blip>
          <a:stretch>
            <a:fillRect/>
          </a:stretch>
        </p:blipFill>
        <p:spPr>
          <a:xfrm>
            <a:off x="8106725" y="4683725"/>
            <a:ext cx="1044449" cy="459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61"/>
          <p:cNvSpPr/>
          <p:nvPr/>
        </p:nvSpPr>
        <p:spPr>
          <a:xfrm>
            <a:off x="562798" y="2006550"/>
            <a:ext cx="8018400" cy="1130400"/>
          </a:xfrm>
          <a:prstGeom prst="roundRect">
            <a:avLst>
              <a:gd fmla="val 16991" name="adj"/>
            </a:avLst>
          </a:prstGeom>
          <a:solidFill>
            <a:schemeClr val="lt2"/>
          </a:solidFill>
          <a:ln>
            <a:noFill/>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dk1"/>
              </a:solidFill>
              <a:latin typeface="Urbanist"/>
              <a:ea typeface="Urbanist"/>
              <a:cs typeface="Urbanist"/>
              <a:sym typeface="Urbanist"/>
            </a:endParaRPr>
          </a:p>
        </p:txBody>
      </p:sp>
      <p:grpSp>
        <p:nvGrpSpPr>
          <p:cNvPr id="660" name="Google Shape;660;p61"/>
          <p:cNvGrpSpPr/>
          <p:nvPr/>
        </p:nvGrpSpPr>
        <p:grpSpPr>
          <a:xfrm rot="-5400000">
            <a:off x="7910494" y="2383820"/>
            <a:ext cx="381893" cy="381893"/>
            <a:chOff x="259788" y="1923155"/>
            <a:chExt cx="409800" cy="409800"/>
          </a:xfrm>
        </p:grpSpPr>
        <p:sp>
          <p:nvSpPr>
            <p:cNvPr id="661" name="Google Shape;661;p61"/>
            <p:cNvSpPr/>
            <p:nvPr/>
          </p:nvSpPr>
          <p:spPr>
            <a:xfrm>
              <a:off x="259788" y="1923155"/>
              <a:ext cx="409800" cy="409800"/>
            </a:xfrm>
            <a:prstGeom prst="ellipse">
              <a:avLst/>
            </a:prstGeom>
            <a:noFill/>
            <a:ln cap="flat" cmpd="sng" w="9525">
              <a:solidFill>
                <a:schemeClr val="dk2"/>
              </a:solidFill>
              <a:prstDash val="solid"/>
              <a:round/>
              <a:headEnd len="sm" w="sm" type="none"/>
              <a:tailEnd len="sm" w="sm" type="none"/>
            </a:ln>
          </p:spPr>
          <p:txBody>
            <a:bodyPr anchorCtr="0" anchor="ctr" bIns="170600" lIns="170600" spcFirstLastPara="1" rIns="170600" wrap="square" tIns="170600">
              <a:noAutofit/>
            </a:bodyPr>
            <a:lstStyle/>
            <a:p>
              <a:pPr indent="0" lvl="0" marL="0" rtl="0" algn="ctr">
                <a:spcBef>
                  <a:spcPts val="0"/>
                </a:spcBef>
                <a:spcAft>
                  <a:spcPts val="0"/>
                </a:spcAft>
                <a:buNone/>
              </a:pPr>
              <a:r>
                <a:t/>
              </a:r>
              <a:endParaRPr sz="2612">
                <a:solidFill>
                  <a:schemeClr val="lt1"/>
                </a:solidFill>
                <a:latin typeface="Urbanist"/>
                <a:ea typeface="Urbanist"/>
                <a:cs typeface="Urbanist"/>
                <a:sym typeface="Urbanist"/>
              </a:endParaRPr>
            </a:p>
          </p:txBody>
        </p:sp>
        <p:grpSp>
          <p:nvGrpSpPr>
            <p:cNvPr id="662" name="Google Shape;662;p61"/>
            <p:cNvGrpSpPr/>
            <p:nvPr/>
          </p:nvGrpSpPr>
          <p:grpSpPr>
            <a:xfrm>
              <a:off x="362088" y="2093825"/>
              <a:ext cx="205200" cy="102600"/>
              <a:chOff x="498725" y="2069800"/>
              <a:chExt cx="205200" cy="102600"/>
            </a:xfrm>
          </p:grpSpPr>
          <p:cxnSp>
            <p:nvCxnSpPr>
              <p:cNvPr id="663" name="Google Shape;663;p61"/>
              <p:cNvCxnSpPr/>
              <p:nvPr/>
            </p:nvCxnSpPr>
            <p:spPr>
              <a:xfrm>
                <a:off x="498725" y="2069800"/>
                <a:ext cx="102600" cy="102600"/>
              </a:xfrm>
              <a:prstGeom prst="straightConnector1">
                <a:avLst/>
              </a:prstGeom>
              <a:noFill/>
              <a:ln cap="flat" cmpd="sng" w="9525">
                <a:solidFill>
                  <a:schemeClr val="dk2"/>
                </a:solidFill>
                <a:prstDash val="solid"/>
                <a:round/>
                <a:headEnd len="med" w="med" type="none"/>
                <a:tailEnd len="med" w="med" type="none"/>
              </a:ln>
            </p:spPr>
          </p:cxnSp>
          <p:cxnSp>
            <p:nvCxnSpPr>
              <p:cNvPr id="664" name="Google Shape;664;p61"/>
              <p:cNvCxnSpPr/>
              <p:nvPr/>
            </p:nvCxnSpPr>
            <p:spPr>
              <a:xfrm flipH="1">
                <a:off x="601325" y="2069800"/>
                <a:ext cx="102600" cy="102600"/>
              </a:xfrm>
              <a:prstGeom prst="straightConnector1">
                <a:avLst/>
              </a:prstGeom>
              <a:noFill/>
              <a:ln cap="flat" cmpd="sng" w="9525">
                <a:solidFill>
                  <a:schemeClr val="dk2"/>
                </a:solidFill>
                <a:prstDash val="solid"/>
                <a:round/>
                <a:headEnd len="med" w="med" type="none"/>
                <a:tailEnd len="med" w="med" type="none"/>
              </a:ln>
            </p:spPr>
          </p:cxnSp>
        </p:grpSp>
      </p:grpSp>
      <p:sp>
        <p:nvSpPr>
          <p:cNvPr id="665" name="Google Shape;665;p61"/>
          <p:cNvSpPr txBox="1"/>
          <p:nvPr>
            <p:ph type="title"/>
          </p:nvPr>
        </p:nvSpPr>
        <p:spPr>
          <a:xfrm>
            <a:off x="277500" y="228600"/>
            <a:ext cx="3904500" cy="537300"/>
          </a:xfrm>
          <a:prstGeom prst="rect">
            <a:avLst/>
          </a:prstGeom>
        </p:spPr>
        <p:txBody>
          <a:bodyPr anchorCtr="0" anchor="t" bIns="91425" lIns="0" spcFirstLastPara="1" rIns="91425" wrap="square" tIns="0">
            <a:spAutoFit/>
          </a:bodyPr>
          <a:lstStyle/>
          <a:p>
            <a:pPr indent="0" lvl="0" marL="0" rtl="0" algn="l">
              <a:spcBef>
                <a:spcPts val="0"/>
              </a:spcBef>
              <a:spcAft>
                <a:spcPts val="0"/>
              </a:spcAft>
              <a:buNone/>
            </a:pPr>
            <a:r>
              <a:rPr lang="en"/>
              <a:t>Content</a:t>
            </a:r>
            <a:endParaRPr/>
          </a:p>
        </p:txBody>
      </p:sp>
      <p:sp>
        <p:nvSpPr>
          <p:cNvPr id="666" name="Google Shape;666;p61"/>
          <p:cNvSpPr txBox="1"/>
          <p:nvPr>
            <p:ph idx="4" type="subTitle"/>
          </p:nvPr>
        </p:nvSpPr>
        <p:spPr>
          <a:xfrm>
            <a:off x="797222" y="2302412"/>
            <a:ext cx="6018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2</a:t>
            </a:r>
            <a:endParaRPr sz="2986"/>
          </a:p>
        </p:txBody>
      </p:sp>
      <p:sp>
        <p:nvSpPr>
          <p:cNvPr id="667" name="Google Shape;667;p61"/>
          <p:cNvSpPr txBox="1"/>
          <p:nvPr>
            <p:ph idx="13" type="subTitle"/>
          </p:nvPr>
        </p:nvSpPr>
        <p:spPr>
          <a:xfrm>
            <a:off x="2152500" y="2305513"/>
            <a:ext cx="4745100" cy="538500"/>
          </a:xfrm>
          <a:prstGeom prst="rect">
            <a:avLst/>
          </a:prstGeom>
        </p:spPr>
        <p:txBody>
          <a:bodyPr anchorCtr="0" anchor="ctr" bIns="170600" lIns="170600" spcFirstLastPara="1" rIns="170600" wrap="square" tIns="170600">
            <a:noAutofit/>
          </a:bodyPr>
          <a:lstStyle/>
          <a:p>
            <a:pPr indent="0" lvl="0" marL="0" rtl="0" algn="l">
              <a:spcBef>
                <a:spcPts val="0"/>
              </a:spcBef>
              <a:spcAft>
                <a:spcPts val="0"/>
              </a:spcAft>
              <a:buNone/>
            </a:pPr>
            <a:r>
              <a:rPr lang="en" sz="2986"/>
              <a:t>Research Goals/Questions</a:t>
            </a:r>
            <a:endParaRPr sz="2986"/>
          </a:p>
        </p:txBody>
      </p:sp>
      <p:sp>
        <p:nvSpPr>
          <p:cNvPr id="668" name="Google Shape;668;p61"/>
          <p:cNvSpPr txBox="1"/>
          <p:nvPr>
            <p:ph idx="1" type="subTitle"/>
          </p:nvPr>
        </p:nvSpPr>
        <p:spPr>
          <a:xfrm>
            <a:off x="320625" y="4700016"/>
            <a:ext cx="27000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University of Delaware</a:t>
            </a:r>
            <a:endParaRPr sz="1000"/>
          </a:p>
        </p:txBody>
      </p:sp>
      <p:sp>
        <p:nvSpPr>
          <p:cNvPr id="669" name="Google Shape;669;p61"/>
          <p:cNvSpPr txBox="1"/>
          <p:nvPr>
            <p:ph idx="2" type="subTitle"/>
          </p:nvPr>
        </p:nvSpPr>
        <p:spPr>
          <a:xfrm>
            <a:off x="4716740" y="4700016"/>
            <a:ext cx="2294700" cy="23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000"/>
              <a:t>Sensify Lab</a:t>
            </a:r>
            <a:endParaRPr sz="1000"/>
          </a:p>
        </p:txBody>
      </p:sp>
      <p:pic>
        <p:nvPicPr>
          <p:cNvPr id="670" name="Google Shape;670;p61" title="Screenshot 2026-03-11 at 12.50.42 PM.png"/>
          <p:cNvPicPr preferRelativeResize="0"/>
          <p:nvPr/>
        </p:nvPicPr>
        <p:blipFill>
          <a:blip r:embed="rId3">
            <a:alphaModFix/>
          </a:blip>
          <a:stretch>
            <a:fillRect/>
          </a:stretch>
        </p:blipFill>
        <p:spPr>
          <a:xfrm>
            <a:off x="8106725" y="4683725"/>
            <a:ext cx="1044449" cy="459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ark Particles">
  <a:themeElements>
    <a:clrScheme name="Simple Light">
      <a:dk1>
        <a:srgbClr val="000000"/>
      </a:dk1>
      <a:lt1>
        <a:srgbClr val="FFFFFF"/>
      </a:lt1>
      <a:dk2>
        <a:srgbClr val="F5F5F5"/>
      </a:dk2>
      <a:lt2>
        <a:srgbClr val="323232"/>
      </a:lt2>
      <a:accent1>
        <a:srgbClr val="434343"/>
      </a:accent1>
      <a:accent2>
        <a:srgbClr val="252525"/>
      </a:accent2>
      <a:accent3>
        <a:srgbClr val="DEFF9A"/>
      </a:accent3>
      <a:accent4>
        <a:srgbClr val="DAFFDE"/>
      </a:accent4>
      <a:accent5>
        <a:srgbClr val="4CDC8B"/>
      </a:accent5>
      <a:accent6>
        <a:srgbClr val="4C7FDC"/>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