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5143500" cx="9144000"/>
  <p:notesSz cx="6858000" cy="9144000"/>
  <p:embeddedFontLst>
    <p:embeddedFont>
      <p:font typeface="Figtree"/>
      <p:regular r:id="rId33"/>
      <p:bold r:id="rId34"/>
      <p:italic r:id="rId35"/>
      <p:boldItalic r:id="rId36"/>
    </p:embeddedFont>
    <p:embeddedFont>
      <p:font typeface="Figtree ExtraBold"/>
      <p:bold r:id="rId37"/>
      <p:boldItalic r:id="rId38"/>
    </p:embeddedFont>
    <p:embeddedFont>
      <p:font typeface="Roboto"/>
      <p:regular r:id="rId39"/>
      <p:bold r:id="rId40"/>
      <p:italic r:id="rId41"/>
      <p:boldItalic r:id="rId42"/>
    </p:embeddedFont>
    <p:embeddedFont>
      <p:font typeface="Open Sans SemiBold"/>
      <p:regular r:id="rId43"/>
      <p:bold r:id="rId44"/>
      <p:italic r:id="rId45"/>
      <p:boldItalic r:id="rId46"/>
    </p:embeddedFont>
    <p:embeddedFont>
      <p:font typeface="Figtree SemiBold"/>
      <p:regular r:id="rId47"/>
      <p:bold r:id="rId48"/>
      <p:italic r:id="rId49"/>
      <p:boldItalic r:id="rId50"/>
    </p:embeddedFont>
    <p:embeddedFont>
      <p:font typeface="Open Sans ExtraBold"/>
      <p:bold r:id="rId51"/>
      <p:boldItalic r:id="rId52"/>
    </p:embeddedFont>
    <p:embeddedFont>
      <p:font typeface="Open Sans"/>
      <p:regular r:id="rId53"/>
      <p:bold r:id="rId54"/>
      <p:italic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bold.fntdata"/><Relationship Id="rId42" Type="http://schemas.openxmlformats.org/officeDocument/2006/relationships/font" Target="fonts/Roboto-boldItalic.fntdata"/><Relationship Id="rId41" Type="http://schemas.openxmlformats.org/officeDocument/2006/relationships/font" Target="fonts/Roboto-italic.fntdata"/><Relationship Id="rId44" Type="http://schemas.openxmlformats.org/officeDocument/2006/relationships/font" Target="fonts/OpenSansSemiBold-bold.fntdata"/><Relationship Id="rId43" Type="http://schemas.openxmlformats.org/officeDocument/2006/relationships/font" Target="fonts/OpenSansSemiBold-regular.fntdata"/><Relationship Id="rId46" Type="http://schemas.openxmlformats.org/officeDocument/2006/relationships/font" Target="fonts/OpenSansSemiBold-boldItalic.fntdata"/><Relationship Id="rId45" Type="http://schemas.openxmlformats.org/officeDocument/2006/relationships/font" Target="fonts/OpenSansSemi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FigtreeSemiBold-bold.fntdata"/><Relationship Id="rId47" Type="http://schemas.openxmlformats.org/officeDocument/2006/relationships/font" Target="fonts/FigtreeSemiBold-regular.fntdata"/><Relationship Id="rId49" Type="http://schemas.openxmlformats.org/officeDocument/2006/relationships/font" Target="fonts/FigtreeSemi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font" Target="fonts/Figtree-regular.fntdata"/><Relationship Id="rId32" Type="http://schemas.openxmlformats.org/officeDocument/2006/relationships/slide" Target="slides/slide27.xml"/><Relationship Id="rId35" Type="http://schemas.openxmlformats.org/officeDocument/2006/relationships/font" Target="fonts/Figtree-italic.fntdata"/><Relationship Id="rId34" Type="http://schemas.openxmlformats.org/officeDocument/2006/relationships/font" Target="fonts/Figtree-bold.fntdata"/><Relationship Id="rId37" Type="http://schemas.openxmlformats.org/officeDocument/2006/relationships/font" Target="fonts/FigtreeExtraBold-bold.fntdata"/><Relationship Id="rId36" Type="http://schemas.openxmlformats.org/officeDocument/2006/relationships/font" Target="fonts/Figtree-boldItalic.fntdata"/><Relationship Id="rId39" Type="http://schemas.openxmlformats.org/officeDocument/2006/relationships/font" Target="fonts/Roboto-regular.fntdata"/><Relationship Id="rId38" Type="http://schemas.openxmlformats.org/officeDocument/2006/relationships/font" Target="fonts/FigtreeExtraBold-bol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OpenSansExtraBold-bold.fntdata"/><Relationship Id="rId50" Type="http://schemas.openxmlformats.org/officeDocument/2006/relationships/font" Target="fonts/FigtreeSemiBold-boldItalic.fntdata"/><Relationship Id="rId53" Type="http://schemas.openxmlformats.org/officeDocument/2006/relationships/font" Target="fonts/OpenSans-regular.fntdata"/><Relationship Id="rId52" Type="http://schemas.openxmlformats.org/officeDocument/2006/relationships/font" Target="fonts/OpenSansExtraBold-boldItalic.fntdata"/><Relationship Id="rId11" Type="http://schemas.openxmlformats.org/officeDocument/2006/relationships/slide" Target="slides/slide6.xml"/><Relationship Id="rId55" Type="http://schemas.openxmlformats.org/officeDocument/2006/relationships/font" Target="fonts/OpenSans-italic.fntdata"/><Relationship Id="rId10" Type="http://schemas.openxmlformats.org/officeDocument/2006/relationships/slide" Target="slides/slide5.xml"/><Relationship Id="rId54" Type="http://schemas.openxmlformats.org/officeDocument/2006/relationships/font" Target="fonts/OpenSans-bold.fntdata"/><Relationship Id="rId13" Type="http://schemas.openxmlformats.org/officeDocument/2006/relationships/slide" Target="slides/slide8.xml"/><Relationship Id="rId12" Type="http://schemas.openxmlformats.org/officeDocument/2006/relationships/slide" Target="slides/slide7.xml"/><Relationship Id="rId56" Type="http://schemas.openxmlformats.org/officeDocument/2006/relationships/font" Target="fonts/OpenSans-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3e28b8840fa_0_4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3e28b8840fa_0_4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Introduction </a:t>
            </a:r>
            <a:endParaRPr/>
          </a:p>
          <a:p>
            <a:pPr indent="-298450" lvl="0" marL="457200" rtl="0" algn="l">
              <a:spcBef>
                <a:spcPts val="0"/>
              </a:spcBef>
              <a:spcAft>
                <a:spcPts val="0"/>
              </a:spcAft>
              <a:buSzPts val="1100"/>
              <a:buChar char="-"/>
            </a:pPr>
            <a:r>
              <a:rPr lang="en"/>
              <a:t>“You Figure It Out by Yourself”: Women’s Transitions from Computer Science Education to the Workforce</a:t>
            </a:r>
            <a:endParaRPr/>
          </a:p>
          <a:p>
            <a:pPr indent="-298450" lvl="0" marL="457200" rtl="0" algn="l">
              <a:spcBef>
                <a:spcPts val="0"/>
              </a:spcBef>
              <a:spcAft>
                <a:spcPts val="0"/>
              </a:spcAft>
              <a:buSzPts val="1100"/>
              <a:buChar char="-"/>
            </a:pPr>
            <a:r>
              <a:rPr lang="en"/>
              <a:t>Department of computer and information sciences at the university of delaware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___</a:t>
            </a:r>
            <a:endParaRPr/>
          </a:p>
          <a:p>
            <a:pPr indent="0" lvl="0" marL="0" rtl="0" algn="l">
              <a:spcBef>
                <a:spcPts val="0"/>
              </a:spcBef>
              <a:spcAft>
                <a:spcPts val="0"/>
              </a:spcAft>
              <a:buNone/>
            </a:pPr>
            <a:r>
              <a:rPr lang="en"/>
              <a:t>Good afternoon.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My name is Jessica Manchak, and today I'll be presenting our research titled 'You Figure It Out by Yourself': Women's Transitions from Computer Science Education to the Workforce.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work was completed through the Department of Computer and Information Sciences at the University of Delaware.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3e2ea2423fa_0_3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8" name="Google Shape;458;g3e2ea2423fa_0_3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examined the transition from education into professional settings.</a:t>
            </a:r>
            <a:endParaRPr/>
          </a:p>
          <a:p>
            <a:pPr indent="-298450" lvl="0" marL="457200" rtl="0" algn="l">
              <a:spcBef>
                <a:spcPts val="0"/>
              </a:spcBef>
              <a:spcAft>
                <a:spcPts val="0"/>
              </a:spcAft>
              <a:buSzPts val="1100"/>
              <a:buChar char="-"/>
            </a:pPr>
            <a:r>
              <a:rPr lang="en"/>
              <a:t>whether experiences related to evaluation, credibility, and belonging changed or persisted across contexts.</a:t>
            </a:r>
            <a:endParaRPr/>
          </a:p>
          <a:p>
            <a:pPr indent="-298450" lvl="0" marL="457200" rtl="0" algn="l">
              <a:spcBef>
                <a:spcPts val="0"/>
              </a:spcBef>
              <a:spcAft>
                <a:spcPts val="0"/>
              </a:spcAft>
              <a:buSzPts val="1100"/>
              <a:buChar char="-"/>
            </a:pPr>
            <a:r>
              <a:rPr lang="en"/>
              <a:t>Prior research often examines classroom or workplace experiences independently.</a:t>
            </a:r>
            <a:endParaRPr/>
          </a:p>
          <a:p>
            <a:pPr indent="-298450" lvl="0" marL="457200" rtl="0" algn="l">
              <a:spcBef>
                <a:spcPts val="0"/>
              </a:spcBef>
              <a:spcAft>
                <a:spcPts val="0"/>
              </a:spcAft>
              <a:buSzPts val="1100"/>
              <a:buChar char="-"/>
            </a:pPr>
            <a:r>
              <a:rPr lang="en"/>
              <a:t>This question instead focused on continuity across the transition itself.</a:t>
            </a:r>
            <a:endParaRPr/>
          </a:p>
          <a:p>
            <a:pPr indent="-298450" lvl="0" marL="457200" rtl="0" algn="l">
              <a:spcBef>
                <a:spcPts val="0"/>
              </a:spcBef>
              <a:spcAft>
                <a:spcPts val="0"/>
              </a:spcAft>
              <a:buSzPts val="1100"/>
              <a:buChar char="-"/>
            </a:pPr>
            <a:r>
              <a:rPr lang="en"/>
              <a:t>how participants described confidence, professional legitimacy, peer interactions, and workplace expectations during internships or early career experiences.</a:t>
            </a:r>
            <a:br>
              <a:rPr lang="en"/>
            </a:br>
            <a:endParaRPr/>
          </a:p>
          <a:p>
            <a:pPr indent="0" lvl="0" marL="0" rtl="0" algn="l">
              <a:spcBef>
                <a:spcPts val="0"/>
              </a:spcBef>
              <a:spcAft>
                <a:spcPts val="0"/>
              </a:spcAft>
              <a:buNone/>
            </a:pPr>
            <a:r>
              <a:rPr lang="en"/>
              <a:t>___</a:t>
            </a:r>
            <a:br>
              <a:rPr lang="en"/>
            </a:br>
            <a:r>
              <a:rPr lang="en"/>
              <a:t>The second question focused on whether experiences related to belonging, evaluation, and credibility changed or persisted during the transition into professional settings.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3e2ea2423fa_0_3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3e2ea2423fa_0_3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focused on support systems across the pipeline.</a:t>
            </a:r>
            <a:endParaRPr/>
          </a:p>
          <a:p>
            <a:pPr indent="-298450" lvl="0" marL="457200" rtl="0" algn="l">
              <a:spcBef>
                <a:spcPts val="0"/>
              </a:spcBef>
              <a:spcAft>
                <a:spcPts val="0"/>
              </a:spcAft>
              <a:buSzPts val="1100"/>
              <a:buChar char="-"/>
            </a:pPr>
            <a:r>
              <a:rPr lang="en"/>
              <a:t>mentorship, peer networks, women-centered organizations, and workplace structures shaped persistence over time.</a:t>
            </a:r>
            <a:endParaRPr/>
          </a:p>
          <a:p>
            <a:pPr indent="-298450" lvl="0" marL="457200" rtl="0" algn="l">
              <a:spcBef>
                <a:spcPts val="0"/>
              </a:spcBef>
              <a:spcAft>
                <a:spcPts val="0"/>
              </a:spcAft>
              <a:buSzPts val="1100"/>
              <a:buChar char="-"/>
            </a:pPr>
            <a:r>
              <a:rPr lang="en"/>
              <a:t>interested in how participants described support as necessary for navigating transitions and reducing uncertainty.</a:t>
            </a:r>
            <a:endParaRPr/>
          </a:p>
          <a:p>
            <a:pPr indent="-298450" lvl="0" marL="457200" rtl="0" algn="l">
              <a:spcBef>
                <a:spcPts val="0"/>
              </a:spcBef>
              <a:spcAft>
                <a:spcPts val="0"/>
              </a:spcAft>
              <a:buSzPts val="1100"/>
              <a:buChar char="-"/>
            </a:pPr>
            <a:r>
              <a:rPr lang="en"/>
              <a:t>also explored what participants believed institutions could do differently to create more equitable and approachable CS environments.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__</a:t>
            </a:r>
            <a:br>
              <a:rPr lang="en"/>
            </a:br>
            <a:r>
              <a:rPr lang="en"/>
              <a:t>And the third question examined how support systems such as mentorship, peer networks, and workplace structures influenced persistence across the pipeline.</a:t>
            </a:r>
            <a:endParaRPr/>
          </a:p>
          <a:p>
            <a:pPr indent="0" lvl="0" marL="0" rtl="0" algn="l">
              <a:lnSpc>
                <a:spcPct val="115000"/>
              </a:lnSpc>
              <a:spcBef>
                <a:spcPts val="1200"/>
              </a:spcBef>
              <a:spcAft>
                <a:spcPts val="0"/>
              </a:spcAft>
              <a:buClr>
                <a:schemeClr val="dk1"/>
              </a:buClr>
              <a:buSzPts val="1100"/>
              <a:buFont typeface="Arial"/>
              <a:buNone/>
            </a:pPr>
            <a:r>
              <a:rPr lang="en"/>
              <a:t>To answer these questions, we conducted a qualitative interview study.</a:t>
            </a:r>
            <a:endParaRPr/>
          </a:p>
          <a:p>
            <a:pPr indent="0" lvl="0" marL="0" rtl="0" algn="l">
              <a:spcBef>
                <a:spcPts val="120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3e2ea2423fa_0_3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3" name="Google Shape;483;g3e2ea2423fa_0_3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conducted semi-structured interviews with nine women at different stages of the education-to-workforce pipeline.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Interviews lasted approximately one hour and explored educational experiences, workplace experiences, and transitions between them.</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3e4639815b2_0_2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3e4639815b2_0_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Qualtrics intake survey</a:t>
            </a:r>
            <a:endParaRPr/>
          </a:p>
          <a:p>
            <a:pPr indent="-298450" lvl="0" marL="457200" rtl="0" algn="l">
              <a:spcBef>
                <a:spcPts val="0"/>
              </a:spcBef>
              <a:spcAft>
                <a:spcPts val="0"/>
              </a:spcAft>
              <a:buSzPts val="1100"/>
              <a:buChar char="-"/>
            </a:pPr>
            <a:r>
              <a:rPr lang="en"/>
              <a:t>Emailing, linkedin, limited snowballing </a:t>
            </a:r>
            <a:endParaRPr/>
          </a:p>
          <a:p>
            <a:pPr indent="-298450" lvl="0" marL="457200" rtl="0" algn="l">
              <a:spcBef>
                <a:spcPts val="0"/>
              </a:spcBef>
              <a:spcAft>
                <a:spcPts val="0"/>
              </a:spcAft>
              <a:buSzPts val="1100"/>
              <a:buChar char="-"/>
            </a:pPr>
            <a:r>
              <a:rPr lang="en"/>
              <a:t>Qualified participants would be sent follow up email to sign up for an interview time slot via Calendy, which would be hosted over Zoom</a:t>
            </a:r>
            <a:br>
              <a:rPr lang="en"/>
            </a:br>
            <a:endParaRPr/>
          </a:p>
          <a:p>
            <a:pPr indent="0" lvl="0" marL="0" rtl="0" algn="l">
              <a:spcBef>
                <a:spcPts val="0"/>
              </a:spcBef>
              <a:spcAft>
                <a:spcPts val="0"/>
              </a:spcAft>
              <a:buNone/>
            </a:pPr>
            <a:r>
              <a:rPr lang="en"/>
              <a:t>___</a:t>
            </a:r>
            <a:br>
              <a:rPr lang="en"/>
            </a:br>
            <a:r>
              <a:rPr lang="en"/>
              <a:t>Participants were recruited through online outreach, professional networks, and limited snowball sampling.</a:t>
            </a:r>
            <a:endParaRPr/>
          </a:p>
          <a:p>
            <a:pPr indent="0" lvl="0" marL="0" rtl="0" algn="l">
              <a:lnSpc>
                <a:spcPct val="115000"/>
              </a:lnSpc>
              <a:spcBef>
                <a:spcPts val="1200"/>
              </a:spcBef>
              <a:spcAft>
                <a:spcPts val="0"/>
              </a:spcAft>
              <a:buClr>
                <a:schemeClr val="dk1"/>
              </a:buClr>
              <a:buSzPts val="1100"/>
              <a:buFont typeface="Arial"/>
              <a:buNone/>
            </a:pPr>
            <a:r>
              <a:rPr lang="en"/>
              <a:t>Eligible participants completed an intake survey and then participated in a Zoom interview.</a:t>
            </a:r>
            <a:endParaRPr/>
          </a:p>
          <a:p>
            <a:pPr indent="0" lvl="0" marL="0" rtl="0" algn="l">
              <a:spcBef>
                <a:spcPts val="120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3e2ea2423fa_0_3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6" name="Google Shape;506;g3e2ea2423fa_0_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Participants represented multiple stages of the education-to-workforce pipeline</a:t>
            </a:r>
            <a:endParaRPr/>
          </a:p>
          <a:p>
            <a:pPr indent="-298450" lvl="1" marL="914400" rtl="0" algn="l">
              <a:spcBef>
                <a:spcPts val="0"/>
              </a:spcBef>
              <a:spcAft>
                <a:spcPts val="0"/>
              </a:spcAft>
              <a:buSzPts val="1100"/>
              <a:buChar char="-"/>
            </a:pPr>
            <a:r>
              <a:rPr lang="en"/>
              <a:t>Interviewed 2 undergraduate students</a:t>
            </a:r>
            <a:endParaRPr/>
          </a:p>
          <a:p>
            <a:pPr indent="-298450" lvl="1" marL="914400" rtl="0" algn="l">
              <a:spcBef>
                <a:spcPts val="0"/>
              </a:spcBef>
              <a:spcAft>
                <a:spcPts val="0"/>
              </a:spcAft>
              <a:buSzPts val="1100"/>
              <a:buChar char="-"/>
            </a:pPr>
            <a:r>
              <a:rPr lang="en"/>
              <a:t>6 currently employed</a:t>
            </a:r>
            <a:endParaRPr/>
          </a:p>
          <a:p>
            <a:pPr indent="-298450" lvl="1" marL="914400" rtl="0" algn="l">
              <a:spcBef>
                <a:spcPts val="0"/>
              </a:spcBef>
              <a:spcAft>
                <a:spcPts val="0"/>
              </a:spcAft>
              <a:buSzPts val="1100"/>
              <a:buChar char="-"/>
            </a:pPr>
            <a:r>
              <a:rPr lang="en"/>
              <a:t>1 previously employed</a:t>
            </a:r>
            <a:endParaRPr/>
          </a:p>
          <a:p>
            <a:pPr indent="-298450" lvl="0" marL="457200" rtl="0" algn="l">
              <a:spcBef>
                <a:spcPts val="0"/>
              </a:spcBef>
              <a:spcAft>
                <a:spcPts val="0"/>
              </a:spcAft>
              <a:buSzPts val="1100"/>
              <a:buChar char="-"/>
            </a:pPr>
            <a:r>
              <a:rPr lang="en"/>
              <a:t>Educational background</a:t>
            </a:r>
            <a:endParaRPr/>
          </a:p>
          <a:p>
            <a:pPr indent="-298450" lvl="1" marL="914400" rtl="0" algn="l">
              <a:spcBef>
                <a:spcPts val="0"/>
              </a:spcBef>
              <a:spcAft>
                <a:spcPts val="0"/>
              </a:spcAft>
              <a:buSzPts val="1100"/>
              <a:buChar char="-"/>
            </a:pPr>
            <a:r>
              <a:rPr lang="en"/>
              <a:t>7 CS related, 2 non-CS related pathway (</a:t>
            </a:r>
            <a:r>
              <a:rPr lang="en"/>
              <a:t>academically</a:t>
            </a:r>
            <a:r>
              <a:rPr lang="en"/>
              <a:t>) </a:t>
            </a:r>
            <a:endParaRPr/>
          </a:p>
          <a:p>
            <a:pPr indent="-298450" lvl="2" marL="1371600" rtl="0" algn="l">
              <a:spcBef>
                <a:spcPts val="0"/>
              </a:spcBef>
              <a:spcAft>
                <a:spcPts val="0"/>
              </a:spcAft>
              <a:buSzPts val="1100"/>
              <a:buChar char="-"/>
            </a:pPr>
            <a:r>
              <a:rPr lang="en"/>
              <a:t>Non</a:t>
            </a:r>
            <a:endParaRPr/>
          </a:p>
          <a:p>
            <a:pPr indent="-298450" lvl="3" marL="1828800" rtl="0" algn="l">
              <a:spcBef>
                <a:spcPts val="0"/>
              </a:spcBef>
              <a:spcAft>
                <a:spcPts val="0"/>
              </a:spcAft>
              <a:buSzPts val="1100"/>
              <a:buChar char="-"/>
            </a:pPr>
            <a:r>
              <a:rPr lang="en"/>
              <a:t>Bachelor's, English/Classics; Master's, Library Science</a:t>
            </a:r>
            <a:endParaRPr/>
          </a:p>
          <a:p>
            <a:pPr indent="-298450" lvl="3" marL="1828800" rtl="0" algn="l">
              <a:spcBef>
                <a:spcPts val="0"/>
              </a:spcBef>
              <a:spcAft>
                <a:spcPts val="0"/>
              </a:spcAft>
              <a:buSzPts val="1100"/>
              <a:buChar char="-"/>
            </a:pPr>
            <a:r>
              <a:rPr lang="en"/>
              <a:t>Bachelor's, Wildlife Conservation</a:t>
            </a:r>
            <a:endParaRPr/>
          </a:p>
          <a:p>
            <a:pPr indent="-298450" lvl="0" marL="457200" rtl="0" algn="l">
              <a:spcBef>
                <a:spcPts val="0"/>
              </a:spcBef>
              <a:spcAft>
                <a:spcPts val="0"/>
              </a:spcAft>
              <a:buSzPts val="1100"/>
              <a:buChar char="-"/>
            </a:pPr>
            <a:r>
              <a:rPr lang="en"/>
              <a:t>Age groups ranged from: 18-24 to 45+</a:t>
            </a:r>
            <a:endParaRPr/>
          </a:p>
          <a:p>
            <a:pPr indent="-298450" lvl="1" marL="914400" rtl="0" algn="l">
              <a:spcBef>
                <a:spcPts val="0"/>
              </a:spcBef>
              <a:spcAft>
                <a:spcPts val="0"/>
              </a:spcAft>
              <a:buSzPts val="1100"/>
              <a:buChar char="-"/>
            </a:pPr>
            <a:r>
              <a:rPr lang="en"/>
              <a:t>5 age 18-24</a:t>
            </a:r>
            <a:endParaRPr/>
          </a:p>
          <a:p>
            <a:pPr indent="-298450" lvl="1" marL="914400" rtl="0" algn="l">
              <a:spcBef>
                <a:spcPts val="0"/>
              </a:spcBef>
              <a:spcAft>
                <a:spcPts val="0"/>
              </a:spcAft>
              <a:buSzPts val="1100"/>
              <a:buChar char="-"/>
            </a:pPr>
            <a:r>
              <a:rPr lang="en"/>
              <a:t>1 age 25-34</a:t>
            </a:r>
            <a:endParaRPr/>
          </a:p>
          <a:p>
            <a:pPr indent="-298450" lvl="1" marL="914400" rtl="0" algn="l">
              <a:spcBef>
                <a:spcPts val="0"/>
              </a:spcBef>
              <a:spcAft>
                <a:spcPts val="0"/>
              </a:spcAft>
              <a:buSzPts val="1100"/>
              <a:buChar char="-"/>
            </a:pPr>
            <a:r>
              <a:rPr lang="en"/>
              <a:t>2 age 35-44</a:t>
            </a:r>
            <a:endParaRPr/>
          </a:p>
          <a:p>
            <a:pPr indent="-298450" lvl="1" marL="914400" rtl="0" algn="l">
              <a:spcBef>
                <a:spcPts val="0"/>
              </a:spcBef>
              <a:spcAft>
                <a:spcPts val="0"/>
              </a:spcAft>
              <a:buSzPts val="1100"/>
              <a:buChar char="-"/>
            </a:pPr>
            <a:r>
              <a:rPr lang="en"/>
              <a:t>1 age 45+</a:t>
            </a:r>
            <a:endParaRPr/>
          </a:p>
          <a:p>
            <a:pPr indent="-298450" lvl="0" marL="457200" rtl="0" algn="l">
              <a:spcBef>
                <a:spcPts val="0"/>
              </a:spcBef>
              <a:spcAft>
                <a:spcPts val="0"/>
              </a:spcAft>
              <a:buSzPts val="1100"/>
              <a:buChar char="-"/>
            </a:pPr>
            <a:r>
              <a:rPr lang="en"/>
              <a:t>Experience ranged from: 1-3yrs to 7+yrs</a:t>
            </a:r>
            <a:endParaRPr/>
          </a:p>
          <a:p>
            <a:pPr indent="-298450" lvl="1" marL="914400" rtl="0" algn="l">
              <a:spcBef>
                <a:spcPts val="0"/>
              </a:spcBef>
              <a:spcAft>
                <a:spcPts val="0"/>
              </a:spcAft>
              <a:buSzPts val="1100"/>
              <a:buChar char="-"/>
            </a:pPr>
            <a:r>
              <a:rPr lang="en"/>
              <a:t>3 exp. 1-3yrs</a:t>
            </a:r>
            <a:endParaRPr/>
          </a:p>
          <a:p>
            <a:pPr indent="-298450" lvl="1" marL="914400" rtl="0" algn="l">
              <a:spcBef>
                <a:spcPts val="0"/>
              </a:spcBef>
              <a:spcAft>
                <a:spcPts val="0"/>
              </a:spcAft>
              <a:buSzPts val="1100"/>
              <a:buChar char="-"/>
            </a:pPr>
            <a:r>
              <a:rPr lang="en"/>
              <a:t>3 exp. 4-6yrs</a:t>
            </a:r>
            <a:endParaRPr/>
          </a:p>
          <a:p>
            <a:pPr indent="-298450" lvl="1" marL="914400" rtl="0" algn="l">
              <a:spcBef>
                <a:spcPts val="0"/>
              </a:spcBef>
              <a:spcAft>
                <a:spcPts val="0"/>
              </a:spcAft>
              <a:buSzPts val="1100"/>
              <a:buChar char="-"/>
            </a:pPr>
            <a:r>
              <a:rPr lang="en"/>
              <a:t>3 exp. 7+yrs </a:t>
            </a:r>
            <a:br>
              <a:rPr lang="en"/>
            </a:br>
            <a:endParaRPr/>
          </a:p>
          <a:p>
            <a:pPr indent="0" lvl="0" marL="0" rtl="0" algn="l">
              <a:spcBef>
                <a:spcPts val="0"/>
              </a:spcBef>
              <a:spcAft>
                <a:spcPts val="0"/>
              </a:spcAft>
              <a:buNone/>
            </a:pPr>
            <a:r>
              <a:rPr lang="en"/>
              <a:t>___</a:t>
            </a:r>
            <a:br>
              <a:rPr lang="en"/>
            </a:br>
            <a:r>
              <a:rPr lang="en"/>
              <a:t>The sample included both students and professionals (as well as 1 former professional)</a:t>
            </a:r>
            <a:endParaRPr/>
          </a:p>
          <a:p>
            <a:pPr indent="0" lvl="0" marL="0" rtl="0" algn="l">
              <a:spcBef>
                <a:spcPts val="0"/>
              </a:spcBef>
              <a:spcAft>
                <a:spcPts val="0"/>
              </a:spcAft>
              <a:buNone/>
            </a:pPr>
            <a:r>
              <a:rPr lang="en"/>
              <a:t>, representing a range of ages from groups of 18-24 to 45+, </a:t>
            </a:r>
            <a:endParaRPr/>
          </a:p>
          <a:p>
            <a:pPr indent="0" lvl="0" marL="0" rtl="0" algn="l">
              <a:spcBef>
                <a:spcPts val="0"/>
              </a:spcBef>
              <a:spcAft>
                <a:spcPts val="0"/>
              </a:spcAft>
              <a:buNone/>
            </a:pPr>
            <a:r>
              <a:rPr lang="en"/>
              <a:t>A small variety of educational backgrounds with 7 participants following a traditional CS pathway, and 2 following a non-traditional pathway (where bachelor’s degrees were earned in alternative programs)</a:t>
            </a:r>
            <a:endParaRPr/>
          </a:p>
          <a:p>
            <a:pPr indent="0" lvl="0" marL="0" rtl="0" algn="l">
              <a:spcBef>
                <a:spcPts val="0"/>
              </a:spcBef>
              <a:spcAft>
                <a:spcPts val="0"/>
              </a:spcAft>
              <a:buNone/>
            </a:pPr>
            <a:r>
              <a:rPr lang="en"/>
              <a:t>and levels of industry experience, ranging from 1-3yrs to 7+yrs.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3e4639815b2_0_3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6" name="Google Shape;526;g3e4639815b2_0_3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finalized codebook included codes related to early CS exposure, educational experiences, workplace dynamics, transitions, support systems, and factors influencing persistence</a:t>
            </a:r>
            <a:endParaRPr/>
          </a:p>
          <a:p>
            <a:pPr indent="-298450" lvl="0" marL="457200" rtl="0" algn="l">
              <a:spcBef>
                <a:spcPts val="0"/>
              </a:spcBef>
              <a:spcAft>
                <a:spcPts val="0"/>
              </a:spcAft>
              <a:buSzPts val="1100"/>
              <a:buChar char="-"/>
            </a:pPr>
            <a:r>
              <a:rPr lang="en"/>
              <a:t>initial IRR score (0.28) prompted refinement of code definitions and clarification of overlaps</a:t>
            </a:r>
            <a:endParaRPr/>
          </a:p>
          <a:p>
            <a:pPr indent="-298450" lvl="1" marL="914400" rtl="0" algn="l">
              <a:spcBef>
                <a:spcPts val="0"/>
              </a:spcBef>
              <a:spcAft>
                <a:spcPts val="0"/>
              </a:spcAft>
              <a:buSzPts val="1100"/>
              <a:buChar char="-"/>
            </a:pPr>
            <a:r>
              <a:rPr lang="en"/>
              <a:t>After revision, the codebook achieved acceptable reliability (0.75) and was then applied consistently across all transcripts</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Describe the # of codes &amp; code that then became the key themes…. Important bit to say based on this slide is that these are some of the high-level themes </a:t>
            </a:r>
            <a:br>
              <a:rPr lang="en"/>
            </a:br>
            <a:endParaRPr/>
          </a:p>
          <a:p>
            <a:pPr indent="0" lvl="0" marL="0" rtl="0" algn="l">
              <a:spcBef>
                <a:spcPts val="0"/>
              </a:spcBef>
              <a:spcAft>
                <a:spcPts val="0"/>
              </a:spcAft>
              <a:buNone/>
            </a:pPr>
            <a:r>
              <a:rPr lang="en"/>
              <a:t>___</a:t>
            </a:r>
            <a:br>
              <a:rPr lang="en"/>
            </a:br>
            <a:r>
              <a:rPr lang="en"/>
              <a:t>To answer these research questions, I conducted a thematic analysis following Braun and Clarke's approach.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coding process was iterative. An initial round of coding produced a preliminary codebook, and inter-rater reliability improved from Cohen's Kappa κ .28 to .75 after refinement.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final codes were then grouped into broader themes. The themes shown here are some of the higher-level categories that ultimately guided the analysis and findings.</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3e2ea2423fa_0_3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8" name="Google Shape;538;g3e2ea2423fa_0_3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findings centered on three themes: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First, entry into CS was shaped by exposure and stereotypes.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Second, gendered evaluation persisted across educational and workplace settings.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And third, support systems played a critical role in persistence.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g3e2ea2423fa_0_3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6" name="Google Shape;556;g3e2ea2423fa_0_3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Most participants did not initially plan to pursue CS.</a:t>
            </a:r>
            <a:endParaRPr/>
          </a:p>
          <a:p>
            <a:pPr indent="-298450" lvl="0" marL="457200" rtl="0" algn="l">
              <a:spcBef>
                <a:spcPts val="0"/>
              </a:spcBef>
              <a:spcAft>
                <a:spcPts val="0"/>
              </a:spcAft>
              <a:buSzPts val="1100"/>
              <a:buChar char="-"/>
            </a:pPr>
            <a:r>
              <a:rPr lang="en"/>
              <a:t>Many first encountered computing through required coursework, peer suggestion, or indirect exposure rather than long-term technical identity.</a:t>
            </a:r>
            <a:endParaRPr/>
          </a:p>
          <a:p>
            <a:pPr indent="-298450" lvl="0" marL="457200" rtl="0" algn="l">
              <a:spcBef>
                <a:spcPts val="0"/>
              </a:spcBef>
              <a:spcAft>
                <a:spcPts val="0"/>
              </a:spcAft>
              <a:buSzPts val="1100"/>
              <a:buChar char="-"/>
            </a:pPr>
            <a:r>
              <a:rPr lang="en"/>
              <a:t>Early exposure functioned less as a pipeline advantage and more as a legitimizing experience that helped participants see themselves as capable of belonging in CS.</a:t>
            </a:r>
            <a:endParaRPr/>
          </a:p>
          <a:p>
            <a:pPr indent="-298450" lvl="0" marL="457200" rtl="0" algn="l">
              <a:spcBef>
                <a:spcPts val="0"/>
              </a:spcBef>
              <a:spcAft>
                <a:spcPts val="0"/>
              </a:spcAft>
              <a:buSzPts val="1100"/>
              <a:buChar char="-"/>
            </a:pPr>
            <a:r>
              <a:rPr lang="en"/>
              <a:t>However, access to these experiences was uneven.</a:t>
            </a:r>
            <a:endParaRPr/>
          </a:p>
          <a:p>
            <a:pPr indent="-298450" lvl="0" marL="457200" rtl="0" algn="l">
              <a:spcBef>
                <a:spcPts val="0"/>
              </a:spcBef>
              <a:spcAft>
                <a:spcPts val="0"/>
              </a:spcAft>
              <a:buSzPts val="1100"/>
              <a:buChar char="-"/>
            </a:pPr>
            <a:r>
              <a:rPr lang="en"/>
              <a:t>Participants without prior exposure often described uncertainty about whether they were “technical enough” to succeed.</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Change this &amp; subsequent findings to “Findings: &lt;Thing&gt;” instead of “Finding #”</a:t>
            </a:r>
            <a:endParaRPr/>
          </a:p>
          <a:p>
            <a:pPr indent="-298450" lvl="0" marL="457200" rtl="0" algn="l">
              <a:spcBef>
                <a:spcPts val="0"/>
              </a:spcBef>
              <a:spcAft>
                <a:spcPts val="0"/>
              </a:spcAft>
              <a:buSzPts val="1100"/>
              <a:buChar char="-"/>
            </a:pPr>
            <a:r>
              <a:rPr lang="en"/>
              <a:t>Also working/reread the quotes on the slides “For example, participant X said…”</a:t>
            </a:r>
            <a:br>
              <a:rPr lang="en"/>
            </a:br>
            <a:endParaRPr/>
          </a:p>
          <a:p>
            <a:pPr indent="0" lvl="0" marL="0" rtl="0" algn="l">
              <a:spcBef>
                <a:spcPts val="0"/>
              </a:spcBef>
              <a:spcAft>
                <a:spcPts val="0"/>
              </a:spcAft>
              <a:buNone/>
            </a:pPr>
            <a:r>
              <a:rPr lang="en"/>
              <a:t>___</a:t>
            </a:r>
            <a:br>
              <a:rPr lang="en"/>
            </a:br>
            <a:r>
              <a:rPr lang="en"/>
              <a:t>Many participants did not initially plan to pursue computer science.</a:t>
            </a:r>
            <a:endParaRPr/>
          </a:p>
          <a:p>
            <a:pPr indent="0" lvl="0" marL="0" rtl="0" algn="l">
              <a:lnSpc>
                <a:spcPct val="115000"/>
              </a:lnSpc>
              <a:spcBef>
                <a:spcPts val="1200"/>
              </a:spcBef>
              <a:spcAft>
                <a:spcPts val="0"/>
              </a:spcAft>
              <a:buClr>
                <a:schemeClr val="dk1"/>
              </a:buClr>
              <a:buSzPts val="1100"/>
              <a:buFont typeface="Arial"/>
              <a:buNone/>
            </a:pPr>
            <a:r>
              <a:rPr lang="en"/>
              <a:t>Instead, they entered through coursework, peer influence, or other indirect pathways.</a:t>
            </a:r>
            <a:endParaRPr/>
          </a:p>
          <a:p>
            <a:pPr indent="0" lvl="0" marL="0" rtl="0" algn="l">
              <a:lnSpc>
                <a:spcPct val="115000"/>
              </a:lnSpc>
              <a:spcBef>
                <a:spcPts val="1200"/>
              </a:spcBef>
              <a:spcAft>
                <a:spcPts val="0"/>
              </a:spcAft>
              <a:buClr>
                <a:schemeClr val="dk1"/>
              </a:buClr>
              <a:buSzPts val="1100"/>
              <a:buFont typeface="Arial"/>
              <a:buNone/>
            </a:pPr>
            <a:r>
              <a:rPr lang="en"/>
              <a:t>Exposure often served as a legitimizing experience that helped participants see themselves as capable of belonging in CS.</a:t>
            </a:r>
            <a:endParaRPr/>
          </a:p>
          <a:p>
            <a:pPr indent="0" lvl="0" marL="0" rtl="0" algn="l">
              <a:lnSpc>
                <a:spcPct val="115000"/>
              </a:lnSpc>
              <a:spcBef>
                <a:spcPts val="1200"/>
              </a:spcBef>
              <a:spcAft>
                <a:spcPts val="0"/>
              </a:spcAft>
              <a:buClr>
                <a:schemeClr val="dk1"/>
              </a:buClr>
              <a:buSzPts val="1100"/>
              <a:buFont typeface="Arial"/>
              <a:buNone/>
            </a:pPr>
            <a:r>
              <a:rPr lang="en"/>
              <a:t>For example, Participant 1 explained that not fitting the stereotype of a computer scientist initially made them question whether they belonged, reflecting “Just because you don't seem like the stereotypical computer scientist doesn't mean you can't be one”</a:t>
            </a:r>
            <a:endParaRPr/>
          </a:p>
          <a:p>
            <a:pPr indent="0" lvl="0" marL="0" rtl="0" algn="l">
              <a:spcBef>
                <a:spcPts val="120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3e512d15326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8" name="Google Shape;568;g3e512d15326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Participants frequently described stereotypes portraying computer scientists as male, socially isolated, or naturally gifted.</a:t>
            </a:r>
            <a:endParaRPr/>
          </a:p>
          <a:p>
            <a:pPr indent="-298450" lvl="0" marL="457200" rtl="0" algn="l">
              <a:spcBef>
                <a:spcPts val="0"/>
              </a:spcBef>
              <a:spcAft>
                <a:spcPts val="0"/>
              </a:spcAft>
              <a:buSzPts val="1100"/>
              <a:buChar char="-"/>
            </a:pPr>
            <a:r>
              <a:rPr lang="en"/>
              <a:t>These stereotypes created hesitation and self-doubt even among highly capable participants.</a:t>
            </a:r>
            <a:endParaRPr/>
          </a:p>
          <a:p>
            <a:pPr indent="-298450" lvl="0" marL="457200" rtl="0" algn="l">
              <a:spcBef>
                <a:spcPts val="0"/>
              </a:spcBef>
              <a:spcAft>
                <a:spcPts val="0"/>
              </a:spcAft>
              <a:buSzPts val="1100"/>
              <a:buChar char="-"/>
            </a:pPr>
            <a:r>
              <a:rPr lang="en"/>
              <a:t>At the same time, encouragement from peers, faculty, or mentors often played a legitimizing role.</a:t>
            </a:r>
            <a:endParaRPr/>
          </a:p>
          <a:p>
            <a:pPr indent="-298450" lvl="0" marL="457200" rtl="0" algn="l">
              <a:spcBef>
                <a:spcPts val="0"/>
              </a:spcBef>
              <a:spcAft>
                <a:spcPts val="0"/>
              </a:spcAft>
              <a:buSzPts val="1100"/>
              <a:buChar char="-"/>
            </a:pPr>
            <a:r>
              <a:rPr lang="en"/>
              <a:t>Social validation helped participants reframe CS as a space where they could belong.</a:t>
            </a:r>
            <a:endParaRPr/>
          </a:p>
          <a:p>
            <a:pPr indent="-298450" lvl="0" marL="457200" rtl="0" algn="l">
              <a:spcBef>
                <a:spcPts val="0"/>
              </a:spcBef>
              <a:spcAft>
                <a:spcPts val="0"/>
              </a:spcAft>
              <a:buSzPts val="1100"/>
              <a:buChar char="-"/>
            </a:pPr>
            <a:r>
              <a:rPr lang="en"/>
              <a:t>This suggests that entry into CS was shaped not only by interest or ability, but also by cultural perceptions and external affirmation.</a:t>
            </a:r>
            <a:endParaRPr/>
          </a:p>
          <a:p>
            <a:pPr indent="0" lvl="0" marL="0" rtl="0" algn="l">
              <a:spcBef>
                <a:spcPts val="0"/>
              </a:spcBef>
              <a:spcAft>
                <a:spcPts val="0"/>
              </a:spcAft>
              <a:buNone/>
            </a:pPr>
            <a:r>
              <a:rPr lang="en"/>
              <a:t>___</a:t>
            </a:r>
            <a:br>
              <a:rPr lang="en"/>
            </a:br>
            <a:r>
              <a:rPr lang="en"/>
              <a:t>Participants also described stereotypes portraying computer scientists as male or naturally gifted.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These stereotypes created hesitation and self-doubt.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At the same time, encouragement from peers, faculty, or mentors often helped validate participation.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 example, Participant 2 recalled being told: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'Well, you're a girl, so you obviously aren't going to do computer science.'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Experiences like this highlight how entry into CS was shaped not only by interest, but also by cultural expectations and social validation.</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3e2ea2423fa_0_3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0" name="Google Shape;580;g3e2ea2423fa_0_3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Participants consistently described navigating male-dominated environments across both education and workplace settings.</a:t>
            </a:r>
            <a:endParaRPr/>
          </a:p>
          <a:p>
            <a:pPr indent="-298450" lvl="0" marL="457200" rtl="0" algn="l">
              <a:spcBef>
                <a:spcPts val="0"/>
              </a:spcBef>
              <a:spcAft>
                <a:spcPts val="0"/>
              </a:spcAft>
              <a:buSzPts val="1100"/>
              <a:buChar char="-"/>
            </a:pPr>
            <a:r>
              <a:rPr lang="en"/>
              <a:t>Underrepresentation increased visibility and often created representational pressure.</a:t>
            </a:r>
            <a:endParaRPr/>
          </a:p>
          <a:p>
            <a:pPr indent="-298450" lvl="0" marL="457200" rtl="0" algn="l">
              <a:spcBef>
                <a:spcPts val="0"/>
              </a:spcBef>
              <a:spcAft>
                <a:spcPts val="0"/>
              </a:spcAft>
              <a:buSzPts val="1100"/>
              <a:buChar char="-"/>
            </a:pPr>
            <a:r>
              <a:rPr lang="en"/>
              <a:t>Many participants described being one of the only women in classrooms, teams, or meetings.</a:t>
            </a:r>
            <a:endParaRPr/>
          </a:p>
          <a:p>
            <a:pPr indent="-298450" lvl="0" marL="457200" rtl="0" algn="l">
              <a:spcBef>
                <a:spcPts val="0"/>
              </a:spcBef>
              <a:spcAft>
                <a:spcPts val="0"/>
              </a:spcAft>
              <a:buSzPts val="1100"/>
              <a:buChar char="-"/>
            </a:pPr>
            <a:r>
              <a:rPr lang="en"/>
              <a:t>Peer interactions also reinforced unequal participation and credibility.</a:t>
            </a:r>
            <a:endParaRPr/>
          </a:p>
          <a:p>
            <a:pPr indent="-298450" lvl="0" marL="457200" rtl="0" algn="l">
              <a:spcBef>
                <a:spcPts val="0"/>
              </a:spcBef>
              <a:spcAft>
                <a:spcPts val="0"/>
              </a:spcAft>
              <a:buSzPts val="1100"/>
              <a:buChar char="-"/>
            </a:pPr>
            <a:r>
              <a:rPr lang="en"/>
              <a:t>Women described being interrupted, overlooked, or needing to repeatedly prove competence.</a:t>
            </a:r>
            <a:endParaRPr/>
          </a:p>
          <a:p>
            <a:pPr indent="-298450" lvl="0" marL="457200" rtl="0" algn="l">
              <a:spcBef>
                <a:spcPts val="0"/>
              </a:spcBef>
              <a:spcAft>
                <a:spcPts val="0"/>
              </a:spcAft>
              <a:buSzPts val="1100"/>
              <a:buChar char="-"/>
            </a:pPr>
            <a:r>
              <a:rPr lang="en"/>
              <a:t>These experiences were rarely described as overt discrimination, but rather as subtle and cumulative patterns that shaped confidence and belonging over time.</a:t>
            </a:r>
            <a:br>
              <a:rPr lang="en"/>
            </a:br>
            <a:endParaRPr/>
          </a:p>
          <a:p>
            <a:pPr indent="0" lvl="0" marL="0" rtl="0" algn="l">
              <a:spcBef>
                <a:spcPts val="0"/>
              </a:spcBef>
              <a:spcAft>
                <a:spcPts val="0"/>
              </a:spcAft>
              <a:buNone/>
            </a:pPr>
            <a:r>
              <a:rPr lang="en"/>
              <a:t>___</a:t>
            </a:r>
            <a:br>
              <a:rPr lang="en"/>
            </a:br>
            <a:r>
              <a:rPr lang="en"/>
              <a:t>Participants described similar challenges in both educational and workplace settings.</a:t>
            </a:r>
            <a:endParaRPr/>
          </a:p>
          <a:p>
            <a:pPr indent="0" lvl="0" marL="0" rtl="0" algn="l">
              <a:lnSpc>
                <a:spcPct val="115000"/>
              </a:lnSpc>
              <a:spcBef>
                <a:spcPts val="1200"/>
              </a:spcBef>
              <a:spcAft>
                <a:spcPts val="0"/>
              </a:spcAft>
              <a:buClr>
                <a:schemeClr val="dk1"/>
              </a:buClr>
              <a:buSzPts val="1100"/>
              <a:buFont typeface="Arial"/>
              <a:buNone/>
            </a:pPr>
            <a:r>
              <a:rPr lang="en"/>
              <a:t>Many were frequently one of the only women in classrooms, teams, or meetings.</a:t>
            </a:r>
            <a:endParaRPr/>
          </a:p>
          <a:p>
            <a:pPr indent="0" lvl="0" marL="0" rtl="0" algn="l">
              <a:lnSpc>
                <a:spcPct val="115000"/>
              </a:lnSpc>
              <a:spcBef>
                <a:spcPts val="1200"/>
              </a:spcBef>
              <a:spcAft>
                <a:spcPts val="0"/>
              </a:spcAft>
              <a:buClr>
                <a:schemeClr val="dk1"/>
              </a:buClr>
              <a:buSzPts val="1100"/>
              <a:buFont typeface="Arial"/>
              <a:buNone/>
            </a:pPr>
            <a:r>
              <a:rPr lang="en"/>
              <a:t>They also described needing to continually prove their competence.</a:t>
            </a:r>
            <a:endParaRPr/>
          </a:p>
          <a:p>
            <a:pPr indent="0" lvl="0" marL="0" rtl="0" algn="l">
              <a:lnSpc>
                <a:spcPct val="115000"/>
              </a:lnSpc>
              <a:spcBef>
                <a:spcPts val="1200"/>
              </a:spcBef>
              <a:spcAft>
                <a:spcPts val="0"/>
              </a:spcAft>
              <a:buClr>
                <a:schemeClr val="dk1"/>
              </a:buClr>
              <a:buSzPts val="1100"/>
              <a:buFont typeface="Arial"/>
              <a:buNone/>
            </a:pPr>
            <a:r>
              <a:rPr lang="en"/>
              <a:t>As Participant 6 noted:</a:t>
            </a:r>
            <a:endParaRPr/>
          </a:p>
          <a:p>
            <a:pPr indent="0" lvl="0" marL="381000" marR="381000" rtl="0" algn="l">
              <a:lnSpc>
                <a:spcPct val="115000"/>
              </a:lnSpc>
              <a:spcBef>
                <a:spcPts val="1200"/>
              </a:spcBef>
              <a:spcAft>
                <a:spcPts val="0"/>
              </a:spcAft>
              <a:buClr>
                <a:schemeClr val="dk1"/>
              </a:buClr>
              <a:buSzPts val="1100"/>
              <a:buFont typeface="Arial"/>
              <a:buNone/>
            </a:pPr>
            <a:r>
              <a:rPr lang="en"/>
              <a:t>'A lot of girls fall out of computer science because they don't think they can do it, and no one's there cheerleading for them.'</a:t>
            </a:r>
            <a:endParaRPr/>
          </a:p>
          <a:p>
            <a:pPr indent="0" lvl="0" marL="0" rtl="0" algn="l">
              <a:lnSpc>
                <a:spcPct val="115000"/>
              </a:lnSpc>
              <a:spcBef>
                <a:spcPts val="1200"/>
              </a:spcBef>
              <a:spcAft>
                <a:spcPts val="1200"/>
              </a:spcAft>
              <a:buNone/>
            </a:pPr>
            <a:r>
              <a:rPr lang="en"/>
              <a:t>These experiences often accumulated over time and influenced confidence and belonging.</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3e28b8840fa_0_4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3e28b8840fa_0_4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First I'll briefly discuss the motivation and research gap, then the research questions and methodology, before focusing on the key findings and implications.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3e512d15326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2" name="Google Shape;592;g3e512d15326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Gendered expectations also shaped task allocation and evaluation.</a:t>
            </a:r>
            <a:endParaRPr/>
          </a:p>
          <a:p>
            <a:pPr indent="-298450" lvl="0" marL="457200" rtl="0" algn="l">
              <a:spcBef>
                <a:spcPts val="0"/>
              </a:spcBef>
              <a:spcAft>
                <a:spcPts val="0"/>
              </a:spcAft>
              <a:buSzPts val="1100"/>
              <a:buChar char="-"/>
            </a:pPr>
            <a:r>
              <a:rPr lang="en"/>
              <a:t>Participants frequently described being pushed toward coordination, communication, or organizational work while male peers claimed technical responsibilities.</a:t>
            </a:r>
            <a:endParaRPr/>
          </a:p>
          <a:p>
            <a:pPr indent="-298450" lvl="0" marL="457200" rtl="0" algn="l">
              <a:spcBef>
                <a:spcPts val="0"/>
              </a:spcBef>
              <a:spcAft>
                <a:spcPts val="0"/>
              </a:spcAft>
              <a:buSzPts val="1100"/>
              <a:buChar char="-"/>
            </a:pPr>
            <a:r>
              <a:rPr lang="en"/>
              <a:t>In workplace settings, women often described needing external validation before their technical contributions were taken seriously.</a:t>
            </a:r>
            <a:endParaRPr/>
          </a:p>
          <a:p>
            <a:pPr indent="-298450" lvl="0" marL="457200" rtl="0" algn="l">
              <a:spcBef>
                <a:spcPts val="0"/>
              </a:spcBef>
              <a:spcAft>
                <a:spcPts val="0"/>
              </a:spcAft>
              <a:buSzPts val="1100"/>
              <a:buChar char="-"/>
            </a:pPr>
            <a:r>
              <a:rPr lang="en"/>
              <a:t>These experiences reflected broader patterns of invisible labor and uneven recognition.</a:t>
            </a:r>
            <a:endParaRPr/>
          </a:p>
          <a:p>
            <a:pPr indent="-298450" lvl="0" marL="457200" rtl="0" algn="l">
              <a:spcBef>
                <a:spcPts val="0"/>
              </a:spcBef>
              <a:spcAft>
                <a:spcPts val="0"/>
              </a:spcAft>
              <a:buSzPts val="1100"/>
              <a:buChar char="-"/>
            </a:pPr>
            <a:r>
              <a:rPr lang="en"/>
              <a:t>Importantly, participants linked persistence less to technical ability and more to whether their contributions were acknowledged and valued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___</a:t>
            </a:r>
            <a:br>
              <a:rPr lang="en"/>
            </a:br>
            <a:r>
              <a:rPr lang="en"/>
              <a:t>Participants also described credibility challenges that extended into professional settings.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Women were often assigned organizational or communication-focused work while technical contributions received less recognition.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 example, Participant 8 described repeatedly suggesting a solution that was ignored until a senior male developer reinforced the same idea.</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illustrates how credibility often required additional validation before women's technical expertise was taken seriously.</a:t>
            </a:r>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g3e2ea2423fa_0_3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4" name="Google Shape;604;g3e2ea2423fa_0_3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Participants consistently described support systems as critical mechanisms of persistence.</a:t>
            </a:r>
            <a:endParaRPr/>
          </a:p>
          <a:p>
            <a:pPr indent="-298450" lvl="0" marL="457200" rtl="0" algn="l">
              <a:spcBef>
                <a:spcPts val="0"/>
              </a:spcBef>
              <a:spcAft>
                <a:spcPts val="0"/>
              </a:spcAft>
              <a:buSzPts val="1100"/>
              <a:buChar char="-"/>
            </a:pPr>
            <a:r>
              <a:rPr lang="en"/>
              <a:t>Mentorship, peer support, and women-centered organizations helped reduce intimidation and normalize uncertainty.</a:t>
            </a:r>
            <a:endParaRPr/>
          </a:p>
          <a:p>
            <a:pPr indent="-298450" lvl="0" marL="457200" rtl="0" algn="l">
              <a:spcBef>
                <a:spcPts val="0"/>
              </a:spcBef>
              <a:spcAft>
                <a:spcPts val="0"/>
              </a:spcAft>
              <a:buSzPts val="1100"/>
              <a:buChar char="-"/>
            </a:pPr>
            <a:r>
              <a:rPr lang="en"/>
              <a:t>These environments also helped participants recognize that many struggles were shared rather than personal failures.</a:t>
            </a:r>
            <a:endParaRPr/>
          </a:p>
          <a:p>
            <a:pPr indent="-298450" lvl="0" marL="457200" rtl="0" algn="l">
              <a:spcBef>
                <a:spcPts val="0"/>
              </a:spcBef>
              <a:spcAft>
                <a:spcPts val="0"/>
              </a:spcAft>
              <a:buSzPts val="1100"/>
              <a:buChar char="-"/>
            </a:pPr>
            <a:r>
              <a:rPr lang="en"/>
              <a:t>Support systems created identity-safe spaces where participants could ask questions, build confidence, and access career guidance.</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Main point, make sure to nail this part &amp; slide 22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___</a:t>
            </a:r>
            <a:br>
              <a:rPr lang="en"/>
            </a:br>
            <a:r>
              <a:rPr lang="en"/>
              <a:t>Participants consistently described support systems as critical mechanisms of persistence.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Mentors, peer networks, and women-centered organizations helped reduce isolation and normalize challenges.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 example, Participant 6 described connecting with other women who were experiencing similar struggles and receiving career guidance that became, in her words, a turning point.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These supports did more than provide resources. They helped participants feel that they belonged in the field and could succeed within it.</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g3e512d15326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6" name="Google Shape;616;g3e512d15326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Participants described the education-to-workforce transition as especially difficult when institutional support became inconsistent.</a:t>
            </a:r>
            <a:endParaRPr/>
          </a:p>
          <a:p>
            <a:pPr indent="-298450" lvl="0" marL="457200" rtl="0" algn="l">
              <a:spcBef>
                <a:spcPts val="0"/>
              </a:spcBef>
              <a:spcAft>
                <a:spcPts val="0"/>
              </a:spcAft>
              <a:buSzPts val="1100"/>
              <a:buChar char="-"/>
            </a:pPr>
            <a:r>
              <a:rPr lang="en"/>
              <a:t>In academic settings, expectations and evaluation structures were often clearer and more scaffolded.</a:t>
            </a:r>
            <a:endParaRPr/>
          </a:p>
          <a:p>
            <a:pPr indent="-298450" lvl="0" marL="457200" rtl="0" algn="l">
              <a:spcBef>
                <a:spcPts val="0"/>
              </a:spcBef>
              <a:spcAft>
                <a:spcPts val="0"/>
              </a:spcAft>
              <a:buSzPts val="1100"/>
              <a:buChar char="-"/>
            </a:pPr>
            <a:r>
              <a:rPr lang="en"/>
              <a:t>Professional environments introduced greater ambiguity and less structured guidance.</a:t>
            </a:r>
            <a:endParaRPr/>
          </a:p>
          <a:p>
            <a:pPr indent="-298450" lvl="0" marL="457200" rtl="0" algn="l">
              <a:spcBef>
                <a:spcPts val="0"/>
              </a:spcBef>
              <a:spcAft>
                <a:spcPts val="0"/>
              </a:spcAft>
              <a:buSzPts val="1100"/>
              <a:buChar char="-"/>
            </a:pPr>
            <a:r>
              <a:rPr lang="en"/>
              <a:t>Some organizations provided mentorship, onboarding, or inclusive team cultures that supported adjustment.</a:t>
            </a:r>
            <a:endParaRPr/>
          </a:p>
          <a:p>
            <a:pPr indent="-298450" lvl="0" marL="457200" rtl="0" algn="l">
              <a:spcBef>
                <a:spcPts val="0"/>
              </a:spcBef>
              <a:spcAft>
                <a:spcPts val="0"/>
              </a:spcAft>
              <a:buSzPts val="1100"/>
              <a:buChar char="-"/>
            </a:pPr>
            <a:r>
              <a:rPr lang="en"/>
              <a:t>Others relied heavily on individuals to independently seek support and navigate uncertainty.</a:t>
            </a:r>
            <a:endParaRPr/>
          </a:p>
          <a:p>
            <a:pPr indent="-298450" lvl="0" marL="457200" rtl="0" algn="l">
              <a:spcBef>
                <a:spcPts val="0"/>
              </a:spcBef>
              <a:spcAft>
                <a:spcPts val="0"/>
              </a:spcAft>
              <a:buSzPts val="1100"/>
              <a:buChar char="-"/>
            </a:pPr>
            <a:r>
              <a:rPr lang="en"/>
              <a:t>These findings suggest that persistence is not solely individual resilience, it is institutionally enabled.</a:t>
            </a:r>
            <a:br>
              <a:rPr lang="en"/>
            </a:br>
            <a:endParaRPr/>
          </a:p>
          <a:p>
            <a:pPr indent="0" lvl="0" marL="0" rtl="0" algn="l">
              <a:spcBef>
                <a:spcPts val="0"/>
              </a:spcBef>
              <a:spcAft>
                <a:spcPts val="0"/>
              </a:spcAft>
              <a:buNone/>
            </a:pPr>
            <a:r>
              <a:rPr lang="en"/>
              <a:t>___</a:t>
            </a:r>
            <a:br>
              <a:rPr lang="en"/>
            </a:br>
            <a:r>
              <a:rPr lang="en"/>
              <a:t>Support became especially important during the transition into professional settings.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Several participants described feeling that support structures became less visible after leaving school.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Participant 7 explained: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'It's like you're just thrown in.'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When mentorship, onboarding, and guidance were available, transitions were easier.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When they were absent, participants often felt responsible for figuring everything out on their own."</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g3e2ea2423fa_0_3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8" name="Google Shape;628;g3e2ea2423fa_0_3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Participants did not describe technical inability as the primary barrier.</a:t>
            </a:r>
            <a:endParaRPr/>
          </a:p>
          <a:p>
            <a:pPr indent="-298450" lvl="0" marL="457200" rtl="0" algn="l">
              <a:spcBef>
                <a:spcPts val="0"/>
              </a:spcBef>
              <a:spcAft>
                <a:spcPts val="0"/>
              </a:spcAft>
              <a:buSzPts val="1100"/>
              <a:buChar char="-"/>
            </a:pPr>
            <a:r>
              <a:rPr lang="en"/>
              <a:t>Instead, persistence depended on whether institutions provided consistent support across contexts.</a:t>
            </a:r>
            <a:endParaRPr/>
          </a:p>
          <a:p>
            <a:pPr indent="-298450" lvl="0" marL="457200" rtl="0" algn="l">
              <a:spcBef>
                <a:spcPts val="0"/>
              </a:spcBef>
              <a:spcAft>
                <a:spcPts val="0"/>
              </a:spcAft>
              <a:buSzPts val="1100"/>
              <a:buChar char="-"/>
            </a:pPr>
            <a:r>
              <a:rPr lang="en"/>
              <a:t>The transition into professional environments often intensified existing confidence disruptions when support systems became less visible or less accessible.</a:t>
            </a:r>
            <a:endParaRPr/>
          </a:p>
          <a:p>
            <a:pPr indent="-298450" lvl="0" marL="457200" rtl="0" algn="l">
              <a:spcBef>
                <a:spcPts val="0"/>
              </a:spcBef>
              <a:spcAft>
                <a:spcPts val="0"/>
              </a:spcAft>
              <a:buSzPts val="1100"/>
              <a:buChar char="-"/>
            </a:pPr>
            <a:r>
              <a:rPr lang="en"/>
              <a:t>This suggests that persistence should be understood as institutionally shaped rather than individually determined.</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Feels more like findings, trim this part down or move it to earlier </a:t>
            </a:r>
            <a:br>
              <a:rPr lang="en"/>
            </a:br>
            <a:endParaRPr/>
          </a:p>
          <a:p>
            <a:pPr indent="0" lvl="0" marL="0" rtl="0" algn="l">
              <a:spcBef>
                <a:spcPts val="0"/>
              </a:spcBef>
              <a:spcAft>
                <a:spcPts val="0"/>
              </a:spcAft>
              <a:buNone/>
            </a:pPr>
            <a:r>
              <a:rPr lang="en"/>
              <a:t>___</a:t>
            </a:r>
            <a:br>
              <a:rPr lang="en"/>
            </a:br>
            <a:r>
              <a:rPr lang="en"/>
              <a:t>One implication of these findings is that persistence should be understood as institutionally shaped rather than purely individual.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Participants rarely described technical ability as the primary challenge.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Instead, persistence depended on whether support systems remained available across educational and professional contexts, particularly during transitions.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g3e512d15326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9" name="Google Shape;639;g3e512d15326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Participants frequently described needing to establish credibility repeatedly across both educational and workplace settings.</a:t>
            </a:r>
            <a:endParaRPr/>
          </a:p>
          <a:p>
            <a:pPr indent="-298450" lvl="0" marL="457200" rtl="0" algn="l">
              <a:spcBef>
                <a:spcPts val="0"/>
              </a:spcBef>
              <a:spcAft>
                <a:spcPts val="0"/>
              </a:spcAft>
              <a:buSzPts val="1100"/>
              <a:buChar char="-"/>
            </a:pPr>
            <a:r>
              <a:rPr lang="en"/>
              <a:t>Women were also disproportionately pushed toward relational or organizational labor that sustained teams but was undervalued.</a:t>
            </a:r>
            <a:endParaRPr/>
          </a:p>
          <a:p>
            <a:pPr indent="-298450" lvl="0" marL="457200" rtl="0" algn="l">
              <a:spcBef>
                <a:spcPts val="0"/>
              </a:spcBef>
              <a:spcAft>
                <a:spcPts val="0"/>
              </a:spcAft>
              <a:buSzPts val="1100"/>
              <a:buChar char="-"/>
            </a:pPr>
            <a:r>
              <a:rPr lang="en"/>
              <a:t>These patterns shaped opportunities for technical development, advancement, and recognition.</a:t>
            </a:r>
            <a:endParaRPr/>
          </a:p>
          <a:p>
            <a:pPr indent="-298450" lvl="0" marL="457200" rtl="0" algn="l">
              <a:spcBef>
                <a:spcPts val="0"/>
              </a:spcBef>
              <a:spcAft>
                <a:spcPts val="0"/>
              </a:spcAft>
              <a:buSzPts val="1100"/>
              <a:buChar char="-"/>
            </a:pPr>
            <a:r>
              <a:rPr lang="en"/>
              <a:t>Improving participation therefore requires structural changes in how contributions are evaluated and rewarded.</a:t>
            </a:r>
            <a:br>
              <a:rPr lang="en"/>
            </a:br>
            <a:endParaRPr/>
          </a:p>
          <a:p>
            <a:pPr indent="0" lvl="0" marL="0" rtl="0" algn="l">
              <a:spcBef>
                <a:spcPts val="0"/>
              </a:spcBef>
              <a:spcAft>
                <a:spcPts val="0"/>
              </a:spcAft>
              <a:buNone/>
            </a:pPr>
            <a:r>
              <a:rPr lang="en"/>
              <a:t>___</a:t>
            </a:r>
            <a:br>
              <a:rPr lang="en"/>
            </a:br>
            <a:r>
              <a:rPr lang="en"/>
              <a:t>A second implication concerns how technical contributions are evaluated.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Participants described needing to establish credibility repeatedly while also taking on forms of labor that were important but often undervalued.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Improving participation therefore requires attention not only to representation, but also to how work is recognized and rewarded.</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g3e512d15326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0" name="Google Shape;650;g3e512d15326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Early exposure and recruitment initiatives remain important, but they are not sufficient on their own.</a:t>
            </a:r>
            <a:endParaRPr/>
          </a:p>
          <a:p>
            <a:pPr indent="-298450" lvl="0" marL="457200" rtl="0" algn="l">
              <a:spcBef>
                <a:spcPts val="0"/>
              </a:spcBef>
              <a:spcAft>
                <a:spcPts val="0"/>
              </a:spcAft>
              <a:buSzPts val="1100"/>
              <a:buChar char="-"/>
            </a:pPr>
            <a:r>
              <a:rPr lang="en"/>
              <a:t>Participants emphasized the importance of sustained mentorship, peer support, and accessible institutional guidance across transitions.</a:t>
            </a:r>
            <a:endParaRPr/>
          </a:p>
          <a:p>
            <a:pPr indent="-298450" lvl="0" marL="457200" rtl="0" algn="l">
              <a:spcBef>
                <a:spcPts val="0"/>
              </a:spcBef>
              <a:spcAft>
                <a:spcPts val="0"/>
              </a:spcAft>
              <a:buSzPts val="1100"/>
              <a:buChar char="-"/>
            </a:pPr>
            <a:r>
              <a:rPr lang="en"/>
              <a:t>Structured onboarding, mentorship continuity, and transparent expectations may help reduce confidence disruptions during early professional stages.</a:t>
            </a:r>
            <a:endParaRPr/>
          </a:p>
          <a:p>
            <a:pPr indent="-298450" lvl="0" marL="457200" rtl="0" algn="l">
              <a:spcBef>
                <a:spcPts val="0"/>
              </a:spcBef>
              <a:spcAft>
                <a:spcPts val="0"/>
              </a:spcAft>
              <a:buSzPts val="1100"/>
              <a:buChar char="-"/>
            </a:pPr>
            <a:r>
              <a:rPr lang="en"/>
              <a:t>These findings suggest that long-term participation depends on continuity of support rather than isolated interventions.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___</a:t>
            </a:r>
            <a:endParaRPr/>
          </a:p>
          <a:p>
            <a:pPr indent="0" lvl="0" marL="0" rtl="0" algn="l">
              <a:lnSpc>
                <a:spcPct val="115000"/>
              </a:lnSpc>
              <a:spcBef>
                <a:spcPts val="1200"/>
              </a:spcBef>
              <a:spcAft>
                <a:spcPts val="0"/>
              </a:spcAft>
              <a:buNone/>
            </a:pPr>
            <a:r>
              <a:rPr lang="en"/>
              <a:t>Finally, these findings suggest that recruitment efforts alone are not enough.</a:t>
            </a:r>
            <a:endParaRPr/>
          </a:p>
          <a:p>
            <a:pPr indent="0" lvl="0" marL="0" rtl="0" algn="l">
              <a:lnSpc>
                <a:spcPct val="115000"/>
              </a:lnSpc>
              <a:spcBef>
                <a:spcPts val="1200"/>
              </a:spcBef>
              <a:spcAft>
                <a:spcPts val="0"/>
              </a:spcAft>
              <a:buNone/>
            </a:pPr>
            <a:r>
              <a:t/>
            </a:r>
            <a:endParaRPr/>
          </a:p>
          <a:p>
            <a:pPr indent="0" lvl="0" marL="0" rtl="0" algn="l">
              <a:lnSpc>
                <a:spcPct val="115000"/>
              </a:lnSpc>
              <a:spcBef>
                <a:spcPts val="1200"/>
              </a:spcBef>
              <a:spcAft>
                <a:spcPts val="0"/>
              </a:spcAft>
              <a:buNone/>
            </a:pPr>
            <a:r>
              <a:rPr lang="en"/>
              <a:t>Participants emphasized the importance of mentorship, community, and structured guidance throughout the transition into professional roles.</a:t>
            </a:r>
            <a:endParaRPr/>
          </a:p>
          <a:p>
            <a:pPr indent="0" lvl="0" marL="0" rtl="0" algn="l">
              <a:lnSpc>
                <a:spcPct val="115000"/>
              </a:lnSpc>
              <a:spcBef>
                <a:spcPts val="1200"/>
              </a:spcBef>
              <a:spcAft>
                <a:spcPts val="0"/>
              </a:spcAft>
              <a:buNone/>
            </a:pPr>
            <a:r>
              <a:t/>
            </a:r>
            <a:endParaRPr/>
          </a:p>
          <a:p>
            <a:pPr indent="0" lvl="0" marL="0" rtl="0" algn="l">
              <a:lnSpc>
                <a:spcPct val="115000"/>
              </a:lnSpc>
              <a:spcBef>
                <a:spcPts val="1200"/>
              </a:spcBef>
              <a:spcAft>
                <a:spcPts val="1200"/>
              </a:spcAft>
              <a:buNone/>
            </a:pPr>
            <a:r>
              <a:rPr lang="en"/>
              <a:t>Long-term participation depends on continuity of support, not simply entry into the field.</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g3e2ea2423fa_0_3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1" name="Google Shape;661;g3e2ea2423fa_0_3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There are limitations of this work which include….. </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“As far as Limitations &amp; Future Work….”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__</a:t>
            </a:r>
            <a:br>
              <a:rPr lang="en"/>
            </a:br>
            <a:r>
              <a:rPr lang="en"/>
              <a:t>As far as limitations and future work, this study draws on a small qualitative sample of nine participants within the United States, so the findings are not intended to be broadly generalizable.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Additionally, intersectional factors such as race, socioeconomic background, and first-generation status were outside the primary scope of this study.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Future research could examine larger and more diverse populations, as well as how emerging trends such as remote work and AI-assisted development may influence the education-to-workforce transition.</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g3e2ea2423fa_0_3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3" name="Google Shape;673;g3e2ea2423fa_0_3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Women’s persistence is CS shaped not only by technical ability but by how institutions structure belonging, evaluation, and support across transitions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___</a:t>
            </a:r>
            <a:br>
              <a:rPr lang="en"/>
            </a:br>
            <a:r>
              <a:rPr lang="en"/>
              <a:t>To conclude, this study suggests that women's persistence in computer science is shaped not only by technical ability, but by how institutions structure belonging, evaluation, and support across the transition from education to the workforce.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By better understanding that transition, we can move beyond simply recruiting women into computer science and toward creating environments that better support long-term participation.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Thank you, and I'm happy to take any questions.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3e2ea2423fa_0_2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3e2ea2423fa_0_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Women remain significantly underrepresented in both CS education and the computing workforce, even while representation has improved in many other STEM disciplines.</a:t>
            </a:r>
            <a:endParaRPr/>
          </a:p>
          <a:p>
            <a:pPr indent="-298450" lvl="0" marL="457200" rtl="0" algn="l">
              <a:spcBef>
                <a:spcPts val="0"/>
              </a:spcBef>
              <a:spcAft>
                <a:spcPts val="0"/>
              </a:spcAft>
              <a:buSzPts val="1100"/>
              <a:buChar char="-"/>
            </a:pPr>
            <a:r>
              <a:rPr lang="en"/>
              <a:t>As of 2021, women earned roughly one-fifth of CS bachelor’s degrees and represented about one-quarter of the computing workforce.</a:t>
            </a:r>
            <a:endParaRPr/>
          </a:p>
          <a:p>
            <a:pPr indent="-298450" lvl="0" marL="457200" rtl="0" algn="l">
              <a:spcBef>
                <a:spcPts val="0"/>
              </a:spcBef>
              <a:spcAft>
                <a:spcPts val="0"/>
              </a:spcAft>
              <a:buSzPts val="1100"/>
              <a:buChar char="-"/>
            </a:pPr>
            <a:r>
              <a:rPr lang="en"/>
              <a:t>This is especially notable because fields like health sciences and life sciences have seen much higher levels of women’s participation.</a:t>
            </a:r>
            <a:endParaRPr/>
          </a:p>
          <a:p>
            <a:pPr indent="-298450" lvl="0" marL="457200" rtl="0" algn="l">
              <a:spcBef>
                <a:spcPts val="0"/>
              </a:spcBef>
              <a:spcAft>
                <a:spcPts val="0"/>
              </a:spcAft>
              <a:buSzPts val="1100"/>
              <a:buChar char="-"/>
            </a:pPr>
            <a:r>
              <a:rPr lang="en"/>
              <a:t>So CS remains somewhat of an outlier within STEM.</a:t>
            </a:r>
            <a:endParaRPr/>
          </a:p>
          <a:p>
            <a:pPr indent="-298450" lvl="0" marL="457200" rtl="0" algn="l">
              <a:spcBef>
                <a:spcPts val="0"/>
              </a:spcBef>
              <a:spcAft>
                <a:spcPts val="0"/>
              </a:spcAft>
              <a:buSzPts val="1100"/>
              <a:buChar char="-"/>
            </a:pPr>
            <a:r>
              <a:rPr lang="en"/>
              <a:t>Existing research often focuses either on getting women into CS or retaining them once they enter the workforce.</a:t>
            </a:r>
            <a:endParaRPr/>
          </a:p>
          <a:p>
            <a:pPr indent="-298450" lvl="0" marL="457200" rtl="0" algn="l">
              <a:spcBef>
                <a:spcPts val="0"/>
              </a:spcBef>
              <a:spcAft>
                <a:spcPts val="0"/>
              </a:spcAft>
              <a:buSzPts val="1100"/>
              <a:buChar char="-"/>
            </a:pPr>
            <a:r>
              <a:rPr lang="en"/>
              <a:t>But fewer studies examine how experiences carry across the transition between education and professional practice.</a:t>
            </a:r>
            <a:endParaRPr/>
          </a:p>
          <a:p>
            <a:pPr indent="-298450" lvl="0" marL="457200" rtl="0" algn="l">
              <a:spcBef>
                <a:spcPts val="0"/>
              </a:spcBef>
              <a:spcAft>
                <a:spcPts val="0"/>
              </a:spcAft>
              <a:buSzPts val="1100"/>
              <a:buChar char="-"/>
            </a:pPr>
            <a:r>
              <a:rPr lang="en"/>
              <a:t>That transition became the central focus of this study.</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CS did not see the same growth as other STEM disciplines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Just say: growth in other stem disciplines</a:t>
            </a:r>
            <a:br>
              <a:rPr lang="en"/>
            </a:br>
            <a:endParaRPr/>
          </a:p>
          <a:p>
            <a:pPr indent="0" lvl="0" marL="0" rtl="0" algn="l">
              <a:spcBef>
                <a:spcPts val="0"/>
              </a:spcBef>
              <a:spcAft>
                <a:spcPts val="0"/>
              </a:spcAft>
              <a:buNone/>
            </a:pPr>
            <a:r>
              <a:t/>
            </a:r>
            <a:endParaRPr/>
          </a:p>
          <a:p>
            <a:pPr indent="0" lvl="0" marL="0" rtl="0" algn="l">
              <a:spcBef>
                <a:spcPts val="0"/>
              </a:spcBef>
              <a:spcAft>
                <a:spcPts val="0"/>
              </a:spcAft>
              <a:buNone/>
            </a:pPr>
            <a:r>
              <a:rPr lang="en"/>
              <a:t>___</a:t>
            </a:r>
            <a:endParaRPr/>
          </a:p>
          <a:p>
            <a:pPr indent="0" lvl="0" marL="0" rtl="0" algn="l">
              <a:spcBef>
                <a:spcPts val="0"/>
              </a:spcBef>
              <a:spcAft>
                <a:spcPts val="0"/>
              </a:spcAft>
              <a:buNone/>
            </a:pPr>
            <a:r>
              <a:rPr lang="en"/>
              <a:t>***Current/recent statistics</a:t>
            </a:r>
            <a:endParaRPr/>
          </a:p>
          <a:p>
            <a:pPr indent="0" lvl="0" marL="0" rtl="0" algn="l">
              <a:spcBef>
                <a:spcPts val="0"/>
              </a:spcBef>
              <a:spcAft>
                <a:spcPts val="0"/>
              </a:spcAft>
              <a:buNone/>
            </a:pPr>
            <a:br>
              <a:rPr lang="en"/>
            </a:br>
            <a:r>
              <a:rPr lang="en"/>
              <a:t>Women remain underrepresented in both computer science education and the computing workforce.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 shown in the graph, representation has improved across many STEM disciplines, but CS has not experienced the same growth.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While prior research often examines education or workforce experiences separately, less attention has been given to what happens during the transition between them. That transition became the focus of this study.</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3e2ea2423fa_0_3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3e2ea2423fa_0_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Women were not always as underrepresented in computing as they are today.</a:t>
            </a:r>
            <a:endParaRPr/>
          </a:p>
          <a:p>
            <a:pPr indent="-298450" lvl="0" marL="457200" rtl="0" algn="l">
              <a:spcBef>
                <a:spcPts val="0"/>
              </a:spcBef>
              <a:spcAft>
                <a:spcPts val="0"/>
              </a:spcAft>
              <a:buSzPts val="1100"/>
              <a:buChar char="-"/>
            </a:pPr>
            <a:r>
              <a:t/>
            </a:r>
            <a:endParaRPr/>
          </a:p>
          <a:p>
            <a:pPr indent="-298450" lvl="0" marL="457200" rtl="0" algn="l">
              <a:spcBef>
                <a:spcPts val="0"/>
              </a:spcBef>
              <a:spcAft>
                <a:spcPts val="0"/>
              </a:spcAft>
              <a:buSzPts val="1100"/>
              <a:buChar char="-"/>
            </a:pPr>
            <a:r>
              <a:rPr lang="en"/>
              <a:t>Participation peaked mid-1980s ~37% degree earnings</a:t>
            </a:r>
            <a:endParaRPr/>
          </a:p>
          <a:p>
            <a:pPr indent="-298450" lvl="0" marL="457200" rtl="0" algn="l">
              <a:spcBef>
                <a:spcPts val="0"/>
              </a:spcBef>
              <a:spcAft>
                <a:spcPts val="0"/>
              </a:spcAft>
              <a:buSzPts val="1100"/>
              <a:buChar char="-"/>
            </a:pPr>
            <a:r>
              <a:rPr lang="en"/>
              <a:t>Even earlier (non-traditional/non-CS degrees) women played major roles in programming and systems work before computing became heavily masculinized </a:t>
            </a:r>
            <a:endParaRPr/>
          </a:p>
          <a:p>
            <a:pPr indent="-298450" lvl="0" marL="457200" rtl="0" algn="l">
              <a:spcBef>
                <a:spcPts val="0"/>
              </a:spcBef>
              <a:spcAft>
                <a:spcPts val="0"/>
              </a:spcAft>
              <a:buSzPts val="1100"/>
              <a:buChar char="-"/>
            </a:pPr>
            <a:r>
              <a:rPr lang="en"/>
              <a:t>Rise of home computing + masculine stereotypes shifted participation </a:t>
            </a:r>
            <a:endParaRPr/>
          </a:p>
          <a:p>
            <a:pPr indent="-298450" lvl="0" marL="457200" rtl="0" algn="l">
              <a:spcBef>
                <a:spcPts val="0"/>
              </a:spcBef>
              <a:spcAft>
                <a:spcPts val="0"/>
              </a:spcAft>
              <a:buSzPts val="1100"/>
              <a:buChar char="-"/>
            </a:pPr>
            <a:r>
              <a:rPr lang="en"/>
              <a:t>This history is important because it shows that underrepresentation is not about innate ability or lack of interest.</a:t>
            </a:r>
            <a:endParaRPr/>
          </a:p>
          <a:p>
            <a:pPr indent="-298450" lvl="0" marL="457200" rtl="0" algn="l">
              <a:lnSpc>
                <a:spcPct val="115000"/>
              </a:lnSpc>
              <a:spcBef>
                <a:spcPts val="0"/>
              </a:spcBef>
              <a:spcAft>
                <a:spcPts val="0"/>
              </a:spcAft>
              <a:buClr>
                <a:schemeClr val="dk1"/>
              </a:buClr>
              <a:buSzPts val="1100"/>
              <a:buChar char="-"/>
            </a:pPr>
            <a:r>
              <a:rPr lang="en"/>
              <a:t>Instead, participation has been shaped by social expectations, cultural narratives, and unequal access over time.</a:t>
            </a:r>
            <a:endParaRPr/>
          </a:p>
          <a:p>
            <a:pPr indent="0" lvl="0" marL="0" rtl="0" algn="l">
              <a:lnSpc>
                <a:spcPct val="115000"/>
              </a:lnSpc>
              <a:spcBef>
                <a:spcPts val="1200"/>
              </a:spcBef>
              <a:spcAft>
                <a:spcPts val="0"/>
              </a:spcAft>
              <a:buNone/>
            </a:pPr>
            <a:r>
              <a:t/>
            </a:r>
            <a:endParaRPr/>
          </a:p>
          <a:p>
            <a:pPr indent="0" lvl="0" marL="0" rtl="0" algn="l">
              <a:lnSpc>
                <a:spcPct val="115000"/>
              </a:lnSpc>
              <a:spcBef>
                <a:spcPts val="1200"/>
              </a:spcBef>
              <a:spcAft>
                <a:spcPts val="0"/>
              </a:spcAft>
              <a:buNone/>
            </a:pPr>
            <a:r>
              <a:rPr lang="en"/>
              <a:t>___</a:t>
            </a:r>
            <a:endParaRPr/>
          </a:p>
          <a:p>
            <a:pPr indent="0" lvl="0" marL="0" rtl="0" algn="l">
              <a:lnSpc>
                <a:spcPct val="115000"/>
              </a:lnSpc>
              <a:spcBef>
                <a:spcPts val="1200"/>
              </a:spcBef>
              <a:spcAft>
                <a:spcPts val="0"/>
              </a:spcAft>
              <a:buNone/>
            </a:pPr>
            <a:r>
              <a:rPr lang="en"/>
              <a:t>It's also important to recognize that this underrepresentation is historically constructed.</a:t>
            </a:r>
            <a:endParaRPr/>
          </a:p>
          <a:p>
            <a:pPr indent="0" lvl="0" marL="0" rtl="0" algn="l">
              <a:lnSpc>
                <a:spcPct val="115000"/>
              </a:lnSpc>
              <a:spcBef>
                <a:spcPts val="1200"/>
              </a:spcBef>
              <a:spcAft>
                <a:spcPts val="0"/>
              </a:spcAft>
              <a:buNone/>
            </a:pPr>
            <a:r>
              <a:t/>
            </a:r>
            <a:endParaRPr/>
          </a:p>
          <a:p>
            <a:pPr indent="0" lvl="0" marL="0" rtl="0" algn="l">
              <a:lnSpc>
                <a:spcPct val="115000"/>
              </a:lnSpc>
              <a:spcBef>
                <a:spcPts val="1200"/>
              </a:spcBef>
              <a:spcAft>
                <a:spcPts val="0"/>
              </a:spcAft>
              <a:buNone/>
            </a:pPr>
            <a:r>
              <a:rPr lang="en"/>
              <a:t>Women played major roles in early computing, and participation actually peaked in the 1980s before declining.</a:t>
            </a:r>
            <a:endParaRPr/>
          </a:p>
          <a:p>
            <a:pPr indent="0" lvl="0" marL="0" rtl="0" algn="l">
              <a:lnSpc>
                <a:spcPct val="115000"/>
              </a:lnSpc>
              <a:spcBef>
                <a:spcPts val="1200"/>
              </a:spcBef>
              <a:spcAft>
                <a:spcPts val="0"/>
              </a:spcAft>
              <a:buNone/>
            </a:pPr>
            <a:r>
              <a:t/>
            </a:r>
            <a:endParaRPr/>
          </a:p>
          <a:p>
            <a:pPr indent="0" lvl="0" marL="0" rtl="0" algn="l">
              <a:lnSpc>
                <a:spcPct val="115000"/>
              </a:lnSpc>
              <a:spcBef>
                <a:spcPts val="1200"/>
              </a:spcBef>
              <a:spcAft>
                <a:spcPts val="1200"/>
              </a:spcAft>
              <a:buNone/>
            </a:pPr>
            <a:r>
              <a:rPr lang="en"/>
              <a:t>This suggests that current disparities are shaped less by ability and more by social and cultural factors.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3e4639815b2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3e4639815b2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Stereotypes and gendered expectations discourage women’s participation </a:t>
            </a:r>
            <a:endParaRPr/>
          </a:p>
          <a:p>
            <a:pPr indent="-298450" lvl="0" marL="457200" rtl="0" algn="l">
              <a:spcBef>
                <a:spcPts val="0"/>
              </a:spcBef>
              <a:spcAft>
                <a:spcPts val="0"/>
              </a:spcAft>
              <a:buSzPts val="1100"/>
              <a:buChar char="-"/>
            </a:pPr>
            <a:r>
              <a:rPr lang="en"/>
              <a:t>Structural constraints rather than disinterest</a:t>
            </a:r>
            <a:endParaRPr/>
          </a:p>
          <a:p>
            <a:pPr indent="-298450" lvl="0" marL="457200" rtl="0" algn="l">
              <a:spcBef>
                <a:spcPts val="0"/>
              </a:spcBef>
              <a:spcAft>
                <a:spcPts val="0"/>
              </a:spcAft>
              <a:buSzPts val="1100"/>
              <a:buChar char="-"/>
            </a:pPr>
            <a:r>
              <a:rPr lang="en"/>
              <a:t>Research also shows that women often face barriers related to belonging, evaluation, and recognition in both academic and workplace settings.</a:t>
            </a:r>
            <a:endParaRPr/>
          </a:p>
          <a:p>
            <a:pPr indent="-298450" lvl="0" marL="457200" rtl="0" algn="l">
              <a:spcBef>
                <a:spcPts val="0"/>
              </a:spcBef>
              <a:spcAft>
                <a:spcPts val="0"/>
              </a:spcAft>
              <a:buSzPts val="1100"/>
              <a:buChar char="-"/>
            </a:pPr>
            <a:r>
              <a:rPr lang="en"/>
              <a:t>Disproportionate emotional labor, unequal recognition, undervalued soft skills </a:t>
            </a:r>
            <a:endParaRPr/>
          </a:p>
          <a:p>
            <a:pPr indent="-298450" lvl="0" marL="457200" rtl="0" algn="l">
              <a:lnSpc>
                <a:spcPct val="115000"/>
              </a:lnSpc>
              <a:spcBef>
                <a:spcPts val="0"/>
              </a:spcBef>
              <a:spcAft>
                <a:spcPts val="0"/>
              </a:spcAft>
              <a:buClr>
                <a:schemeClr val="dk1"/>
              </a:buClr>
              <a:buSzPts val="1100"/>
              <a:buChar char="-"/>
            </a:pPr>
            <a:r>
              <a:rPr lang="en"/>
              <a:t>Together, these experiences affect persistence over time, even when technical ability is not the issue.</a:t>
            </a:r>
            <a:br>
              <a:rPr lang="en"/>
            </a:br>
            <a:endParaRPr/>
          </a:p>
          <a:p>
            <a:pPr indent="0" lvl="0" marL="0" rtl="0" algn="l">
              <a:lnSpc>
                <a:spcPct val="115000"/>
              </a:lnSpc>
              <a:spcBef>
                <a:spcPts val="1200"/>
              </a:spcBef>
              <a:spcAft>
                <a:spcPts val="0"/>
              </a:spcAft>
              <a:buNone/>
            </a:pPr>
            <a:r>
              <a:rPr lang="en"/>
              <a:t>___</a:t>
            </a:r>
            <a:br>
              <a:rPr lang="en"/>
            </a:br>
            <a:r>
              <a:rPr lang="en"/>
              <a:t>Research consistently shows that barriers to participation are tied to stereotypes, bias, and questions of belonging rather than technical ability.</a:t>
            </a:r>
            <a:endParaRPr/>
          </a:p>
          <a:p>
            <a:pPr indent="0" lvl="0" marL="0" rtl="0" algn="l">
              <a:lnSpc>
                <a:spcPct val="115000"/>
              </a:lnSpc>
              <a:spcBef>
                <a:spcPts val="1200"/>
              </a:spcBef>
              <a:spcAft>
                <a:spcPts val="0"/>
              </a:spcAft>
              <a:buNone/>
            </a:pPr>
            <a:r>
              <a:t/>
            </a:r>
            <a:endParaRPr/>
          </a:p>
          <a:p>
            <a:pPr indent="0" lvl="0" marL="0" rtl="0" algn="l">
              <a:lnSpc>
                <a:spcPct val="115000"/>
              </a:lnSpc>
              <a:spcBef>
                <a:spcPts val="1200"/>
              </a:spcBef>
              <a:spcAft>
                <a:spcPts val="0"/>
              </a:spcAft>
              <a:buNone/>
            </a:pPr>
            <a:r>
              <a:rPr lang="en"/>
              <a:t>Women often face challenges related to recognition, credibility, and inclusion across both educational and professional settings.</a:t>
            </a:r>
            <a:endParaRPr/>
          </a:p>
          <a:p>
            <a:pPr indent="0" lvl="0" marL="0" rtl="0" algn="l">
              <a:spcBef>
                <a:spcPts val="120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3e48a08589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3e48a08589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Current efforts; prior work has proposed a range of interventions aimed at improving participation and retention.</a:t>
            </a:r>
            <a:endParaRPr/>
          </a:p>
          <a:p>
            <a:pPr indent="-298450" lvl="0" marL="457200" rtl="0" algn="l">
              <a:spcBef>
                <a:spcPts val="0"/>
              </a:spcBef>
              <a:spcAft>
                <a:spcPts val="0"/>
              </a:spcAft>
              <a:buSzPts val="1100"/>
              <a:buChar char="-"/>
            </a:pPr>
            <a:r>
              <a:rPr lang="en"/>
              <a:t>(e.g., social impact, collaboration, interdisciplinary application)</a:t>
            </a:r>
            <a:endParaRPr/>
          </a:p>
          <a:p>
            <a:pPr indent="-298450" lvl="1" marL="914400" rtl="0" algn="l">
              <a:spcBef>
                <a:spcPts val="0"/>
              </a:spcBef>
              <a:spcAft>
                <a:spcPts val="0"/>
              </a:spcAft>
              <a:buSzPts val="1100"/>
              <a:buChar char="-"/>
            </a:pPr>
            <a:r>
              <a:rPr lang="en"/>
              <a:t>Educational level: promising results in improving women’s engagement/sense of belonging &amp; retention </a:t>
            </a:r>
            <a:endParaRPr/>
          </a:p>
          <a:p>
            <a:pPr indent="-298450" lvl="0" marL="457200" rtl="0" algn="l">
              <a:spcBef>
                <a:spcPts val="0"/>
              </a:spcBef>
              <a:spcAft>
                <a:spcPts val="0"/>
              </a:spcAft>
              <a:buSzPts val="1100"/>
              <a:buChar char="-"/>
            </a:pPr>
            <a:r>
              <a:rPr lang="en"/>
              <a:t>employee resource groups, mentorship programs, and inclusive policies (e.g., workplace flexibility, diversity initiatives)</a:t>
            </a:r>
            <a:endParaRPr/>
          </a:p>
          <a:p>
            <a:pPr indent="-298450" lvl="1" marL="914400" rtl="0" algn="l">
              <a:spcBef>
                <a:spcPts val="0"/>
              </a:spcBef>
              <a:spcAft>
                <a:spcPts val="0"/>
              </a:spcAft>
              <a:buSzPts val="1100"/>
              <a:buChar char="-"/>
            </a:pPr>
            <a:r>
              <a:rPr lang="en"/>
              <a:t>Professional level: aim to improve inclusion/effectiveness &amp; support career persistence, varies by institution </a:t>
            </a:r>
            <a:endParaRPr/>
          </a:p>
          <a:p>
            <a:pPr indent="-298450" lvl="1" marL="914400" rtl="0" algn="l">
              <a:spcBef>
                <a:spcPts val="0"/>
              </a:spcBef>
              <a:spcAft>
                <a:spcPts val="0"/>
              </a:spcAft>
              <a:buSzPts val="1100"/>
              <a:buChar char="-"/>
            </a:pPr>
            <a:r>
              <a:rPr lang="en"/>
              <a:t>While these interventions can improve inclusion, their effectiveness often varies across institutions.</a:t>
            </a:r>
            <a:endParaRPr/>
          </a:p>
          <a:p>
            <a:pPr indent="-298450" lvl="0" marL="457200" rtl="0" algn="l">
              <a:spcBef>
                <a:spcPts val="0"/>
              </a:spcBef>
              <a:spcAft>
                <a:spcPts val="0"/>
              </a:spcAft>
              <a:buSzPts val="1100"/>
              <a:buChar char="-"/>
            </a:pPr>
            <a:r>
              <a:rPr lang="en"/>
              <a:t>More importantly, many of these efforts are implemented separately within either educational or workplace contexts.</a:t>
            </a:r>
            <a:endParaRPr/>
          </a:p>
          <a:p>
            <a:pPr indent="-298450" lvl="0" marL="457200" rtl="0" algn="l">
              <a:spcBef>
                <a:spcPts val="0"/>
              </a:spcBef>
              <a:spcAft>
                <a:spcPts val="0"/>
              </a:spcAft>
              <a:buSzPts val="1100"/>
              <a:buChar char="-"/>
            </a:pPr>
            <a:r>
              <a:rPr lang="en"/>
              <a:t>This creates a gap in understanding how support systems, or lack of thereof,  shape experiences across the transition between them.</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Credibility:  needing to prove themselves more; external validation often shapes confident</a:t>
            </a:r>
            <a:endParaRPr/>
          </a:p>
          <a:p>
            <a:pPr indent="-298450" lvl="0" marL="457200" rtl="0" algn="l">
              <a:spcBef>
                <a:spcPts val="0"/>
              </a:spcBef>
              <a:spcAft>
                <a:spcPts val="0"/>
              </a:spcAft>
              <a:buSzPts val="1100"/>
              <a:buChar char="-"/>
            </a:pPr>
            <a:r>
              <a:rPr lang="en"/>
              <a:t>Belonging: finding/missing sense of belonging/fitting in &amp; being supported</a:t>
            </a:r>
            <a:endParaRPr/>
          </a:p>
          <a:p>
            <a:pPr indent="-298450" lvl="0" marL="457200" rtl="0" algn="l">
              <a:spcBef>
                <a:spcPts val="0"/>
              </a:spcBef>
              <a:spcAft>
                <a:spcPts val="0"/>
              </a:spcAft>
              <a:buSzPts val="1100"/>
              <a:buChar char="-"/>
            </a:pPr>
            <a:r>
              <a:rPr lang="en"/>
              <a:t>Invisible labor: women often take on extra work that goes unrecognized</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Make intro simpler!!!! Needs to be smoothed out</a:t>
            </a:r>
            <a:br>
              <a:rPr lang="en"/>
            </a:br>
            <a:endParaRPr/>
          </a:p>
          <a:p>
            <a:pPr indent="0" lvl="0" marL="0" rtl="0" algn="l">
              <a:spcBef>
                <a:spcPts val="0"/>
              </a:spcBef>
              <a:spcAft>
                <a:spcPts val="0"/>
              </a:spcAft>
              <a:buNone/>
            </a:pPr>
            <a:r>
              <a:rPr lang="en"/>
              <a:t>___</a:t>
            </a:r>
            <a:br>
              <a:rPr lang="en"/>
            </a:br>
            <a:r>
              <a:rPr lang="en"/>
              <a:t>In response, researchers and organizations have proposed a variety of interventions, including mentorship programs, inclusive teaching practices, diversity initiatives, and workplace support structures.</a:t>
            </a:r>
            <a:endParaRPr/>
          </a:p>
          <a:p>
            <a:pPr indent="0" lvl="0" marL="0" rtl="0" algn="l">
              <a:lnSpc>
                <a:spcPct val="115000"/>
              </a:lnSpc>
              <a:spcBef>
                <a:spcPts val="1200"/>
              </a:spcBef>
              <a:spcAft>
                <a:spcPts val="0"/>
              </a:spcAft>
              <a:buClr>
                <a:schemeClr val="dk1"/>
              </a:buClr>
              <a:buSzPts val="1100"/>
              <a:buFont typeface="Arial"/>
              <a:buNone/>
            </a:pPr>
            <a:r>
              <a:rPr lang="en"/>
              <a:t>However, these efforts are often studied separately within either education or industry.</a:t>
            </a:r>
            <a:endParaRPr/>
          </a:p>
          <a:p>
            <a:pPr indent="0" lvl="0" marL="0" rtl="0" algn="l">
              <a:spcBef>
                <a:spcPts val="120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3e78011af2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3e78011af2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Current efforts; prior work has proposed a range of interventions aimed at improving participation and retention.</a:t>
            </a:r>
            <a:endParaRPr/>
          </a:p>
          <a:p>
            <a:pPr indent="-298450" lvl="0" marL="457200" rtl="0" algn="l">
              <a:spcBef>
                <a:spcPts val="0"/>
              </a:spcBef>
              <a:spcAft>
                <a:spcPts val="0"/>
              </a:spcAft>
              <a:buSzPts val="1100"/>
              <a:buChar char="-"/>
            </a:pPr>
            <a:r>
              <a:rPr lang="en"/>
              <a:t>(e.g., social impact, collaboration, interdisciplinary application)</a:t>
            </a:r>
            <a:endParaRPr/>
          </a:p>
          <a:p>
            <a:pPr indent="-298450" lvl="1" marL="914400" rtl="0" algn="l">
              <a:spcBef>
                <a:spcPts val="0"/>
              </a:spcBef>
              <a:spcAft>
                <a:spcPts val="0"/>
              </a:spcAft>
              <a:buSzPts val="1100"/>
              <a:buChar char="-"/>
            </a:pPr>
            <a:r>
              <a:rPr lang="en"/>
              <a:t>Educational level: promising results in improving women’s engagement/sense of belonging &amp; retention </a:t>
            </a:r>
            <a:endParaRPr/>
          </a:p>
          <a:p>
            <a:pPr indent="-298450" lvl="0" marL="457200" rtl="0" algn="l">
              <a:spcBef>
                <a:spcPts val="0"/>
              </a:spcBef>
              <a:spcAft>
                <a:spcPts val="0"/>
              </a:spcAft>
              <a:buSzPts val="1100"/>
              <a:buChar char="-"/>
            </a:pPr>
            <a:r>
              <a:rPr lang="en"/>
              <a:t>employee resource groups, mentorship programs, and inclusive policies (e.g., workplace flexibility, diversity initiatives)</a:t>
            </a:r>
            <a:endParaRPr/>
          </a:p>
          <a:p>
            <a:pPr indent="-298450" lvl="1" marL="914400" rtl="0" algn="l">
              <a:spcBef>
                <a:spcPts val="0"/>
              </a:spcBef>
              <a:spcAft>
                <a:spcPts val="0"/>
              </a:spcAft>
              <a:buSzPts val="1100"/>
              <a:buChar char="-"/>
            </a:pPr>
            <a:r>
              <a:rPr lang="en"/>
              <a:t>Professional level: aim to improve inclusion/effectiveness &amp; support career persistence, varies by institution </a:t>
            </a:r>
            <a:endParaRPr/>
          </a:p>
          <a:p>
            <a:pPr indent="-298450" lvl="1" marL="914400" rtl="0" algn="l">
              <a:spcBef>
                <a:spcPts val="0"/>
              </a:spcBef>
              <a:spcAft>
                <a:spcPts val="0"/>
              </a:spcAft>
              <a:buSzPts val="1100"/>
              <a:buChar char="-"/>
            </a:pPr>
            <a:r>
              <a:rPr lang="en"/>
              <a:t>While these interventions can improve inclusion, their effectiveness often varies across institutions.</a:t>
            </a:r>
            <a:endParaRPr/>
          </a:p>
          <a:p>
            <a:pPr indent="-298450" lvl="0" marL="457200" rtl="0" algn="l">
              <a:spcBef>
                <a:spcPts val="0"/>
              </a:spcBef>
              <a:spcAft>
                <a:spcPts val="0"/>
              </a:spcAft>
              <a:buSzPts val="1100"/>
              <a:buChar char="-"/>
            </a:pPr>
            <a:r>
              <a:rPr lang="en"/>
              <a:t>More importantly, many of these efforts are implemented separately within either educational or workplace contexts.</a:t>
            </a:r>
            <a:endParaRPr/>
          </a:p>
          <a:p>
            <a:pPr indent="-298450" lvl="0" marL="457200" rtl="0" algn="l">
              <a:spcBef>
                <a:spcPts val="0"/>
              </a:spcBef>
              <a:spcAft>
                <a:spcPts val="0"/>
              </a:spcAft>
              <a:buSzPts val="1100"/>
              <a:buChar char="-"/>
            </a:pPr>
            <a:r>
              <a:rPr lang="en"/>
              <a:t>This creates a gap in understanding how support systems, or lack of thereof,  shape experiences across the transition between them.</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Credibility:  needing to prove themselves more; external validation often shapes confident</a:t>
            </a:r>
            <a:endParaRPr/>
          </a:p>
          <a:p>
            <a:pPr indent="-298450" lvl="0" marL="457200" rtl="0" algn="l">
              <a:spcBef>
                <a:spcPts val="0"/>
              </a:spcBef>
              <a:spcAft>
                <a:spcPts val="0"/>
              </a:spcAft>
              <a:buSzPts val="1100"/>
              <a:buChar char="-"/>
            </a:pPr>
            <a:r>
              <a:rPr lang="en"/>
              <a:t>Belonging: finding/missing sense of belonging/fitting in &amp; being supported</a:t>
            </a:r>
            <a:endParaRPr/>
          </a:p>
          <a:p>
            <a:pPr indent="-298450" lvl="0" marL="457200" rtl="0" algn="l">
              <a:spcBef>
                <a:spcPts val="0"/>
              </a:spcBef>
              <a:spcAft>
                <a:spcPts val="0"/>
              </a:spcAft>
              <a:buSzPts val="1100"/>
              <a:buChar char="-"/>
            </a:pPr>
            <a:r>
              <a:rPr lang="en"/>
              <a:t>Invisible labor: women often take on extra work that goes unrecognized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3e2ea2423fa_0_3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3e2ea2423fa_0_3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longterm involvement/participation</a:t>
            </a:r>
            <a:endParaRPr/>
          </a:p>
          <a:p>
            <a:pPr indent="-298450" lvl="0" marL="457200" rtl="0" algn="l">
              <a:spcBef>
                <a:spcPts val="0"/>
              </a:spcBef>
              <a:spcAft>
                <a:spcPts val="0"/>
              </a:spcAft>
              <a:buSzPts val="1100"/>
              <a:buChar char="-"/>
            </a:pPr>
            <a:r>
              <a:rPr lang="en"/>
              <a:t>how diff support systems can influence </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Existing literature often treats education and workforce experiences as separate stages.</a:t>
            </a:r>
            <a:endParaRPr/>
          </a:p>
          <a:p>
            <a:pPr indent="-298450" lvl="0" marL="457200" rtl="0" algn="l">
              <a:spcBef>
                <a:spcPts val="0"/>
              </a:spcBef>
              <a:spcAft>
                <a:spcPts val="0"/>
              </a:spcAft>
              <a:buSzPts val="1100"/>
              <a:buChar char="-"/>
            </a:pPr>
            <a:r>
              <a:rPr lang="en"/>
              <a:t>Recruitment research typically focuses on early exposure and increasing participation in CS pathways.</a:t>
            </a:r>
            <a:endParaRPr/>
          </a:p>
          <a:p>
            <a:pPr indent="-298450" lvl="0" marL="457200" rtl="0" algn="l">
              <a:spcBef>
                <a:spcPts val="0"/>
              </a:spcBef>
              <a:spcAft>
                <a:spcPts val="0"/>
              </a:spcAft>
              <a:buSzPts val="1100"/>
              <a:buChar char="-"/>
            </a:pPr>
            <a:r>
              <a:rPr lang="en"/>
              <a:t>Workforce research often focuses on retention, workplace culture, or advancement.</a:t>
            </a:r>
            <a:endParaRPr/>
          </a:p>
          <a:p>
            <a:pPr indent="-298450" lvl="0" marL="457200" rtl="0" algn="l">
              <a:spcBef>
                <a:spcPts val="0"/>
              </a:spcBef>
              <a:spcAft>
                <a:spcPts val="0"/>
              </a:spcAft>
              <a:buSzPts val="1100"/>
              <a:buChar char="-"/>
            </a:pPr>
            <a:r>
              <a:rPr lang="en"/>
              <a:t>However, these approaches rarely examine how experiences accumulate across the pipeline over time.</a:t>
            </a:r>
            <a:endParaRPr/>
          </a:p>
          <a:p>
            <a:pPr indent="-298450" lvl="0" marL="457200" rtl="0" algn="l">
              <a:spcBef>
                <a:spcPts val="0"/>
              </a:spcBef>
              <a:spcAft>
                <a:spcPts val="0"/>
              </a:spcAft>
              <a:buSzPts val="1100"/>
              <a:buChar char="-"/>
            </a:pPr>
            <a:r>
              <a:rPr lang="en"/>
              <a:t>Early experiences can shape confidence, expectations, and vulnerability to bias during later transitions.</a:t>
            </a:r>
            <a:endParaRPr/>
          </a:p>
          <a:p>
            <a:pPr indent="-298450" lvl="0" marL="457200" rtl="0" algn="l">
              <a:spcBef>
                <a:spcPts val="0"/>
              </a:spcBef>
              <a:spcAft>
                <a:spcPts val="0"/>
              </a:spcAft>
              <a:buSzPts val="1100"/>
              <a:buChar char="-"/>
            </a:pPr>
            <a:r>
              <a:rPr lang="en"/>
              <a:t>Support systems may also become less visible or less accessible during transitions into internships or professional roles.</a:t>
            </a:r>
            <a:endParaRPr/>
          </a:p>
          <a:p>
            <a:pPr indent="-298450" lvl="0" marL="457200" rtl="0" algn="l">
              <a:spcBef>
                <a:spcPts val="0"/>
              </a:spcBef>
              <a:spcAft>
                <a:spcPts val="0"/>
              </a:spcAft>
              <a:buSzPts val="1100"/>
              <a:buChar char="-"/>
            </a:pPr>
            <a:r>
              <a:rPr lang="en"/>
              <a:t>This study addresses that gap by examining women’s experiences across both educational and workplace contexts within a single study.</a:t>
            </a:r>
            <a:endParaRPr/>
          </a:p>
          <a:p>
            <a:pPr indent="-298450" lvl="0" marL="457200" rtl="0" algn="l">
              <a:spcBef>
                <a:spcPts val="0"/>
              </a:spcBef>
              <a:spcAft>
                <a:spcPts val="0"/>
              </a:spcAft>
              <a:buSzPts val="1100"/>
              <a:buChar char="-"/>
            </a:pPr>
            <a:r>
              <a:rPr lang="en"/>
              <a:t>Rather than focusing only on entry or retention, the goal is to better understand long-term participation and persistence in CS.</a:t>
            </a:r>
            <a:endParaRPr/>
          </a:p>
          <a:p>
            <a:pPr indent="0" lvl="0" marL="457200" rtl="0" algn="l">
              <a:spcBef>
                <a:spcPts val="0"/>
              </a:spcBef>
              <a:spcAft>
                <a:spcPts val="0"/>
              </a:spcAft>
              <a:buNone/>
            </a:pPr>
            <a:r>
              <a:t/>
            </a:r>
            <a:endParaRPr/>
          </a:p>
          <a:p>
            <a:pPr indent="0" lvl="0" marL="0" rtl="0" algn="l">
              <a:spcBef>
                <a:spcPts val="0"/>
              </a:spcBef>
              <a:spcAft>
                <a:spcPts val="0"/>
              </a:spcAft>
              <a:buNone/>
            </a:pPr>
            <a:r>
              <a:t/>
            </a:r>
            <a:endParaRPr/>
          </a:p>
          <a:p>
            <a:pPr indent="-298450" lvl="0" marL="457200" rtl="0" algn="l">
              <a:spcBef>
                <a:spcPts val="0"/>
              </a:spcBef>
              <a:spcAft>
                <a:spcPts val="0"/>
              </a:spcAft>
              <a:buClr>
                <a:schemeClr val="dk1"/>
              </a:buClr>
              <a:buSzPts val="1100"/>
              <a:buChar char="-"/>
            </a:pPr>
            <a:r>
              <a:rPr lang="en">
                <a:solidFill>
                  <a:schemeClr val="dk1"/>
                </a:solidFill>
              </a:rPr>
              <a:t>Fail to account for how early experiences shape expectations, confidence &amp; vulnerability to bias</a:t>
            </a:r>
            <a:endParaRPr>
              <a:solidFill>
                <a:schemeClr val="dk1"/>
              </a:solidFill>
            </a:endParaRPr>
          </a:p>
          <a:p>
            <a:pPr indent="0" lvl="0" marL="0" rtl="0" algn="l">
              <a:spcBef>
                <a:spcPts val="0"/>
              </a:spcBef>
              <a:spcAft>
                <a:spcPts val="0"/>
              </a:spcAft>
              <a:buNone/>
            </a:pPr>
            <a:r>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Define earlier what the “pipeline” is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When talking about the transition, keep message simple here as well </a:t>
            </a:r>
            <a:br>
              <a:rPr lang="en">
                <a:solidFill>
                  <a:schemeClr val="dk1"/>
                </a:solidFill>
              </a:rPr>
            </a:br>
            <a:endParaRPr>
              <a:solidFill>
                <a:schemeClr val="dk1"/>
              </a:solidFill>
            </a:endParaRPr>
          </a:p>
          <a:p>
            <a:pPr indent="0" lvl="0" marL="0" rtl="0" algn="l">
              <a:spcBef>
                <a:spcPts val="0"/>
              </a:spcBef>
              <a:spcAft>
                <a:spcPts val="0"/>
              </a:spcAft>
              <a:buNone/>
            </a:pPr>
            <a:r>
              <a:rPr lang="en">
                <a:solidFill>
                  <a:schemeClr val="dk1"/>
                </a:solidFill>
              </a:rPr>
              <a:t>___</a:t>
            </a:r>
            <a:br>
              <a:rPr lang="en">
                <a:solidFill>
                  <a:schemeClr val="dk1"/>
                </a:solidFill>
              </a:rPr>
            </a:br>
            <a:r>
              <a:rPr lang="en">
                <a:solidFill>
                  <a:schemeClr val="dk1"/>
                </a:solidFill>
              </a:rPr>
              <a:t>To fill this gap, we focus on what is often referred to as the academic-to-career pipeline, which emphasizes the movement from education into professional computing roles.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Existing research tends to focus either on recruitment into CS or retention in the workforce.</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What we know much less about is how experiences and support systems carry across the transition itself.</a:t>
            </a:r>
            <a:endParaRPr>
              <a:solidFill>
                <a:schemeClr val="dk1"/>
              </a:solidFill>
            </a:endParaRPr>
          </a:p>
          <a:p>
            <a:pPr indent="0" lvl="0" marL="0" rtl="0" algn="l">
              <a:spcBef>
                <a:spcPts val="1200"/>
              </a:spcBef>
              <a:spcAft>
                <a:spcPts val="0"/>
              </a:spcAft>
              <a:buNone/>
            </a:pPr>
            <a:r>
              <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3e2ea2423fa_0_3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3e2ea2423fa_0_3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The first research question focused on women’s entry into CS and their early educational experiences.</a:t>
            </a:r>
            <a:endParaRPr/>
          </a:p>
          <a:p>
            <a:pPr indent="-298450" lvl="0" marL="457200" rtl="0" algn="l">
              <a:spcBef>
                <a:spcPts val="0"/>
              </a:spcBef>
              <a:spcAft>
                <a:spcPts val="0"/>
              </a:spcAft>
              <a:buSzPts val="1100"/>
              <a:buChar char="-"/>
            </a:pPr>
            <a:r>
              <a:rPr lang="en"/>
              <a:t>exposure, stereotypes, and institutional practices shaped participants’ pathways into the field.</a:t>
            </a:r>
            <a:endParaRPr/>
          </a:p>
          <a:p>
            <a:pPr indent="-298450" lvl="0" marL="457200" rtl="0" algn="l">
              <a:spcBef>
                <a:spcPts val="0"/>
              </a:spcBef>
              <a:spcAft>
                <a:spcPts val="0"/>
              </a:spcAft>
              <a:buSzPts val="1100"/>
              <a:buChar char="-"/>
            </a:pPr>
            <a:r>
              <a:rPr lang="en"/>
              <a:t>Prior work suggests that participation is influenced not only by ability, but also by social validation, belonging, and access to opportunities.</a:t>
            </a:r>
            <a:endParaRPr/>
          </a:p>
          <a:p>
            <a:pPr indent="-298450" lvl="0" marL="457200" rtl="0" algn="l">
              <a:spcBef>
                <a:spcPts val="0"/>
              </a:spcBef>
              <a:spcAft>
                <a:spcPts val="0"/>
              </a:spcAft>
              <a:buSzPts val="1100"/>
              <a:buChar char="-"/>
            </a:pPr>
            <a:r>
              <a:rPr lang="en"/>
              <a:t>explored how participants first encountered CS, what encouraged or discouraged participation, and how early experiences shaped confidence and legitimacy within technical spaces.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___</a:t>
            </a:r>
            <a:br>
              <a:rPr lang="en"/>
            </a:br>
            <a:r>
              <a:rPr lang="en"/>
              <a:t>To address this gap, my first research question examined how women entered CS and how early experiences shaped participation.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wo column 1">
  <p:cSld name="TITLE_ONLY_1">
    <p:bg>
      <p:bgPr>
        <a:solidFill>
          <a:schemeClr val="accent3"/>
        </a:solidFill>
      </p:bgPr>
    </p:bg>
    <p:spTree>
      <p:nvGrpSpPr>
        <p:cNvPr id="50" name="Shape 50"/>
        <p:cNvGrpSpPr/>
        <p:nvPr/>
      </p:nvGrpSpPr>
      <p:grpSpPr>
        <a:xfrm>
          <a:off x="0" y="0"/>
          <a:ext cx="0" cy="0"/>
          <a:chOff x="0" y="0"/>
          <a:chExt cx="0" cy="0"/>
        </a:xfrm>
      </p:grpSpPr>
      <p:sp>
        <p:nvSpPr>
          <p:cNvPr id="51" name="Google Shape;51;p13"/>
          <p:cNvSpPr/>
          <p:nvPr/>
        </p:nvSpPr>
        <p:spPr>
          <a:xfrm>
            <a:off x="110838" y="113400"/>
            <a:ext cx="794700" cy="2268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chemeClr val="dk1"/>
              </a:solidFill>
              <a:latin typeface="Figtree SemiBold"/>
              <a:ea typeface="Figtree SemiBold"/>
              <a:cs typeface="Figtree SemiBold"/>
              <a:sym typeface="Figtree SemiBold"/>
            </a:endParaRPr>
          </a:p>
        </p:txBody>
      </p:sp>
      <p:sp>
        <p:nvSpPr>
          <p:cNvPr id="52" name="Google Shape;52;p13"/>
          <p:cNvSpPr txBox="1"/>
          <p:nvPr>
            <p:ph idx="12" type="sldNum"/>
          </p:nvPr>
        </p:nvSpPr>
        <p:spPr>
          <a:xfrm>
            <a:off x="143700" y="102475"/>
            <a:ext cx="548700" cy="248700"/>
          </a:xfrm>
          <a:prstGeom prst="rect">
            <a:avLst/>
          </a:prstGeom>
        </p:spPr>
        <p:txBody>
          <a:bodyPr anchorCtr="0" anchor="ctr" bIns="91425" lIns="91425" spcFirstLastPara="1" rIns="91425" wrap="square" tIns="91425">
            <a:normAutofit fontScale="47500" lnSpcReduction="10000"/>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cxnSp>
        <p:nvCxnSpPr>
          <p:cNvPr id="53" name="Google Shape;53;p13"/>
          <p:cNvCxnSpPr/>
          <p:nvPr/>
        </p:nvCxnSpPr>
        <p:spPr>
          <a:xfrm>
            <a:off x="111000" y="443900"/>
            <a:ext cx="8922000" cy="0"/>
          </a:xfrm>
          <a:prstGeom prst="straightConnector1">
            <a:avLst/>
          </a:prstGeom>
          <a:noFill/>
          <a:ln cap="flat" cmpd="sng" w="9525">
            <a:solidFill>
              <a:schemeClr val="lt1"/>
            </a:solidFill>
            <a:prstDash val="solid"/>
            <a:round/>
            <a:headEnd len="med" w="med" type="none"/>
            <a:tailEnd len="med" w="med" type="none"/>
          </a:ln>
        </p:spPr>
      </p:cxnSp>
      <p:grpSp>
        <p:nvGrpSpPr>
          <p:cNvPr id="54" name="Google Shape;54;p13"/>
          <p:cNvGrpSpPr/>
          <p:nvPr/>
        </p:nvGrpSpPr>
        <p:grpSpPr>
          <a:xfrm>
            <a:off x="1" y="656600"/>
            <a:ext cx="9143948" cy="4268310"/>
            <a:chOff x="1" y="656600"/>
            <a:chExt cx="9143948" cy="4268310"/>
          </a:xfrm>
        </p:grpSpPr>
        <p:sp>
          <p:nvSpPr>
            <p:cNvPr id="55" name="Google Shape;55;p13"/>
            <p:cNvSpPr/>
            <p:nvPr/>
          </p:nvSpPr>
          <p:spPr>
            <a:xfrm>
              <a:off x="1" y="656600"/>
              <a:ext cx="2416500" cy="24096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56" name="Google Shape;56;p13"/>
            <p:cNvSpPr/>
            <p:nvPr/>
          </p:nvSpPr>
          <p:spPr>
            <a:xfrm>
              <a:off x="2193874" y="656600"/>
              <a:ext cx="2416500" cy="24096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57" name="Google Shape;57;p13"/>
            <p:cNvSpPr/>
            <p:nvPr/>
          </p:nvSpPr>
          <p:spPr>
            <a:xfrm>
              <a:off x="1" y="2515310"/>
              <a:ext cx="2416500" cy="24096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58" name="Google Shape;58;p13"/>
            <p:cNvSpPr/>
            <p:nvPr/>
          </p:nvSpPr>
          <p:spPr>
            <a:xfrm>
              <a:off x="2193874" y="2515310"/>
              <a:ext cx="2416500" cy="24096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59" name="Google Shape;59;p13"/>
            <p:cNvSpPr/>
            <p:nvPr/>
          </p:nvSpPr>
          <p:spPr>
            <a:xfrm>
              <a:off x="873232" y="1523415"/>
              <a:ext cx="2864400" cy="25347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60" name="Google Shape;60;p13"/>
            <p:cNvSpPr/>
            <p:nvPr/>
          </p:nvSpPr>
          <p:spPr>
            <a:xfrm>
              <a:off x="4533576" y="656600"/>
              <a:ext cx="2416500" cy="24096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61" name="Google Shape;61;p13"/>
            <p:cNvSpPr/>
            <p:nvPr/>
          </p:nvSpPr>
          <p:spPr>
            <a:xfrm>
              <a:off x="6727449" y="656600"/>
              <a:ext cx="2416500" cy="24096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62" name="Google Shape;62;p13"/>
            <p:cNvSpPr/>
            <p:nvPr/>
          </p:nvSpPr>
          <p:spPr>
            <a:xfrm>
              <a:off x="4533576" y="2515310"/>
              <a:ext cx="2416500" cy="24096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63" name="Google Shape;63;p13"/>
            <p:cNvSpPr/>
            <p:nvPr/>
          </p:nvSpPr>
          <p:spPr>
            <a:xfrm>
              <a:off x="6727449" y="2515310"/>
              <a:ext cx="2416500" cy="24096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64" name="Google Shape;64;p13"/>
            <p:cNvSpPr/>
            <p:nvPr/>
          </p:nvSpPr>
          <p:spPr>
            <a:xfrm>
              <a:off x="5406807" y="1523415"/>
              <a:ext cx="2864400" cy="25347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grpSp>
      <p:sp>
        <p:nvSpPr>
          <p:cNvPr id="65" name="Google Shape;65;p13"/>
          <p:cNvSpPr txBox="1"/>
          <p:nvPr>
            <p:ph type="title"/>
          </p:nvPr>
        </p:nvSpPr>
        <p:spPr>
          <a:xfrm>
            <a:off x="420375" y="2504337"/>
            <a:ext cx="3731100" cy="572700"/>
          </a:xfrm>
          <a:prstGeom prst="rect">
            <a:avLst/>
          </a:prstGeom>
        </p:spPr>
        <p:txBody>
          <a:bodyPr anchorCtr="0" anchor="ctr" bIns="91425" lIns="91425" spcFirstLastPara="1" rIns="91425" wrap="square" tIns="91425">
            <a:noAutofit/>
          </a:bodyPr>
          <a:lstStyle>
            <a:lvl1pPr lvl="0">
              <a:spcBef>
                <a:spcPts val="0"/>
              </a:spcBef>
              <a:spcAft>
                <a:spcPts val="0"/>
              </a:spcAft>
              <a:buSzPts val="3500"/>
              <a:buFont typeface="Figtree"/>
              <a:buNone/>
              <a:defRPr/>
            </a:lvl1pPr>
            <a:lvl2pPr lvl="1">
              <a:spcBef>
                <a:spcPts val="0"/>
              </a:spcBef>
              <a:spcAft>
                <a:spcPts val="0"/>
              </a:spcAft>
              <a:buSzPts val="3500"/>
              <a:buFont typeface="Figtree"/>
              <a:buNone/>
              <a:defRPr/>
            </a:lvl2pPr>
            <a:lvl3pPr lvl="2">
              <a:spcBef>
                <a:spcPts val="0"/>
              </a:spcBef>
              <a:spcAft>
                <a:spcPts val="0"/>
              </a:spcAft>
              <a:buSzPts val="3500"/>
              <a:buFont typeface="Figtree"/>
              <a:buNone/>
              <a:defRPr/>
            </a:lvl3pPr>
            <a:lvl4pPr lvl="3">
              <a:spcBef>
                <a:spcPts val="0"/>
              </a:spcBef>
              <a:spcAft>
                <a:spcPts val="0"/>
              </a:spcAft>
              <a:buSzPts val="3500"/>
              <a:buFont typeface="Figtree"/>
              <a:buNone/>
              <a:defRPr/>
            </a:lvl4pPr>
            <a:lvl5pPr lvl="4">
              <a:spcBef>
                <a:spcPts val="0"/>
              </a:spcBef>
              <a:spcAft>
                <a:spcPts val="0"/>
              </a:spcAft>
              <a:buSzPts val="3500"/>
              <a:buFont typeface="Figtree"/>
              <a:buNone/>
              <a:defRPr/>
            </a:lvl5pPr>
            <a:lvl6pPr lvl="5">
              <a:spcBef>
                <a:spcPts val="0"/>
              </a:spcBef>
              <a:spcAft>
                <a:spcPts val="0"/>
              </a:spcAft>
              <a:buSzPts val="3500"/>
              <a:buFont typeface="Figtree"/>
              <a:buNone/>
              <a:defRPr/>
            </a:lvl6pPr>
            <a:lvl7pPr lvl="6">
              <a:spcBef>
                <a:spcPts val="0"/>
              </a:spcBef>
              <a:spcAft>
                <a:spcPts val="0"/>
              </a:spcAft>
              <a:buSzPts val="3500"/>
              <a:buFont typeface="Figtree"/>
              <a:buNone/>
              <a:defRPr/>
            </a:lvl7pPr>
            <a:lvl8pPr lvl="7">
              <a:spcBef>
                <a:spcPts val="0"/>
              </a:spcBef>
              <a:spcAft>
                <a:spcPts val="0"/>
              </a:spcAft>
              <a:buSzPts val="3500"/>
              <a:buFont typeface="Figtree"/>
              <a:buNone/>
              <a:defRPr/>
            </a:lvl8pPr>
            <a:lvl9pPr lvl="8">
              <a:spcBef>
                <a:spcPts val="0"/>
              </a:spcBef>
              <a:spcAft>
                <a:spcPts val="0"/>
              </a:spcAft>
              <a:buSzPts val="3500"/>
              <a:buFont typeface="Figtree"/>
              <a:buNone/>
              <a:defRPr/>
            </a:lvl9pPr>
          </a:lstStyle>
          <a:p/>
        </p:txBody>
      </p:sp>
      <p:sp>
        <p:nvSpPr>
          <p:cNvPr id="66" name="Google Shape;66;p13"/>
          <p:cNvSpPr txBox="1"/>
          <p:nvPr>
            <p:ph idx="2" type="title"/>
          </p:nvPr>
        </p:nvSpPr>
        <p:spPr>
          <a:xfrm>
            <a:off x="5675995" y="1768438"/>
            <a:ext cx="2325600" cy="200100"/>
          </a:xfrm>
          <a:prstGeom prst="rect">
            <a:avLst/>
          </a:prstGeom>
        </p:spPr>
        <p:txBody>
          <a:bodyPr anchorCtr="0" anchor="t" bIns="91425" lIns="91425" spcFirstLastPara="1" rIns="91425" wrap="square" tIns="91425">
            <a:noAutofit/>
          </a:bodyPr>
          <a:lstStyle>
            <a:lvl1pPr lvl="0">
              <a:spcBef>
                <a:spcPts val="0"/>
              </a:spcBef>
              <a:spcAft>
                <a:spcPts val="0"/>
              </a:spcAft>
              <a:buSzPts val="1300"/>
              <a:buFont typeface="Figtree ExtraBold"/>
              <a:buNone/>
              <a:defRPr b="0" sz="1300">
                <a:latin typeface="Figtree ExtraBold"/>
                <a:ea typeface="Figtree ExtraBold"/>
                <a:cs typeface="Figtree ExtraBold"/>
                <a:sym typeface="Figtree ExtraBold"/>
              </a:defRPr>
            </a:lvl1pPr>
            <a:lvl2pPr lvl="1">
              <a:spcBef>
                <a:spcPts val="0"/>
              </a:spcBef>
              <a:spcAft>
                <a:spcPts val="0"/>
              </a:spcAft>
              <a:buSzPts val="1300"/>
              <a:buFont typeface="Figtree"/>
              <a:buNone/>
              <a:defRPr sz="1300"/>
            </a:lvl2pPr>
            <a:lvl3pPr lvl="2">
              <a:spcBef>
                <a:spcPts val="0"/>
              </a:spcBef>
              <a:spcAft>
                <a:spcPts val="0"/>
              </a:spcAft>
              <a:buSzPts val="1300"/>
              <a:buFont typeface="Figtree"/>
              <a:buNone/>
              <a:defRPr sz="1300"/>
            </a:lvl3pPr>
            <a:lvl4pPr lvl="3">
              <a:spcBef>
                <a:spcPts val="0"/>
              </a:spcBef>
              <a:spcAft>
                <a:spcPts val="0"/>
              </a:spcAft>
              <a:buSzPts val="1300"/>
              <a:buFont typeface="Figtree"/>
              <a:buNone/>
              <a:defRPr sz="1300"/>
            </a:lvl4pPr>
            <a:lvl5pPr lvl="4">
              <a:spcBef>
                <a:spcPts val="0"/>
              </a:spcBef>
              <a:spcAft>
                <a:spcPts val="0"/>
              </a:spcAft>
              <a:buSzPts val="1300"/>
              <a:buFont typeface="Figtree"/>
              <a:buNone/>
              <a:defRPr sz="1300"/>
            </a:lvl5pPr>
            <a:lvl6pPr lvl="5">
              <a:spcBef>
                <a:spcPts val="0"/>
              </a:spcBef>
              <a:spcAft>
                <a:spcPts val="0"/>
              </a:spcAft>
              <a:buSzPts val="1300"/>
              <a:buFont typeface="Figtree"/>
              <a:buNone/>
              <a:defRPr sz="1300"/>
            </a:lvl6pPr>
            <a:lvl7pPr lvl="6">
              <a:spcBef>
                <a:spcPts val="0"/>
              </a:spcBef>
              <a:spcAft>
                <a:spcPts val="0"/>
              </a:spcAft>
              <a:buSzPts val="1300"/>
              <a:buFont typeface="Figtree"/>
              <a:buNone/>
              <a:defRPr sz="1300"/>
            </a:lvl7pPr>
            <a:lvl8pPr lvl="7">
              <a:spcBef>
                <a:spcPts val="0"/>
              </a:spcBef>
              <a:spcAft>
                <a:spcPts val="0"/>
              </a:spcAft>
              <a:buSzPts val="1300"/>
              <a:buFont typeface="Figtree"/>
              <a:buNone/>
              <a:defRPr sz="1300"/>
            </a:lvl8pPr>
            <a:lvl9pPr lvl="8">
              <a:spcBef>
                <a:spcPts val="0"/>
              </a:spcBef>
              <a:spcAft>
                <a:spcPts val="0"/>
              </a:spcAft>
              <a:buSzPts val="1300"/>
              <a:buFont typeface="Figtree"/>
              <a:buNone/>
              <a:defRPr sz="1300"/>
            </a:lvl9pPr>
          </a:lstStyle>
          <a:p/>
        </p:txBody>
      </p:sp>
      <p:sp>
        <p:nvSpPr>
          <p:cNvPr id="67" name="Google Shape;67;p13"/>
          <p:cNvSpPr txBox="1"/>
          <p:nvPr>
            <p:ph idx="1" type="body"/>
          </p:nvPr>
        </p:nvSpPr>
        <p:spPr>
          <a:xfrm>
            <a:off x="5675995" y="2094463"/>
            <a:ext cx="2325600" cy="677400"/>
          </a:xfrm>
          <a:prstGeom prst="rect">
            <a:avLst/>
          </a:prstGeom>
        </p:spPr>
        <p:txBody>
          <a:bodyPr anchorCtr="0" anchor="t" bIns="0" lIns="0" spcFirstLastPara="1" rIns="0" wrap="square" tIns="0">
            <a:normAutofit/>
          </a:bodyPr>
          <a:lstStyle>
            <a:lvl1pPr indent="-298450" lvl="0" marL="4572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1pPr>
            <a:lvl2pPr indent="-298450" lvl="1" marL="9144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2pPr>
            <a:lvl3pPr indent="-298450" lvl="2" marL="13716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3pPr>
            <a:lvl4pPr indent="-298450" lvl="3" marL="18288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4pPr>
            <a:lvl5pPr indent="-298450" lvl="4" marL="22860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5pPr>
            <a:lvl6pPr indent="-298450" lvl="5" marL="27432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6pPr>
            <a:lvl7pPr indent="-298450" lvl="6" marL="32004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7pPr>
            <a:lvl8pPr indent="-298450" lvl="7" marL="36576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8pPr>
            <a:lvl9pPr indent="-298450" lvl="8" marL="41148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9pPr>
          </a:lstStyle>
          <a:p/>
        </p:txBody>
      </p:sp>
      <p:sp>
        <p:nvSpPr>
          <p:cNvPr id="68" name="Google Shape;68;p13"/>
          <p:cNvSpPr txBox="1"/>
          <p:nvPr>
            <p:ph idx="3" type="title"/>
          </p:nvPr>
        </p:nvSpPr>
        <p:spPr>
          <a:xfrm>
            <a:off x="5675995" y="3148188"/>
            <a:ext cx="2325600" cy="200100"/>
          </a:xfrm>
          <a:prstGeom prst="rect">
            <a:avLst/>
          </a:prstGeom>
        </p:spPr>
        <p:txBody>
          <a:bodyPr anchorCtr="0" anchor="t" bIns="91425" lIns="91425" spcFirstLastPara="1" rIns="91425" wrap="square" tIns="91425">
            <a:noAutofit/>
          </a:bodyPr>
          <a:lstStyle>
            <a:lvl1pPr lvl="0">
              <a:spcBef>
                <a:spcPts val="0"/>
              </a:spcBef>
              <a:spcAft>
                <a:spcPts val="0"/>
              </a:spcAft>
              <a:buSzPts val="1300"/>
              <a:buFont typeface="Figtree ExtraBold"/>
              <a:buNone/>
              <a:defRPr b="0" sz="1300">
                <a:latin typeface="Figtree ExtraBold"/>
                <a:ea typeface="Figtree ExtraBold"/>
                <a:cs typeface="Figtree ExtraBold"/>
                <a:sym typeface="Figtree ExtraBold"/>
              </a:defRPr>
            </a:lvl1pPr>
            <a:lvl2pPr lvl="1">
              <a:spcBef>
                <a:spcPts val="0"/>
              </a:spcBef>
              <a:spcAft>
                <a:spcPts val="0"/>
              </a:spcAft>
              <a:buSzPts val="1300"/>
              <a:buFont typeface="Figtree"/>
              <a:buNone/>
              <a:defRPr sz="1300"/>
            </a:lvl2pPr>
            <a:lvl3pPr lvl="2">
              <a:spcBef>
                <a:spcPts val="0"/>
              </a:spcBef>
              <a:spcAft>
                <a:spcPts val="0"/>
              </a:spcAft>
              <a:buSzPts val="1300"/>
              <a:buFont typeface="Figtree"/>
              <a:buNone/>
              <a:defRPr sz="1300"/>
            </a:lvl3pPr>
            <a:lvl4pPr lvl="3">
              <a:spcBef>
                <a:spcPts val="0"/>
              </a:spcBef>
              <a:spcAft>
                <a:spcPts val="0"/>
              </a:spcAft>
              <a:buSzPts val="1300"/>
              <a:buFont typeface="Figtree"/>
              <a:buNone/>
              <a:defRPr sz="1300"/>
            </a:lvl4pPr>
            <a:lvl5pPr lvl="4">
              <a:spcBef>
                <a:spcPts val="0"/>
              </a:spcBef>
              <a:spcAft>
                <a:spcPts val="0"/>
              </a:spcAft>
              <a:buSzPts val="1300"/>
              <a:buFont typeface="Figtree"/>
              <a:buNone/>
              <a:defRPr sz="1300"/>
            </a:lvl5pPr>
            <a:lvl6pPr lvl="5">
              <a:spcBef>
                <a:spcPts val="0"/>
              </a:spcBef>
              <a:spcAft>
                <a:spcPts val="0"/>
              </a:spcAft>
              <a:buSzPts val="1300"/>
              <a:buFont typeface="Figtree"/>
              <a:buNone/>
              <a:defRPr sz="1300"/>
            </a:lvl6pPr>
            <a:lvl7pPr lvl="6">
              <a:spcBef>
                <a:spcPts val="0"/>
              </a:spcBef>
              <a:spcAft>
                <a:spcPts val="0"/>
              </a:spcAft>
              <a:buSzPts val="1300"/>
              <a:buFont typeface="Figtree"/>
              <a:buNone/>
              <a:defRPr sz="1300"/>
            </a:lvl7pPr>
            <a:lvl8pPr lvl="7">
              <a:spcBef>
                <a:spcPts val="0"/>
              </a:spcBef>
              <a:spcAft>
                <a:spcPts val="0"/>
              </a:spcAft>
              <a:buSzPts val="1300"/>
              <a:buFont typeface="Figtree"/>
              <a:buNone/>
              <a:defRPr sz="1300"/>
            </a:lvl8pPr>
            <a:lvl9pPr lvl="8">
              <a:spcBef>
                <a:spcPts val="0"/>
              </a:spcBef>
              <a:spcAft>
                <a:spcPts val="0"/>
              </a:spcAft>
              <a:buSzPts val="1300"/>
              <a:buFont typeface="Figtree"/>
              <a:buNone/>
              <a:defRPr sz="1300"/>
            </a:lvl9pPr>
          </a:lstStyle>
          <a:p/>
        </p:txBody>
      </p:sp>
      <p:sp>
        <p:nvSpPr>
          <p:cNvPr id="69" name="Google Shape;69;p13"/>
          <p:cNvSpPr txBox="1"/>
          <p:nvPr>
            <p:ph idx="4" type="body"/>
          </p:nvPr>
        </p:nvSpPr>
        <p:spPr>
          <a:xfrm>
            <a:off x="5675995" y="3474213"/>
            <a:ext cx="2325600" cy="677400"/>
          </a:xfrm>
          <a:prstGeom prst="rect">
            <a:avLst/>
          </a:prstGeom>
        </p:spPr>
        <p:txBody>
          <a:bodyPr anchorCtr="0" anchor="t" bIns="0" lIns="0" spcFirstLastPara="1" rIns="0" wrap="square" tIns="0">
            <a:normAutofit/>
          </a:bodyPr>
          <a:lstStyle>
            <a:lvl1pPr indent="-298450" lvl="0" marL="4572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1pPr>
            <a:lvl2pPr indent="-298450" lvl="1" marL="9144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2pPr>
            <a:lvl3pPr indent="-298450" lvl="2" marL="13716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3pPr>
            <a:lvl4pPr indent="-298450" lvl="3" marL="18288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4pPr>
            <a:lvl5pPr indent="-298450" lvl="4" marL="22860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5pPr>
            <a:lvl6pPr indent="-298450" lvl="5" marL="27432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6pPr>
            <a:lvl7pPr indent="-298450" lvl="6" marL="32004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7pPr>
            <a:lvl8pPr indent="-298450" lvl="7" marL="36576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8pPr>
            <a:lvl9pPr indent="-298450" lvl="8" marL="41148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9pPr>
          </a:lstStyle>
          <a:p/>
        </p:txBody>
      </p:sp>
      <p:sp>
        <p:nvSpPr>
          <p:cNvPr id="70" name="Google Shape;70;p13"/>
          <p:cNvSpPr/>
          <p:nvPr/>
        </p:nvSpPr>
        <p:spPr>
          <a:xfrm>
            <a:off x="7443763" y="113400"/>
            <a:ext cx="1589400" cy="2268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chemeClr val="dk1"/>
              </a:solidFill>
              <a:latin typeface="Figtree SemiBold"/>
              <a:ea typeface="Figtree SemiBold"/>
              <a:cs typeface="Figtree SemiBold"/>
              <a:sym typeface="Figtree SemiBold"/>
            </a:endParaRPr>
          </a:p>
        </p:txBody>
      </p:sp>
      <p:sp>
        <p:nvSpPr>
          <p:cNvPr id="71" name="Google Shape;71;p13"/>
          <p:cNvSpPr/>
          <p:nvPr/>
        </p:nvSpPr>
        <p:spPr>
          <a:xfrm>
            <a:off x="5776463" y="113400"/>
            <a:ext cx="1589400" cy="2268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chemeClr val="dk1"/>
              </a:solidFill>
              <a:latin typeface="Figtree SemiBold"/>
              <a:ea typeface="Figtree SemiBold"/>
              <a:cs typeface="Figtree SemiBold"/>
              <a:sym typeface="Figtree SemiBold"/>
            </a:endParaRPr>
          </a:p>
        </p:txBody>
      </p:sp>
      <p:sp>
        <p:nvSpPr>
          <p:cNvPr id="72" name="Google Shape;72;p13"/>
          <p:cNvSpPr txBox="1"/>
          <p:nvPr>
            <p:ph idx="5" type="subTitle"/>
          </p:nvPr>
        </p:nvSpPr>
        <p:spPr>
          <a:xfrm>
            <a:off x="5809350" y="58800"/>
            <a:ext cx="1556400" cy="338700"/>
          </a:xfrm>
          <a:prstGeom prst="rect">
            <a:avLst/>
          </a:prstGeom>
        </p:spPr>
        <p:txBody>
          <a:bodyPr anchorCtr="0" anchor="t" bIns="91425" lIns="91425" spcFirstLastPara="1" rIns="91425" wrap="square" tIns="91425">
            <a:spAutoFit/>
          </a:bodyPr>
          <a:lstStyle>
            <a:lvl1pPr lvl="0">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1pPr>
            <a:lvl2pPr lvl="1">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2pPr>
            <a:lvl3pPr lvl="2">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3pPr>
            <a:lvl4pPr lvl="3">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4pPr>
            <a:lvl5pPr lvl="4">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5pPr>
            <a:lvl6pPr lvl="5">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6pPr>
            <a:lvl7pPr lvl="6">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7pPr>
            <a:lvl8pPr lvl="7">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8pPr>
            <a:lvl9pPr lvl="8">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9pPr>
          </a:lstStyle>
          <a:p/>
        </p:txBody>
      </p:sp>
      <p:sp>
        <p:nvSpPr>
          <p:cNvPr id="73" name="Google Shape;73;p13"/>
          <p:cNvSpPr txBox="1"/>
          <p:nvPr>
            <p:ph idx="6" type="subTitle"/>
          </p:nvPr>
        </p:nvSpPr>
        <p:spPr>
          <a:xfrm>
            <a:off x="7476775" y="58800"/>
            <a:ext cx="1556400" cy="338700"/>
          </a:xfrm>
          <a:prstGeom prst="rect">
            <a:avLst/>
          </a:prstGeom>
        </p:spPr>
        <p:txBody>
          <a:bodyPr anchorCtr="0" anchor="t" bIns="91425" lIns="91425" spcFirstLastPara="1" rIns="91425" wrap="square" tIns="91425">
            <a:spAutoFit/>
          </a:bodyPr>
          <a:lstStyle>
            <a:lvl1pPr lvl="0">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1pPr>
            <a:lvl2pPr lvl="1">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2pPr>
            <a:lvl3pPr lvl="2">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3pPr>
            <a:lvl4pPr lvl="3">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4pPr>
            <a:lvl5pPr lvl="4">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5pPr>
            <a:lvl6pPr lvl="5">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6pPr>
            <a:lvl7pPr lvl="6">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7pPr>
            <a:lvl8pPr lvl="7">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8pPr>
            <a:lvl9pPr lvl="8">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and image">
  <p:cSld name="TITLE_AND_BODY_1">
    <p:bg>
      <p:bgPr>
        <a:solidFill>
          <a:schemeClr val="accent1"/>
        </a:solidFill>
      </p:bgPr>
    </p:bg>
    <p:spTree>
      <p:nvGrpSpPr>
        <p:cNvPr id="74" name="Shape 74"/>
        <p:cNvGrpSpPr/>
        <p:nvPr/>
      </p:nvGrpSpPr>
      <p:grpSpPr>
        <a:xfrm>
          <a:off x="0" y="0"/>
          <a:ext cx="0" cy="0"/>
          <a:chOff x="0" y="0"/>
          <a:chExt cx="0" cy="0"/>
        </a:xfrm>
      </p:grpSpPr>
      <p:sp>
        <p:nvSpPr>
          <p:cNvPr id="75" name="Google Shape;75;p14"/>
          <p:cNvSpPr/>
          <p:nvPr/>
        </p:nvSpPr>
        <p:spPr>
          <a:xfrm>
            <a:off x="0" y="635100"/>
            <a:ext cx="4572000" cy="42894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6" name="Google Shape;76;p14"/>
          <p:cNvSpPr/>
          <p:nvPr>
            <p:ph idx="2" type="pic"/>
          </p:nvPr>
        </p:nvSpPr>
        <p:spPr>
          <a:xfrm>
            <a:off x="4572000" y="635100"/>
            <a:ext cx="4572000" cy="4289400"/>
          </a:xfrm>
          <a:prstGeom prst="roundRect">
            <a:avLst>
              <a:gd fmla="val 50000" name="adj"/>
            </a:avLst>
          </a:prstGeom>
          <a:noFill/>
          <a:ln>
            <a:noFill/>
          </a:ln>
        </p:spPr>
      </p:sp>
      <p:sp>
        <p:nvSpPr>
          <p:cNvPr id="77" name="Google Shape;77;p14"/>
          <p:cNvSpPr txBox="1"/>
          <p:nvPr>
            <p:ph type="title"/>
          </p:nvPr>
        </p:nvSpPr>
        <p:spPr>
          <a:xfrm>
            <a:off x="639300" y="1960688"/>
            <a:ext cx="3293400" cy="523200"/>
          </a:xfrm>
          <a:prstGeom prst="rect">
            <a:avLst/>
          </a:prstGeom>
        </p:spPr>
        <p:txBody>
          <a:bodyPr anchorCtr="0" anchor="t" bIns="91425" lIns="91425" spcFirstLastPara="1" rIns="91425" wrap="square" tIns="91425">
            <a:noAutofit/>
          </a:bodyPr>
          <a:lstStyle>
            <a:lvl1pPr lvl="0">
              <a:spcBef>
                <a:spcPts val="0"/>
              </a:spcBef>
              <a:spcAft>
                <a:spcPts val="0"/>
              </a:spcAft>
              <a:buSzPts val="2000"/>
              <a:buFont typeface="Figtree"/>
              <a:buNone/>
              <a:defRPr sz="2000"/>
            </a:lvl1pPr>
            <a:lvl2pPr lvl="1">
              <a:spcBef>
                <a:spcPts val="0"/>
              </a:spcBef>
              <a:spcAft>
                <a:spcPts val="0"/>
              </a:spcAft>
              <a:buSzPts val="2000"/>
              <a:buFont typeface="Figtree"/>
              <a:buNone/>
              <a:defRPr sz="2000"/>
            </a:lvl2pPr>
            <a:lvl3pPr lvl="2">
              <a:spcBef>
                <a:spcPts val="0"/>
              </a:spcBef>
              <a:spcAft>
                <a:spcPts val="0"/>
              </a:spcAft>
              <a:buSzPts val="2000"/>
              <a:buFont typeface="Figtree"/>
              <a:buNone/>
              <a:defRPr sz="2000"/>
            </a:lvl3pPr>
            <a:lvl4pPr lvl="3">
              <a:spcBef>
                <a:spcPts val="0"/>
              </a:spcBef>
              <a:spcAft>
                <a:spcPts val="0"/>
              </a:spcAft>
              <a:buSzPts val="2000"/>
              <a:buFont typeface="Figtree"/>
              <a:buNone/>
              <a:defRPr sz="2000"/>
            </a:lvl4pPr>
            <a:lvl5pPr lvl="4">
              <a:spcBef>
                <a:spcPts val="0"/>
              </a:spcBef>
              <a:spcAft>
                <a:spcPts val="0"/>
              </a:spcAft>
              <a:buSzPts val="2000"/>
              <a:buFont typeface="Figtree"/>
              <a:buNone/>
              <a:defRPr sz="2000"/>
            </a:lvl5pPr>
            <a:lvl6pPr lvl="5">
              <a:spcBef>
                <a:spcPts val="0"/>
              </a:spcBef>
              <a:spcAft>
                <a:spcPts val="0"/>
              </a:spcAft>
              <a:buSzPts val="2000"/>
              <a:buFont typeface="Figtree"/>
              <a:buNone/>
              <a:defRPr sz="2000"/>
            </a:lvl6pPr>
            <a:lvl7pPr lvl="6">
              <a:spcBef>
                <a:spcPts val="0"/>
              </a:spcBef>
              <a:spcAft>
                <a:spcPts val="0"/>
              </a:spcAft>
              <a:buSzPts val="2000"/>
              <a:buFont typeface="Figtree"/>
              <a:buNone/>
              <a:defRPr sz="2000"/>
            </a:lvl7pPr>
            <a:lvl8pPr lvl="7">
              <a:spcBef>
                <a:spcPts val="0"/>
              </a:spcBef>
              <a:spcAft>
                <a:spcPts val="0"/>
              </a:spcAft>
              <a:buSzPts val="2000"/>
              <a:buFont typeface="Figtree"/>
              <a:buNone/>
              <a:defRPr sz="2000"/>
            </a:lvl8pPr>
            <a:lvl9pPr lvl="8">
              <a:spcBef>
                <a:spcPts val="0"/>
              </a:spcBef>
              <a:spcAft>
                <a:spcPts val="0"/>
              </a:spcAft>
              <a:buSzPts val="2000"/>
              <a:buFont typeface="Figtree"/>
              <a:buNone/>
              <a:defRPr sz="2000"/>
            </a:lvl9pPr>
          </a:lstStyle>
          <a:p/>
        </p:txBody>
      </p:sp>
      <p:sp>
        <p:nvSpPr>
          <p:cNvPr id="78" name="Google Shape;78;p14"/>
          <p:cNvSpPr txBox="1"/>
          <p:nvPr>
            <p:ph idx="1" type="body"/>
          </p:nvPr>
        </p:nvSpPr>
        <p:spPr>
          <a:xfrm>
            <a:off x="639300" y="2675513"/>
            <a:ext cx="3293400" cy="877200"/>
          </a:xfrm>
          <a:prstGeom prst="rect">
            <a:avLst/>
          </a:prstGeom>
        </p:spPr>
        <p:txBody>
          <a:bodyPr anchorCtr="0" anchor="t" bIns="0" lIns="0" spcFirstLastPara="1" rIns="0" wrap="square" tIns="0">
            <a:noAutofit/>
          </a:bodyPr>
          <a:lstStyle>
            <a:lvl1pPr indent="-323850" lvl="0" marL="457200">
              <a:spcBef>
                <a:spcPts val="0"/>
              </a:spcBef>
              <a:spcAft>
                <a:spcPts val="0"/>
              </a:spcAft>
              <a:buSzPts val="1500"/>
              <a:buFont typeface="Figtree"/>
              <a:buChar char="●"/>
              <a:defRPr/>
            </a:lvl1pPr>
            <a:lvl2pPr indent="-323850" lvl="1" marL="914400">
              <a:spcBef>
                <a:spcPts val="0"/>
              </a:spcBef>
              <a:spcAft>
                <a:spcPts val="0"/>
              </a:spcAft>
              <a:buSzPts val="1500"/>
              <a:buFont typeface="Figtree"/>
              <a:buChar char="○"/>
              <a:defRPr/>
            </a:lvl2pPr>
            <a:lvl3pPr indent="-323850" lvl="2" marL="1371600">
              <a:spcBef>
                <a:spcPts val="0"/>
              </a:spcBef>
              <a:spcAft>
                <a:spcPts val="0"/>
              </a:spcAft>
              <a:buSzPts val="1500"/>
              <a:buFont typeface="Figtree"/>
              <a:buChar char="■"/>
              <a:defRPr/>
            </a:lvl3pPr>
            <a:lvl4pPr indent="-323850" lvl="3" marL="1828800">
              <a:spcBef>
                <a:spcPts val="0"/>
              </a:spcBef>
              <a:spcAft>
                <a:spcPts val="0"/>
              </a:spcAft>
              <a:buSzPts val="1500"/>
              <a:buFont typeface="Figtree"/>
              <a:buChar char="●"/>
              <a:defRPr/>
            </a:lvl4pPr>
            <a:lvl5pPr indent="-323850" lvl="4" marL="2286000">
              <a:spcBef>
                <a:spcPts val="0"/>
              </a:spcBef>
              <a:spcAft>
                <a:spcPts val="0"/>
              </a:spcAft>
              <a:buSzPts val="1500"/>
              <a:buFont typeface="Figtree"/>
              <a:buChar char="○"/>
              <a:defRPr/>
            </a:lvl5pPr>
            <a:lvl6pPr indent="-323850" lvl="5" marL="2743200">
              <a:spcBef>
                <a:spcPts val="0"/>
              </a:spcBef>
              <a:spcAft>
                <a:spcPts val="0"/>
              </a:spcAft>
              <a:buSzPts val="1500"/>
              <a:buFont typeface="Figtree"/>
              <a:buChar char="■"/>
              <a:defRPr/>
            </a:lvl6pPr>
            <a:lvl7pPr indent="-323850" lvl="6" marL="3200400">
              <a:spcBef>
                <a:spcPts val="0"/>
              </a:spcBef>
              <a:spcAft>
                <a:spcPts val="0"/>
              </a:spcAft>
              <a:buSzPts val="1500"/>
              <a:buFont typeface="Figtree"/>
              <a:buChar char="●"/>
              <a:defRPr/>
            </a:lvl7pPr>
            <a:lvl8pPr indent="-323850" lvl="7" marL="3657600">
              <a:spcBef>
                <a:spcPts val="0"/>
              </a:spcBef>
              <a:spcAft>
                <a:spcPts val="0"/>
              </a:spcAft>
              <a:buSzPts val="1500"/>
              <a:buFont typeface="Figtree"/>
              <a:buChar char="○"/>
              <a:defRPr/>
            </a:lvl8pPr>
            <a:lvl9pPr indent="-323850" lvl="8" marL="4114800">
              <a:spcBef>
                <a:spcPts val="0"/>
              </a:spcBef>
              <a:spcAft>
                <a:spcPts val="0"/>
              </a:spcAft>
              <a:buSzPts val="1500"/>
              <a:buFont typeface="Figtree"/>
              <a:buChar char="■"/>
              <a:defRPr/>
            </a:lvl9pPr>
          </a:lstStyle>
          <a:p/>
        </p:txBody>
      </p:sp>
      <p:sp>
        <p:nvSpPr>
          <p:cNvPr id="79" name="Google Shape;79;p14"/>
          <p:cNvSpPr/>
          <p:nvPr/>
        </p:nvSpPr>
        <p:spPr>
          <a:xfrm>
            <a:off x="110838" y="113400"/>
            <a:ext cx="794700" cy="2268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chemeClr val="dk1"/>
              </a:solidFill>
              <a:latin typeface="Figtree SemiBold"/>
              <a:ea typeface="Figtree SemiBold"/>
              <a:cs typeface="Figtree SemiBold"/>
              <a:sym typeface="Figtree SemiBold"/>
            </a:endParaRPr>
          </a:p>
        </p:txBody>
      </p:sp>
      <p:sp>
        <p:nvSpPr>
          <p:cNvPr id="80" name="Google Shape;80;p14"/>
          <p:cNvSpPr txBox="1"/>
          <p:nvPr>
            <p:ph idx="12" type="sldNum"/>
          </p:nvPr>
        </p:nvSpPr>
        <p:spPr>
          <a:xfrm>
            <a:off x="143700" y="102475"/>
            <a:ext cx="548700" cy="248700"/>
          </a:xfrm>
          <a:prstGeom prst="rect">
            <a:avLst/>
          </a:prstGeom>
        </p:spPr>
        <p:txBody>
          <a:bodyPr anchorCtr="0" anchor="ctr" bIns="91425" lIns="91425" spcFirstLastPara="1" rIns="91425" wrap="square" tIns="91425">
            <a:normAutofit fontScale="47500" lnSpcReduction="10000"/>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cxnSp>
        <p:nvCxnSpPr>
          <p:cNvPr id="81" name="Google Shape;81;p14"/>
          <p:cNvCxnSpPr/>
          <p:nvPr/>
        </p:nvCxnSpPr>
        <p:spPr>
          <a:xfrm>
            <a:off x="111000" y="443900"/>
            <a:ext cx="8922000" cy="0"/>
          </a:xfrm>
          <a:prstGeom prst="straightConnector1">
            <a:avLst/>
          </a:prstGeom>
          <a:noFill/>
          <a:ln cap="flat" cmpd="sng" w="9525">
            <a:solidFill>
              <a:schemeClr val="lt1"/>
            </a:solidFill>
            <a:prstDash val="solid"/>
            <a:round/>
            <a:headEnd len="med" w="med" type="none"/>
            <a:tailEnd len="med" w="med" type="none"/>
          </a:ln>
        </p:spPr>
      </p:cxnSp>
      <p:sp>
        <p:nvSpPr>
          <p:cNvPr id="82" name="Google Shape;82;p14"/>
          <p:cNvSpPr/>
          <p:nvPr/>
        </p:nvSpPr>
        <p:spPr>
          <a:xfrm>
            <a:off x="7443763" y="113400"/>
            <a:ext cx="1589400" cy="2268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chemeClr val="dk1"/>
              </a:solidFill>
              <a:latin typeface="Figtree SemiBold"/>
              <a:ea typeface="Figtree SemiBold"/>
              <a:cs typeface="Figtree SemiBold"/>
              <a:sym typeface="Figtree SemiBold"/>
            </a:endParaRPr>
          </a:p>
        </p:txBody>
      </p:sp>
      <p:sp>
        <p:nvSpPr>
          <p:cNvPr id="83" name="Google Shape;83;p14"/>
          <p:cNvSpPr/>
          <p:nvPr/>
        </p:nvSpPr>
        <p:spPr>
          <a:xfrm>
            <a:off x="5776463" y="113400"/>
            <a:ext cx="1589400" cy="2268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chemeClr val="dk1"/>
              </a:solidFill>
              <a:latin typeface="Figtree SemiBold"/>
              <a:ea typeface="Figtree SemiBold"/>
              <a:cs typeface="Figtree SemiBold"/>
              <a:sym typeface="Figtree SemiBold"/>
            </a:endParaRPr>
          </a:p>
        </p:txBody>
      </p:sp>
      <p:sp>
        <p:nvSpPr>
          <p:cNvPr id="84" name="Google Shape;84;p14"/>
          <p:cNvSpPr txBox="1"/>
          <p:nvPr>
            <p:ph idx="3" type="subTitle"/>
          </p:nvPr>
        </p:nvSpPr>
        <p:spPr>
          <a:xfrm>
            <a:off x="5809350" y="58800"/>
            <a:ext cx="1556400" cy="338700"/>
          </a:xfrm>
          <a:prstGeom prst="rect">
            <a:avLst/>
          </a:prstGeom>
        </p:spPr>
        <p:txBody>
          <a:bodyPr anchorCtr="0" anchor="t" bIns="91425" lIns="91425" spcFirstLastPara="1" rIns="91425" wrap="square" tIns="91425">
            <a:spAutoFit/>
          </a:bodyPr>
          <a:lstStyle>
            <a:lvl1pPr lvl="0">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1pPr>
            <a:lvl2pPr lvl="1">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2pPr>
            <a:lvl3pPr lvl="2">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3pPr>
            <a:lvl4pPr lvl="3">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4pPr>
            <a:lvl5pPr lvl="4">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5pPr>
            <a:lvl6pPr lvl="5">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6pPr>
            <a:lvl7pPr lvl="6">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7pPr>
            <a:lvl8pPr lvl="7">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8pPr>
            <a:lvl9pPr lvl="8">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9pPr>
          </a:lstStyle>
          <a:p/>
        </p:txBody>
      </p:sp>
      <p:sp>
        <p:nvSpPr>
          <p:cNvPr id="85" name="Google Shape;85;p14"/>
          <p:cNvSpPr txBox="1"/>
          <p:nvPr>
            <p:ph idx="4" type="subTitle"/>
          </p:nvPr>
        </p:nvSpPr>
        <p:spPr>
          <a:xfrm>
            <a:off x="7476775" y="58800"/>
            <a:ext cx="1556400" cy="338700"/>
          </a:xfrm>
          <a:prstGeom prst="rect">
            <a:avLst/>
          </a:prstGeom>
        </p:spPr>
        <p:txBody>
          <a:bodyPr anchorCtr="0" anchor="t" bIns="91425" lIns="91425" spcFirstLastPara="1" rIns="91425" wrap="square" tIns="91425">
            <a:spAutoFit/>
          </a:bodyPr>
          <a:lstStyle>
            <a:lvl1pPr lvl="0">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1pPr>
            <a:lvl2pPr lvl="1">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2pPr>
            <a:lvl3pPr lvl="2">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3pPr>
            <a:lvl4pPr lvl="3">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4pPr>
            <a:lvl5pPr lvl="4">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5pPr>
            <a:lvl6pPr lvl="5">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6pPr>
            <a:lvl7pPr lvl="6">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7pPr>
            <a:lvl8pPr lvl="7">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8pPr>
            <a:lvl9pPr lvl="8">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title and body">
  <p:cSld name="SECTION_HEADER_1">
    <p:bg>
      <p:bgPr>
        <a:solidFill>
          <a:schemeClr val="lt2"/>
        </a:solidFill>
      </p:bgPr>
    </p:bg>
    <p:spTree>
      <p:nvGrpSpPr>
        <p:cNvPr id="86" name="Shape 86"/>
        <p:cNvGrpSpPr/>
        <p:nvPr/>
      </p:nvGrpSpPr>
      <p:grpSpPr>
        <a:xfrm>
          <a:off x="0" y="0"/>
          <a:ext cx="0" cy="0"/>
          <a:chOff x="0" y="0"/>
          <a:chExt cx="0" cy="0"/>
        </a:xfrm>
      </p:grpSpPr>
      <p:grpSp>
        <p:nvGrpSpPr>
          <p:cNvPr id="87" name="Google Shape;87;p15"/>
          <p:cNvGrpSpPr/>
          <p:nvPr/>
        </p:nvGrpSpPr>
        <p:grpSpPr>
          <a:xfrm>
            <a:off x="1500" y="656450"/>
            <a:ext cx="9144473" cy="4268250"/>
            <a:chOff x="1500" y="656450"/>
            <a:chExt cx="9144473" cy="4268250"/>
          </a:xfrm>
        </p:grpSpPr>
        <p:sp>
          <p:nvSpPr>
            <p:cNvPr id="88" name="Google Shape;88;p15"/>
            <p:cNvSpPr/>
            <p:nvPr/>
          </p:nvSpPr>
          <p:spPr>
            <a:xfrm rot="-5400000">
              <a:off x="3342986" y="195800"/>
              <a:ext cx="2461500" cy="3382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Figtree SemiBold"/>
                <a:ea typeface="Figtree SemiBold"/>
                <a:cs typeface="Figtree SemiBold"/>
                <a:sym typeface="Figtree SemiBold"/>
              </a:endParaRPr>
            </a:p>
          </p:txBody>
        </p:sp>
        <p:sp>
          <p:nvSpPr>
            <p:cNvPr id="89" name="Google Shape;89;p15"/>
            <p:cNvSpPr/>
            <p:nvPr/>
          </p:nvSpPr>
          <p:spPr>
            <a:xfrm rot="-5400000">
              <a:off x="462150" y="195800"/>
              <a:ext cx="2461500" cy="3382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Figtree SemiBold"/>
                <a:ea typeface="Figtree SemiBold"/>
                <a:cs typeface="Figtree SemiBold"/>
                <a:sym typeface="Figtree SemiBold"/>
              </a:endParaRPr>
            </a:p>
          </p:txBody>
        </p:sp>
        <p:sp>
          <p:nvSpPr>
            <p:cNvPr id="90" name="Google Shape;90;p15"/>
            <p:cNvSpPr/>
            <p:nvPr/>
          </p:nvSpPr>
          <p:spPr>
            <a:xfrm>
              <a:off x="2401856" y="1764425"/>
              <a:ext cx="1463100" cy="20523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Figtree"/>
                <a:ea typeface="Figtree"/>
                <a:cs typeface="Figtree"/>
                <a:sym typeface="Figtree"/>
              </a:endParaRPr>
            </a:p>
          </p:txBody>
        </p:sp>
        <p:sp>
          <p:nvSpPr>
            <p:cNvPr id="91" name="Google Shape;91;p15"/>
            <p:cNvSpPr/>
            <p:nvPr/>
          </p:nvSpPr>
          <p:spPr>
            <a:xfrm rot="-5400000">
              <a:off x="6223823" y="195800"/>
              <a:ext cx="2461500" cy="3382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Figtree SemiBold"/>
                <a:ea typeface="Figtree SemiBold"/>
                <a:cs typeface="Figtree SemiBold"/>
                <a:sym typeface="Figtree SemiBold"/>
              </a:endParaRPr>
            </a:p>
          </p:txBody>
        </p:sp>
        <p:sp>
          <p:nvSpPr>
            <p:cNvPr id="92" name="Google Shape;92;p15"/>
            <p:cNvSpPr/>
            <p:nvPr/>
          </p:nvSpPr>
          <p:spPr>
            <a:xfrm rot="-5400000">
              <a:off x="3342986" y="2002550"/>
              <a:ext cx="2461500" cy="3382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Figtree SemiBold"/>
                <a:ea typeface="Figtree SemiBold"/>
                <a:cs typeface="Figtree SemiBold"/>
                <a:sym typeface="Figtree SemiBold"/>
              </a:endParaRPr>
            </a:p>
          </p:txBody>
        </p:sp>
        <p:sp>
          <p:nvSpPr>
            <p:cNvPr id="93" name="Google Shape;93;p15"/>
            <p:cNvSpPr/>
            <p:nvPr/>
          </p:nvSpPr>
          <p:spPr>
            <a:xfrm rot="-5400000">
              <a:off x="462150" y="2002550"/>
              <a:ext cx="2461500" cy="3382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Figtree SemiBold"/>
                <a:ea typeface="Figtree SemiBold"/>
                <a:cs typeface="Figtree SemiBold"/>
                <a:sym typeface="Figtree SemiBold"/>
              </a:endParaRPr>
            </a:p>
          </p:txBody>
        </p:sp>
        <p:sp>
          <p:nvSpPr>
            <p:cNvPr id="94" name="Google Shape;94;p15"/>
            <p:cNvSpPr/>
            <p:nvPr/>
          </p:nvSpPr>
          <p:spPr>
            <a:xfrm rot="-5400000">
              <a:off x="6223823" y="2002550"/>
              <a:ext cx="2461500" cy="3382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Figtree SemiBold"/>
                <a:ea typeface="Figtree SemiBold"/>
                <a:cs typeface="Figtree SemiBold"/>
                <a:sym typeface="Figtree SemiBold"/>
              </a:endParaRPr>
            </a:p>
          </p:txBody>
        </p:sp>
        <p:sp>
          <p:nvSpPr>
            <p:cNvPr id="95" name="Google Shape;95;p15"/>
            <p:cNvSpPr/>
            <p:nvPr/>
          </p:nvSpPr>
          <p:spPr>
            <a:xfrm>
              <a:off x="5282615" y="1764425"/>
              <a:ext cx="1463100" cy="20523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Figtree"/>
                <a:ea typeface="Figtree"/>
                <a:cs typeface="Figtree"/>
                <a:sym typeface="Figtree"/>
              </a:endParaRPr>
            </a:p>
          </p:txBody>
        </p:sp>
      </p:grpSp>
      <p:sp>
        <p:nvSpPr>
          <p:cNvPr id="96" name="Google Shape;96;p15"/>
          <p:cNvSpPr txBox="1"/>
          <p:nvPr>
            <p:ph idx="1" type="body"/>
          </p:nvPr>
        </p:nvSpPr>
        <p:spPr>
          <a:xfrm>
            <a:off x="932400" y="2949400"/>
            <a:ext cx="7279200" cy="877200"/>
          </a:xfrm>
          <a:prstGeom prst="rect">
            <a:avLst/>
          </a:prstGeom>
        </p:spPr>
        <p:txBody>
          <a:bodyPr anchorCtr="0" anchor="t" bIns="91425" lIns="91425" spcFirstLastPara="1" rIns="91425" wrap="square" tIns="91425">
            <a:noAutofit/>
          </a:bodyPr>
          <a:lstStyle>
            <a:lvl1pPr indent="-323850" lvl="0" marL="457200">
              <a:spcBef>
                <a:spcPts val="0"/>
              </a:spcBef>
              <a:spcAft>
                <a:spcPts val="0"/>
              </a:spcAft>
              <a:buSzPts val="1500"/>
              <a:buFont typeface="Figtree"/>
              <a:buChar char="●"/>
              <a:defRPr/>
            </a:lvl1pPr>
            <a:lvl2pPr indent="-323850" lvl="1" marL="914400">
              <a:spcBef>
                <a:spcPts val="0"/>
              </a:spcBef>
              <a:spcAft>
                <a:spcPts val="0"/>
              </a:spcAft>
              <a:buSzPts val="1500"/>
              <a:buFont typeface="Figtree"/>
              <a:buChar char="○"/>
              <a:defRPr/>
            </a:lvl2pPr>
            <a:lvl3pPr indent="-323850" lvl="2" marL="1371600">
              <a:spcBef>
                <a:spcPts val="0"/>
              </a:spcBef>
              <a:spcAft>
                <a:spcPts val="0"/>
              </a:spcAft>
              <a:buSzPts val="1500"/>
              <a:buFont typeface="Figtree"/>
              <a:buChar char="■"/>
              <a:defRPr/>
            </a:lvl3pPr>
            <a:lvl4pPr indent="-323850" lvl="3" marL="1828800">
              <a:spcBef>
                <a:spcPts val="0"/>
              </a:spcBef>
              <a:spcAft>
                <a:spcPts val="0"/>
              </a:spcAft>
              <a:buSzPts val="1500"/>
              <a:buFont typeface="Figtree"/>
              <a:buChar char="●"/>
              <a:defRPr/>
            </a:lvl4pPr>
            <a:lvl5pPr indent="-323850" lvl="4" marL="2286000">
              <a:spcBef>
                <a:spcPts val="0"/>
              </a:spcBef>
              <a:spcAft>
                <a:spcPts val="0"/>
              </a:spcAft>
              <a:buSzPts val="1500"/>
              <a:buFont typeface="Figtree"/>
              <a:buChar char="○"/>
              <a:defRPr/>
            </a:lvl5pPr>
            <a:lvl6pPr indent="-323850" lvl="5" marL="2743200">
              <a:spcBef>
                <a:spcPts val="0"/>
              </a:spcBef>
              <a:spcAft>
                <a:spcPts val="0"/>
              </a:spcAft>
              <a:buSzPts val="1500"/>
              <a:buFont typeface="Figtree"/>
              <a:buChar char="■"/>
              <a:defRPr/>
            </a:lvl6pPr>
            <a:lvl7pPr indent="-323850" lvl="6" marL="3200400">
              <a:spcBef>
                <a:spcPts val="0"/>
              </a:spcBef>
              <a:spcAft>
                <a:spcPts val="0"/>
              </a:spcAft>
              <a:buSzPts val="1500"/>
              <a:buFont typeface="Figtree"/>
              <a:buChar char="●"/>
              <a:defRPr/>
            </a:lvl7pPr>
            <a:lvl8pPr indent="-323850" lvl="7" marL="3657600">
              <a:spcBef>
                <a:spcPts val="0"/>
              </a:spcBef>
              <a:spcAft>
                <a:spcPts val="0"/>
              </a:spcAft>
              <a:buSzPts val="1500"/>
              <a:buFont typeface="Figtree"/>
              <a:buChar char="○"/>
              <a:defRPr/>
            </a:lvl8pPr>
            <a:lvl9pPr indent="-323850" lvl="8" marL="4114800">
              <a:spcBef>
                <a:spcPts val="0"/>
              </a:spcBef>
              <a:spcAft>
                <a:spcPts val="0"/>
              </a:spcAft>
              <a:buSzPts val="1500"/>
              <a:buFont typeface="Figtree"/>
              <a:buChar char="■"/>
              <a:defRPr/>
            </a:lvl9pPr>
          </a:lstStyle>
          <a:p/>
        </p:txBody>
      </p:sp>
      <p:sp>
        <p:nvSpPr>
          <p:cNvPr id="97" name="Google Shape;97;p15"/>
          <p:cNvSpPr txBox="1"/>
          <p:nvPr>
            <p:ph type="title"/>
          </p:nvPr>
        </p:nvSpPr>
        <p:spPr>
          <a:xfrm>
            <a:off x="932400" y="1881350"/>
            <a:ext cx="72792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Font typeface="Figtree"/>
              <a:buNone/>
              <a:defRPr/>
            </a:lvl1pPr>
            <a:lvl2pPr lvl="1">
              <a:spcBef>
                <a:spcPts val="0"/>
              </a:spcBef>
              <a:spcAft>
                <a:spcPts val="0"/>
              </a:spcAft>
              <a:buSzPts val="3500"/>
              <a:buFont typeface="Figtree"/>
              <a:buNone/>
              <a:defRPr/>
            </a:lvl2pPr>
            <a:lvl3pPr lvl="2">
              <a:spcBef>
                <a:spcPts val="0"/>
              </a:spcBef>
              <a:spcAft>
                <a:spcPts val="0"/>
              </a:spcAft>
              <a:buSzPts val="3500"/>
              <a:buFont typeface="Figtree"/>
              <a:buNone/>
              <a:defRPr/>
            </a:lvl3pPr>
            <a:lvl4pPr lvl="3">
              <a:spcBef>
                <a:spcPts val="0"/>
              </a:spcBef>
              <a:spcAft>
                <a:spcPts val="0"/>
              </a:spcAft>
              <a:buSzPts val="3500"/>
              <a:buFont typeface="Figtree"/>
              <a:buNone/>
              <a:defRPr/>
            </a:lvl4pPr>
            <a:lvl5pPr lvl="4">
              <a:spcBef>
                <a:spcPts val="0"/>
              </a:spcBef>
              <a:spcAft>
                <a:spcPts val="0"/>
              </a:spcAft>
              <a:buSzPts val="3500"/>
              <a:buFont typeface="Figtree"/>
              <a:buNone/>
              <a:defRPr/>
            </a:lvl5pPr>
            <a:lvl6pPr lvl="5">
              <a:spcBef>
                <a:spcPts val="0"/>
              </a:spcBef>
              <a:spcAft>
                <a:spcPts val="0"/>
              </a:spcAft>
              <a:buSzPts val="3500"/>
              <a:buFont typeface="Figtree"/>
              <a:buNone/>
              <a:defRPr/>
            </a:lvl6pPr>
            <a:lvl7pPr lvl="6">
              <a:spcBef>
                <a:spcPts val="0"/>
              </a:spcBef>
              <a:spcAft>
                <a:spcPts val="0"/>
              </a:spcAft>
              <a:buSzPts val="3500"/>
              <a:buFont typeface="Figtree"/>
              <a:buNone/>
              <a:defRPr/>
            </a:lvl7pPr>
            <a:lvl8pPr lvl="7">
              <a:spcBef>
                <a:spcPts val="0"/>
              </a:spcBef>
              <a:spcAft>
                <a:spcPts val="0"/>
              </a:spcAft>
              <a:buSzPts val="3500"/>
              <a:buFont typeface="Figtree"/>
              <a:buNone/>
              <a:defRPr/>
            </a:lvl8pPr>
            <a:lvl9pPr lvl="8">
              <a:spcBef>
                <a:spcPts val="0"/>
              </a:spcBef>
              <a:spcAft>
                <a:spcPts val="0"/>
              </a:spcAft>
              <a:buSzPts val="3500"/>
              <a:buFont typeface="Figtree"/>
              <a:buNone/>
              <a:defRPr/>
            </a:lvl9pPr>
          </a:lstStyle>
          <a:p/>
        </p:txBody>
      </p:sp>
      <p:sp>
        <p:nvSpPr>
          <p:cNvPr id="98" name="Google Shape;98;p15"/>
          <p:cNvSpPr/>
          <p:nvPr/>
        </p:nvSpPr>
        <p:spPr>
          <a:xfrm>
            <a:off x="110838" y="113400"/>
            <a:ext cx="794700" cy="2268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chemeClr val="dk1"/>
              </a:solidFill>
              <a:latin typeface="Figtree SemiBold"/>
              <a:ea typeface="Figtree SemiBold"/>
              <a:cs typeface="Figtree SemiBold"/>
              <a:sym typeface="Figtree SemiBold"/>
            </a:endParaRPr>
          </a:p>
        </p:txBody>
      </p:sp>
      <p:sp>
        <p:nvSpPr>
          <p:cNvPr id="99" name="Google Shape;99;p15"/>
          <p:cNvSpPr txBox="1"/>
          <p:nvPr>
            <p:ph idx="12" type="sldNum"/>
          </p:nvPr>
        </p:nvSpPr>
        <p:spPr>
          <a:xfrm>
            <a:off x="143700" y="102475"/>
            <a:ext cx="548700" cy="248700"/>
          </a:xfrm>
          <a:prstGeom prst="rect">
            <a:avLst/>
          </a:prstGeom>
        </p:spPr>
        <p:txBody>
          <a:bodyPr anchorCtr="0" anchor="ctr" bIns="91425" lIns="91425" spcFirstLastPara="1" rIns="91425" wrap="square" tIns="91425">
            <a:normAutofit fontScale="47500" lnSpcReduction="10000"/>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cxnSp>
        <p:nvCxnSpPr>
          <p:cNvPr id="100" name="Google Shape;100;p15"/>
          <p:cNvCxnSpPr/>
          <p:nvPr/>
        </p:nvCxnSpPr>
        <p:spPr>
          <a:xfrm>
            <a:off x="111000" y="443900"/>
            <a:ext cx="8922000" cy="0"/>
          </a:xfrm>
          <a:prstGeom prst="straightConnector1">
            <a:avLst/>
          </a:prstGeom>
          <a:noFill/>
          <a:ln cap="flat" cmpd="sng" w="9525">
            <a:solidFill>
              <a:schemeClr val="lt1"/>
            </a:solidFill>
            <a:prstDash val="solid"/>
            <a:round/>
            <a:headEnd len="med" w="med" type="none"/>
            <a:tailEnd len="med" w="med" type="none"/>
          </a:ln>
        </p:spPr>
      </p:cxnSp>
      <p:sp>
        <p:nvSpPr>
          <p:cNvPr id="101" name="Google Shape;101;p15"/>
          <p:cNvSpPr/>
          <p:nvPr/>
        </p:nvSpPr>
        <p:spPr>
          <a:xfrm>
            <a:off x="7443763" y="113400"/>
            <a:ext cx="1589400" cy="2268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chemeClr val="dk1"/>
              </a:solidFill>
              <a:latin typeface="Figtree SemiBold"/>
              <a:ea typeface="Figtree SemiBold"/>
              <a:cs typeface="Figtree SemiBold"/>
              <a:sym typeface="Figtree SemiBold"/>
            </a:endParaRPr>
          </a:p>
        </p:txBody>
      </p:sp>
      <p:sp>
        <p:nvSpPr>
          <p:cNvPr id="102" name="Google Shape;102;p15"/>
          <p:cNvSpPr/>
          <p:nvPr/>
        </p:nvSpPr>
        <p:spPr>
          <a:xfrm>
            <a:off x="5776463" y="113400"/>
            <a:ext cx="1589400" cy="2268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chemeClr val="dk1"/>
              </a:solidFill>
              <a:latin typeface="Figtree SemiBold"/>
              <a:ea typeface="Figtree SemiBold"/>
              <a:cs typeface="Figtree SemiBold"/>
              <a:sym typeface="Figtree SemiBold"/>
            </a:endParaRPr>
          </a:p>
        </p:txBody>
      </p:sp>
      <p:sp>
        <p:nvSpPr>
          <p:cNvPr id="103" name="Google Shape;103;p15"/>
          <p:cNvSpPr txBox="1"/>
          <p:nvPr>
            <p:ph idx="2" type="subTitle"/>
          </p:nvPr>
        </p:nvSpPr>
        <p:spPr>
          <a:xfrm>
            <a:off x="5809350" y="58800"/>
            <a:ext cx="1556400" cy="338700"/>
          </a:xfrm>
          <a:prstGeom prst="rect">
            <a:avLst/>
          </a:prstGeom>
        </p:spPr>
        <p:txBody>
          <a:bodyPr anchorCtr="0" anchor="t" bIns="91425" lIns="91425" spcFirstLastPara="1" rIns="91425" wrap="square" tIns="91425">
            <a:spAutoFit/>
          </a:bodyPr>
          <a:lstStyle>
            <a:lvl1pPr lvl="0">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1pPr>
            <a:lvl2pPr lvl="1">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2pPr>
            <a:lvl3pPr lvl="2">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3pPr>
            <a:lvl4pPr lvl="3">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4pPr>
            <a:lvl5pPr lvl="4">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5pPr>
            <a:lvl6pPr lvl="5">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6pPr>
            <a:lvl7pPr lvl="6">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7pPr>
            <a:lvl8pPr lvl="7">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8pPr>
            <a:lvl9pPr lvl="8">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9pPr>
          </a:lstStyle>
          <a:p/>
        </p:txBody>
      </p:sp>
      <p:sp>
        <p:nvSpPr>
          <p:cNvPr id="104" name="Google Shape;104;p15"/>
          <p:cNvSpPr txBox="1"/>
          <p:nvPr>
            <p:ph idx="3" type="subTitle"/>
          </p:nvPr>
        </p:nvSpPr>
        <p:spPr>
          <a:xfrm>
            <a:off x="7476775" y="58800"/>
            <a:ext cx="1556400" cy="338700"/>
          </a:xfrm>
          <a:prstGeom prst="rect">
            <a:avLst/>
          </a:prstGeom>
        </p:spPr>
        <p:txBody>
          <a:bodyPr anchorCtr="0" anchor="t" bIns="91425" lIns="91425" spcFirstLastPara="1" rIns="91425" wrap="square" tIns="91425">
            <a:spAutoFit/>
          </a:bodyPr>
          <a:lstStyle>
            <a:lvl1pPr lvl="0">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1pPr>
            <a:lvl2pPr lvl="1">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2pPr>
            <a:lvl3pPr lvl="2">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3pPr>
            <a:lvl4pPr lvl="3">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4pPr>
            <a:lvl5pPr lvl="4">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5pPr>
            <a:lvl6pPr lvl="5">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6pPr>
            <a:lvl7pPr lvl="6">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7pPr>
            <a:lvl8pPr lvl="7">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8pPr>
            <a:lvl9pPr lvl="8">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points 1">
  <p:cSld name="TITLE_AND_TWO_COLUMNS_1">
    <p:bg>
      <p:bgPr>
        <a:solidFill>
          <a:schemeClr val="accent2"/>
        </a:solidFill>
      </p:bgPr>
    </p:bg>
    <p:spTree>
      <p:nvGrpSpPr>
        <p:cNvPr id="105" name="Shape 105"/>
        <p:cNvGrpSpPr/>
        <p:nvPr/>
      </p:nvGrpSpPr>
      <p:grpSpPr>
        <a:xfrm>
          <a:off x="0" y="0"/>
          <a:ext cx="0" cy="0"/>
          <a:chOff x="0" y="0"/>
          <a:chExt cx="0" cy="0"/>
        </a:xfrm>
      </p:grpSpPr>
      <p:sp>
        <p:nvSpPr>
          <p:cNvPr id="106" name="Google Shape;106;p16"/>
          <p:cNvSpPr/>
          <p:nvPr/>
        </p:nvSpPr>
        <p:spPr>
          <a:xfrm>
            <a:off x="110838" y="113400"/>
            <a:ext cx="794700" cy="2268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chemeClr val="dk1"/>
              </a:solidFill>
              <a:latin typeface="Figtree SemiBold"/>
              <a:ea typeface="Figtree SemiBold"/>
              <a:cs typeface="Figtree SemiBold"/>
              <a:sym typeface="Figtree SemiBold"/>
            </a:endParaRPr>
          </a:p>
        </p:txBody>
      </p:sp>
      <p:sp>
        <p:nvSpPr>
          <p:cNvPr id="107" name="Google Shape;107;p16"/>
          <p:cNvSpPr txBox="1"/>
          <p:nvPr>
            <p:ph idx="12" type="sldNum"/>
          </p:nvPr>
        </p:nvSpPr>
        <p:spPr>
          <a:xfrm>
            <a:off x="143700" y="102475"/>
            <a:ext cx="548700" cy="248700"/>
          </a:xfrm>
          <a:prstGeom prst="rect">
            <a:avLst/>
          </a:prstGeom>
        </p:spPr>
        <p:txBody>
          <a:bodyPr anchorCtr="0" anchor="ctr" bIns="91425" lIns="91425" spcFirstLastPara="1" rIns="91425" wrap="square" tIns="91425">
            <a:normAutofit fontScale="47500" lnSpcReduction="10000"/>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cxnSp>
        <p:nvCxnSpPr>
          <p:cNvPr id="108" name="Google Shape;108;p16"/>
          <p:cNvCxnSpPr/>
          <p:nvPr/>
        </p:nvCxnSpPr>
        <p:spPr>
          <a:xfrm>
            <a:off x="111000" y="443900"/>
            <a:ext cx="8922000" cy="0"/>
          </a:xfrm>
          <a:prstGeom prst="straightConnector1">
            <a:avLst/>
          </a:prstGeom>
          <a:noFill/>
          <a:ln cap="flat" cmpd="sng" w="9525">
            <a:solidFill>
              <a:schemeClr val="lt1"/>
            </a:solidFill>
            <a:prstDash val="solid"/>
            <a:round/>
            <a:headEnd len="med" w="med" type="none"/>
            <a:tailEnd len="med" w="med" type="none"/>
          </a:ln>
        </p:spPr>
      </p:cxnSp>
      <p:sp>
        <p:nvSpPr>
          <p:cNvPr id="109" name="Google Shape;109;p16"/>
          <p:cNvSpPr txBox="1"/>
          <p:nvPr>
            <p:ph type="title"/>
          </p:nvPr>
        </p:nvSpPr>
        <p:spPr>
          <a:xfrm>
            <a:off x="437250" y="768288"/>
            <a:ext cx="8269500" cy="384900"/>
          </a:xfrm>
          <a:prstGeom prst="rect">
            <a:avLst/>
          </a:prstGeom>
        </p:spPr>
        <p:txBody>
          <a:bodyPr anchorCtr="0" anchor="t" bIns="91425" lIns="91425" spcFirstLastPara="1" rIns="91425" wrap="square" tIns="91425">
            <a:noAutofit/>
          </a:bodyPr>
          <a:lstStyle>
            <a:lvl1pPr lvl="0">
              <a:spcBef>
                <a:spcPts val="0"/>
              </a:spcBef>
              <a:spcAft>
                <a:spcPts val="0"/>
              </a:spcAft>
              <a:buSzPts val="2500"/>
              <a:buFont typeface="Figtree"/>
              <a:buNone/>
              <a:defRPr sz="2500"/>
            </a:lvl1pPr>
            <a:lvl2pPr lvl="1">
              <a:spcBef>
                <a:spcPts val="0"/>
              </a:spcBef>
              <a:spcAft>
                <a:spcPts val="0"/>
              </a:spcAft>
              <a:buSzPts val="2500"/>
              <a:buFont typeface="Figtree"/>
              <a:buNone/>
              <a:defRPr sz="2500"/>
            </a:lvl2pPr>
            <a:lvl3pPr lvl="2">
              <a:spcBef>
                <a:spcPts val="0"/>
              </a:spcBef>
              <a:spcAft>
                <a:spcPts val="0"/>
              </a:spcAft>
              <a:buSzPts val="2500"/>
              <a:buFont typeface="Figtree"/>
              <a:buNone/>
              <a:defRPr sz="2500"/>
            </a:lvl3pPr>
            <a:lvl4pPr lvl="3">
              <a:spcBef>
                <a:spcPts val="0"/>
              </a:spcBef>
              <a:spcAft>
                <a:spcPts val="0"/>
              </a:spcAft>
              <a:buSzPts val="2500"/>
              <a:buFont typeface="Figtree"/>
              <a:buNone/>
              <a:defRPr sz="2500"/>
            </a:lvl4pPr>
            <a:lvl5pPr lvl="4">
              <a:spcBef>
                <a:spcPts val="0"/>
              </a:spcBef>
              <a:spcAft>
                <a:spcPts val="0"/>
              </a:spcAft>
              <a:buSzPts val="2500"/>
              <a:buFont typeface="Figtree"/>
              <a:buNone/>
              <a:defRPr sz="2500"/>
            </a:lvl5pPr>
            <a:lvl6pPr lvl="5">
              <a:spcBef>
                <a:spcPts val="0"/>
              </a:spcBef>
              <a:spcAft>
                <a:spcPts val="0"/>
              </a:spcAft>
              <a:buSzPts val="2500"/>
              <a:buFont typeface="Figtree"/>
              <a:buNone/>
              <a:defRPr sz="2500"/>
            </a:lvl6pPr>
            <a:lvl7pPr lvl="6">
              <a:spcBef>
                <a:spcPts val="0"/>
              </a:spcBef>
              <a:spcAft>
                <a:spcPts val="0"/>
              </a:spcAft>
              <a:buSzPts val="2500"/>
              <a:buFont typeface="Figtree"/>
              <a:buNone/>
              <a:defRPr sz="2500"/>
            </a:lvl7pPr>
            <a:lvl8pPr lvl="7">
              <a:spcBef>
                <a:spcPts val="0"/>
              </a:spcBef>
              <a:spcAft>
                <a:spcPts val="0"/>
              </a:spcAft>
              <a:buSzPts val="2500"/>
              <a:buFont typeface="Figtree"/>
              <a:buNone/>
              <a:defRPr sz="2500"/>
            </a:lvl8pPr>
            <a:lvl9pPr lvl="8">
              <a:spcBef>
                <a:spcPts val="0"/>
              </a:spcBef>
              <a:spcAft>
                <a:spcPts val="0"/>
              </a:spcAft>
              <a:buSzPts val="2500"/>
              <a:buFont typeface="Figtree"/>
              <a:buNone/>
              <a:defRPr sz="2500"/>
            </a:lvl9pPr>
          </a:lstStyle>
          <a:p/>
        </p:txBody>
      </p:sp>
      <p:grpSp>
        <p:nvGrpSpPr>
          <p:cNvPr id="110" name="Google Shape;110;p16"/>
          <p:cNvGrpSpPr/>
          <p:nvPr/>
        </p:nvGrpSpPr>
        <p:grpSpPr>
          <a:xfrm>
            <a:off x="1275" y="1477575"/>
            <a:ext cx="9142725" cy="3447039"/>
            <a:chOff x="1275" y="1477575"/>
            <a:chExt cx="9142725" cy="3447039"/>
          </a:xfrm>
        </p:grpSpPr>
        <p:sp>
          <p:nvSpPr>
            <p:cNvPr id="111" name="Google Shape;111;p16"/>
            <p:cNvSpPr/>
            <p:nvPr/>
          </p:nvSpPr>
          <p:spPr>
            <a:xfrm rot="5400000">
              <a:off x="644025" y="834825"/>
              <a:ext cx="1762500" cy="30480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Figtree SemiBold"/>
                <a:ea typeface="Figtree SemiBold"/>
                <a:cs typeface="Figtree SemiBold"/>
                <a:sym typeface="Figtree SemiBold"/>
              </a:endParaRPr>
            </a:p>
          </p:txBody>
        </p:sp>
        <p:sp>
          <p:nvSpPr>
            <p:cNvPr id="112" name="Google Shape;112;p16"/>
            <p:cNvSpPr/>
            <p:nvPr/>
          </p:nvSpPr>
          <p:spPr>
            <a:xfrm rot="5400000">
              <a:off x="3690750" y="834825"/>
              <a:ext cx="1762500" cy="30480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Figtree SemiBold"/>
                <a:ea typeface="Figtree SemiBold"/>
                <a:cs typeface="Figtree SemiBold"/>
                <a:sym typeface="Figtree SemiBold"/>
              </a:endParaRPr>
            </a:p>
          </p:txBody>
        </p:sp>
        <p:sp>
          <p:nvSpPr>
            <p:cNvPr id="113" name="Google Shape;113;p16"/>
            <p:cNvSpPr/>
            <p:nvPr/>
          </p:nvSpPr>
          <p:spPr>
            <a:xfrm rot="5400000">
              <a:off x="6738750" y="834825"/>
              <a:ext cx="1762500" cy="30480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Figtree SemiBold"/>
                <a:ea typeface="Figtree SemiBold"/>
                <a:cs typeface="Figtree SemiBold"/>
                <a:sym typeface="Figtree SemiBold"/>
              </a:endParaRPr>
            </a:p>
          </p:txBody>
        </p:sp>
        <p:sp>
          <p:nvSpPr>
            <p:cNvPr id="114" name="Google Shape;114;p16"/>
            <p:cNvSpPr/>
            <p:nvPr/>
          </p:nvSpPr>
          <p:spPr>
            <a:xfrm rot="5400000">
              <a:off x="644025" y="2519364"/>
              <a:ext cx="1762500" cy="30480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Figtree SemiBold"/>
                <a:ea typeface="Figtree SemiBold"/>
                <a:cs typeface="Figtree SemiBold"/>
                <a:sym typeface="Figtree SemiBold"/>
              </a:endParaRPr>
            </a:p>
          </p:txBody>
        </p:sp>
        <p:sp>
          <p:nvSpPr>
            <p:cNvPr id="115" name="Google Shape;115;p16"/>
            <p:cNvSpPr/>
            <p:nvPr/>
          </p:nvSpPr>
          <p:spPr>
            <a:xfrm rot="5400000">
              <a:off x="3691388" y="2519364"/>
              <a:ext cx="1762500" cy="30480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Figtree SemiBold"/>
                <a:ea typeface="Figtree SemiBold"/>
                <a:cs typeface="Figtree SemiBold"/>
                <a:sym typeface="Figtree SemiBold"/>
              </a:endParaRPr>
            </a:p>
          </p:txBody>
        </p:sp>
        <p:sp>
          <p:nvSpPr>
            <p:cNvPr id="116" name="Google Shape;116;p16"/>
            <p:cNvSpPr/>
            <p:nvPr/>
          </p:nvSpPr>
          <p:spPr>
            <a:xfrm rot="5400000">
              <a:off x="6738750" y="2519364"/>
              <a:ext cx="1762500" cy="30480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Figtree SemiBold"/>
                <a:ea typeface="Figtree SemiBold"/>
                <a:cs typeface="Figtree SemiBold"/>
                <a:sym typeface="Figtree SemiBold"/>
              </a:endParaRPr>
            </a:p>
          </p:txBody>
        </p:sp>
      </p:grpSp>
      <p:sp>
        <p:nvSpPr>
          <p:cNvPr id="117" name="Google Shape;117;p16"/>
          <p:cNvSpPr txBox="1"/>
          <p:nvPr>
            <p:ph idx="2" type="title"/>
          </p:nvPr>
        </p:nvSpPr>
        <p:spPr>
          <a:xfrm>
            <a:off x="3409838" y="1857100"/>
            <a:ext cx="2325600" cy="200100"/>
          </a:xfrm>
          <a:prstGeom prst="rect">
            <a:avLst/>
          </a:prstGeom>
        </p:spPr>
        <p:txBody>
          <a:bodyPr anchorCtr="0" anchor="t" bIns="91425" lIns="91425" spcFirstLastPara="1" rIns="91425" wrap="square" tIns="91425">
            <a:noAutofit/>
          </a:bodyPr>
          <a:lstStyle>
            <a:lvl1pPr lvl="0">
              <a:spcBef>
                <a:spcPts val="0"/>
              </a:spcBef>
              <a:spcAft>
                <a:spcPts val="0"/>
              </a:spcAft>
              <a:buSzPts val="1300"/>
              <a:buFont typeface="Figtree"/>
              <a:buNone/>
              <a:defRPr sz="1300"/>
            </a:lvl1pPr>
            <a:lvl2pPr lvl="1">
              <a:spcBef>
                <a:spcPts val="0"/>
              </a:spcBef>
              <a:spcAft>
                <a:spcPts val="0"/>
              </a:spcAft>
              <a:buSzPts val="1300"/>
              <a:buFont typeface="Figtree"/>
              <a:buNone/>
              <a:defRPr sz="1300"/>
            </a:lvl2pPr>
            <a:lvl3pPr lvl="2">
              <a:spcBef>
                <a:spcPts val="0"/>
              </a:spcBef>
              <a:spcAft>
                <a:spcPts val="0"/>
              </a:spcAft>
              <a:buSzPts val="1300"/>
              <a:buFont typeface="Figtree"/>
              <a:buNone/>
              <a:defRPr sz="1300"/>
            </a:lvl3pPr>
            <a:lvl4pPr lvl="3">
              <a:spcBef>
                <a:spcPts val="0"/>
              </a:spcBef>
              <a:spcAft>
                <a:spcPts val="0"/>
              </a:spcAft>
              <a:buSzPts val="1300"/>
              <a:buFont typeface="Figtree"/>
              <a:buNone/>
              <a:defRPr sz="1300"/>
            </a:lvl4pPr>
            <a:lvl5pPr lvl="4">
              <a:spcBef>
                <a:spcPts val="0"/>
              </a:spcBef>
              <a:spcAft>
                <a:spcPts val="0"/>
              </a:spcAft>
              <a:buSzPts val="1300"/>
              <a:buFont typeface="Figtree"/>
              <a:buNone/>
              <a:defRPr sz="1300"/>
            </a:lvl5pPr>
            <a:lvl6pPr lvl="5">
              <a:spcBef>
                <a:spcPts val="0"/>
              </a:spcBef>
              <a:spcAft>
                <a:spcPts val="0"/>
              </a:spcAft>
              <a:buSzPts val="1300"/>
              <a:buFont typeface="Figtree"/>
              <a:buNone/>
              <a:defRPr sz="1300"/>
            </a:lvl6pPr>
            <a:lvl7pPr lvl="6">
              <a:spcBef>
                <a:spcPts val="0"/>
              </a:spcBef>
              <a:spcAft>
                <a:spcPts val="0"/>
              </a:spcAft>
              <a:buSzPts val="1300"/>
              <a:buFont typeface="Figtree"/>
              <a:buNone/>
              <a:defRPr sz="1300"/>
            </a:lvl7pPr>
            <a:lvl8pPr lvl="7">
              <a:spcBef>
                <a:spcPts val="0"/>
              </a:spcBef>
              <a:spcAft>
                <a:spcPts val="0"/>
              </a:spcAft>
              <a:buSzPts val="1300"/>
              <a:buFont typeface="Figtree"/>
              <a:buNone/>
              <a:defRPr sz="1300"/>
            </a:lvl8pPr>
            <a:lvl9pPr lvl="8">
              <a:spcBef>
                <a:spcPts val="0"/>
              </a:spcBef>
              <a:spcAft>
                <a:spcPts val="0"/>
              </a:spcAft>
              <a:buSzPts val="1300"/>
              <a:buFont typeface="Figtree"/>
              <a:buNone/>
              <a:defRPr sz="1300"/>
            </a:lvl9pPr>
          </a:lstStyle>
          <a:p/>
        </p:txBody>
      </p:sp>
      <p:sp>
        <p:nvSpPr>
          <p:cNvPr id="118" name="Google Shape;118;p16"/>
          <p:cNvSpPr txBox="1"/>
          <p:nvPr>
            <p:ph idx="1" type="body"/>
          </p:nvPr>
        </p:nvSpPr>
        <p:spPr>
          <a:xfrm>
            <a:off x="3409838" y="2183125"/>
            <a:ext cx="2325600" cy="677400"/>
          </a:xfrm>
          <a:prstGeom prst="rect">
            <a:avLst/>
          </a:prstGeom>
        </p:spPr>
        <p:txBody>
          <a:bodyPr anchorCtr="0" anchor="t" bIns="0" lIns="0" spcFirstLastPara="1" rIns="0" wrap="square" tIns="0">
            <a:normAutofit/>
          </a:bodyPr>
          <a:lstStyle>
            <a:lvl1pPr indent="-298450" lvl="0" marL="4572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1pPr>
            <a:lvl2pPr indent="-298450" lvl="1" marL="9144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2pPr>
            <a:lvl3pPr indent="-298450" lvl="2" marL="13716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3pPr>
            <a:lvl4pPr indent="-298450" lvl="3" marL="18288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4pPr>
            <a:lvl5pPr indent="-298450" lvl="4" marL="22860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5pPr>
            <a:lvl6pPr indent="-298450" lvl="5" marL="27432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6pPr>
            <a:lvl7pPr indent="-298450" lvl="6" marL="32004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7pPr>
            <a:lvl8pPr indent="-298450" lvl="7" marL="36576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8pPr>
            <a:lvl9pPr indent="-298450" lvl="8" marL="41148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9pPr>
          </a:lstStyle>
          <a:p/>
        </p:txBody>
      </p:sp>
      <p:sp>
        <p:nvSpPr>
          <p:cNvPr id="119" name="Google Shape;119;p16"/>
          <p:cNvSpPr txBox="1"/>
          <p:nvPr>
            <p:ph idx="3" type="title"/>
          </p:nvPr>
        </p:nvSpPr>
        <p:spPr>
          <a:xfrm>
            <a:off x="362475" y="1857100"/>
            <a:ext cx="2325600" cy="200100"/>
          </a:xfrm>
          <a:prstGeom prst="rect">
            <a:avLst/>
          </a:prstGeom>
        </p:spPr>
        <p:txBody>
          <a:bodyPr anchorCtr="0" anchor="t" bIns="91425" lIns="91425" spcFirstLastPara="1" rIns="91425" wrap="square" tIns="91425">
            <a:noAutofit/>
          </a:bodyPr>
          <a:lstStyle>
            <a:lvl1pPr lvl="0">
              <a:spcBef>
                <a:spcPts val="0"/>
              </a:spcBef>
              <a:spcAft>
                <a:spcPts val="0"/>
              </a:spcAft>
              <a:buSzPts val="1300"/>
              <a:buFont typeface="Figtree"/>
              <a:buNone/>
              <a:defRPr sz="1300"/>
            </a:lvl1pPr>
            <a:lvl2pPr lvl="1">
              <a:spcBef>
                <a:spcPts val="0"/>
              </a:spcBef>
              <a:spcAft>
                <a:spcPts val="0"/>
              </a:spcAft>
              <a:buSzPts val="1300"/>
              <a:buFont typeface="Figtree"/>
              <a:buNone/>
              <a:defRPr sz="1300"/>
            </a:lvl2pPr>
            <a:lvl3pPr lvl="2">
              <a:spcBef>
                <a:spcPts val="0"/>
              </a:spcBef>
              <a:spcAft>
                <a:spcPts val="0"/>
              </a:spcAft>
              <a:buSzPts val="1300"/>
              <a:buFont typeface="Figtree"/>
              <a:buNone/>
              <a:defRPr sz="1300"/>
            </a:lvl3pPr>
            <a:lvl4pPr lvl="3">
              <a:spcBef>
                <a:spcPts val="0"/>
              </a:spcBef>
              <a:spcAft>
                <a:spcPts val="0"/>
              </a:spcAft>
              <a:buSzPts val="1300"/>
              <a:buFont typeface="Figtree"/>
              <a:buNone/>
              <a:defRPr sz="1300"/>
            </a:lvl4pPr>
            <a:lvl5pPr lvl="4">
              <a:spcBef>
                <a:spcPts val="0"/>
              </a:spcBef>
              <a:spcAft>
                <a:spcPts val="0"/>
              </a:spcAft>
              <a:buSzPts val="1300"/>
              <a:buFont typeface="Figtree"/>
              <a:buNone/>
              <a:defRPr sz="1300"/>
            </a:lvl5pPr>
            <a:lvl6pPr lvl="5">
              <a:spcBef>
                <a:spcPts val="0"/>
              </a:spcBef>
              <a:spcAft>
                <a:spcPts val="0"/>
              </a:spcAft>
              <a:buSzPts val="1300"/>
              <a:buFont typeface="Figtree"/>
              <a:buNone/>
              <a:defRPr sz="1300"/>
            </a:lvl6pPr>
            <a:lvl7pPr lvl="6">
              <a:spcBef>
                <a:spcPts val="0"/>
              </a:spcBef>
              <a:spcAft>
                <a:spcPts val="0"/>
              </a:spcAft>
              <a:buSzPts val="1300"/>
              <a:buFont typeface="Figtree"/>
              <a:buNone/>
              <a:defRPr sz="1300"/>
            </a:lvl7pPr>
            <a:lvl8pPr lvl="7">
              <a:spcBef>
                <a:spcPts val="0"/>
              </a:spcBef>
              <a:spcAft>
                <a:spcPts val="0"/>
              </a:spcAft>
              <a:buSzPts val="1300"/>
              <a:buFont typeface="Figtree"/>
              <a:buNone/>
              <a:defRPr sz="1300"/>
            </a:lvl8pPr>
            <a:lvl9pPr lvl="8">
              <a:spcBef>
                <a:spcPts val="0"/>
              </a:spcBef>
              <a:spcAft>
                <a:spcPts val="0"/>
              </a:spcAft>
              <a:buSzPts val="1300"/>
              <a:buFont typeface="Figtree"/>
              <a:buNone/>
              <a:defRPr sz="1300"/>
            </a:lvl9pPr>
          </a:lstStyle>
          <a:p/>
        </p:txBody>
      </p:sp>
      <p:sp>
        <p:nvSpPr>
          <p:cNvPr id="120" name="Google Shape;120;p16"/>
          <p:cNvSpPr txBox="1"/>
          <p:nvPr>
            <p:ph idx="4" type="body"/>
          </p:nvPr>
        </p:nvSpPr>
        <p:spPr>
          <a:xfrm>
            <a:off x="362475" y="2183125"/>
            <a:ext cx="2325600" cy="677400"/>
          </a:xfrm>
          <a:prstGeom prst="rect">
            <a:avLst/>
          </a:prstGeom>
        </p:spPr>
        <p:txBody>
          <a:bodyPr anchorCtr="0" anchor="t" bIns="0" lIns="0" spcFirstLastPara="1" rIns="0" wrap="square" tIns="0">
            <a:normAutofit/>
          </a:bodyPr>
          <a:lstStyle>
            <a:lvl1pPr indent="-298450" lvl="0" marL="4572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1pPr>
            <a:lvl2pPr indent="-298450" lvl="1" marL="9144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2pPr>
            <a:lvl3pPr indent="-298450" lvl="2" marL="13716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3pPr>
            <a:lvl4pPr indent="-298450" lvl="3" marL="18288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4pPr>
            <a:lvl5pPr indent="-298450" lvl="4" marL="22860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5pPr>
            <a:lvl6pPr indent="-298450" lvl="5" marL="27432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6pPr>
            <a:lvl7pPr indent="-298450" lvl="6" marL="32004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7pPr>
            <a:lvl8pPr indent="-298450" lvl="7" marL="36576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8pPr>
            <a:lvl9pPr indent="-298450" lvl="8" marL="41148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9pPr>
          </a:lstStyle>
          <a:p/>
        </p:txBody>
      </p:sp>
      <p:sp>
        <p:nvSpPr>
          <p:cNvPr id="121" name="Google Shape;121;p16"/>
          <p:cNvSpPr txBox="1"/>
          <p:nvPr>
            <p:ph idx="5" type="title"/>
          </p:nvPr>
        </p:nvSpPr>
        <p:spPr>
          <a:xfrm>
            <a:off x="6457200" y="1857100"/>
            <a:ext cx="2325600" cy="200100"/>
          </a:xfrm>
          <a:prstGeom prst="rect">
            <a:avLst/>
          </a:prstGeom>
        </p:spPr>
        <p:txBody>
          <a:bodyPr anchorCtr="0" anchor="t" bIns="91425" lIns="91425" spcFirstLastPara="1" rIns="91425" wrap="square" tIns="91425">
            <a:noAutofit/>
          </a:bodyPr>
          <a:lstStyle>
            <a:lvl1pPr lvl="0">
              <a:spcBef>
                <a:spcPts val="0"/>
              </a:spcBef>
              <a:spcAft>
                <a:spcPts val="0"/>
              </a:spcAft>
              <a:buSzPts val="1300"/>
              <a:buFont typeface="Figtree"/>
              <a:buNone/>
              <a:defRPr sz="1300"/>
            </a:lvl1pPr>
            <a:lvl2pPr lvl="1">
              <a:spcBef>
                <a:spcPts val="0"/>
              </a:spcBef>
              <a:spcAft>
                <a:spcPts val="0"/>
              </a:spcAft>
              <a:buSzPts val="1300"/>
              <a:buFont typeface="Figtree"/>
              <a:buNone/>
              <a:defRPr sz="1300"/>
            </a:lvl2pPr>
            <a:lvl3pPr lvl="2">
              <a:spcBef>
                <a:spcPts val="0"/>
              </a:spcBef>
              <a:spcAft>
                <a:spcPts val="0"/>
              </a:spcAft>
              <a:buSzPts val="1300"/>
              <a:buFont typeface="Figtree"/>
              <a:buNone/>
              <a:defRPr sz="1300"/>
            </a:lvl3pPr>
            <a:lvl4pPr lvl="3">
              <a:spcBef>
                <a:spcPts val="0"/>
              </a:spcBef>
              <a:spcAft>
                <a:spcPts val="0"/>
              </a:spcAft>
              <a:buSzPts val="1300"/>
              <a:buFont typeface="Figtree"/>
              <a:buNone/>
              <a:defRPr sz="1300"/>
            </a:lvl4pPr>
            <a:lvl5pPr lvl="4">
              <a:spcBef>
                <a:spcPts val="0"/>
              </a:spcBef>
              <a:spcAft>
                <a:spcPts val="0"/>
              </a:spcAft>
              <a:buSzPts val="1300"/>
              <a:buFont typeface="Figtree"/>
              <a:buNone/>
              <a:defRPr sz="1300"/>
            </a:lvl5pPr>
            <a:lvl6pPr lvl="5">
              <a:spcBef>
                <a:spcPts val="0"/>
              </a:spcBef>
              <a:spcAft>
                <a:spcPts val="0"/>
              </a:spcAft>
              <a:buSzPts val="1300"/>
              <a:buFont typeface="Figtree"/>
              <a:buNone/>
              <a:defRPr sz="1300"/>
            </a:lvl6pPr>
            <a:lvl7pPr lvl="6">
              <a:spcBef>
                <a:spcPts val="0"/>
              </a:spcBef>
              <a:spcAft>
                <a:spcPts val="0"/>
              </a:spcAft>
              <a:buSzPts val="1300"/>
              <a:buFont typeface="Figtree"/>
              <a:buNone/>
              <a:defRPr sz="1300"/>
            </a:lvl7pPr>
            <a:lvl8pPr lvl="7">
              <a:spcBef>
                <a:spcPts val="0"/>
              </a:spcBef>
              <a:spcAft>
                <a:spcPts val="0"/>
              </a:spcAft>
              <a:buSzPts val="1300"/>
              <a:buFont typeface="Figtree"/>
              <a:buNone/>
              <a:defRPr sz="1300"/>
            </a:lvl8pPr>
            <a:lvl9pPr lvl="8">
              <a:spcBef>
                <a:spcPts val="0"/>
              </a:spcBef>
              <a:spcAft>
                <a:spcPts val="0"/>
              </a:spcAft>
              <a:buSzPts val="1300"/>
              <a:buFont typeface="Figtree"/>
              <a:buNone/>
              <a:defRPr sz="1300"/>
            </a:lvl9pPr>
          </a:lstStyle>
          <a:p/>
        </p:txBody>
      </p:sp>
      <p:sp>
        <p:nvSpPr>
          <p:cNvPr id="122" name="Google Shape;122;p16"/>
          <p:cNvSpPr txBox="1"/>
          <p:nvPr>
            <p:ph idx="6" type="body"/>
          </p:nvPr>
        </p:nvSpPr>
        <p:spPr>
          <a:xfrm>
            <a:off x="6457200" y="2183125"/>
            <a:ext cx="2325600" cy="677400"/>
          </a:xfrm>
          <a:prstGeom prst="rect">
            <a:avLst/>
          </a:prstGeom>
        </p:spPr>
        <p:txBody>
          <a:bodyPr anchorCtr="0" anchor="t" bIns="0" lIns="0" spcFirstLastPara="1" rIns="0" wrap="square" tIns="0">
            <a:normAutofit/>
          </a:bodyPr>
          <a:lstStyle>
            <a:lvl1pPr indent="-298450" lvl="0" marL="4572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1pPr>
            <a:lvl2pPr indent="-298450" lvl="1" marL="9144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2pPr>
            <a:lvl3pPr indent="-298450" lvl="2" marL="13716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3pPr>
            <a:lvl4pPr indent="-298450" lvl="3" marL="18288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4pPr>
            <a:lvl5pPr indent="-298450" lvl="4" marL="22860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5pPr>
            <a:lvl6pPr indent="-298450" lvl="5" marL="27432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6pPr>
            <a:lvl7pPr indent="-298450" lvl="6" marL="32004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7pPr>
            <a:lvl8pPr indent="-298450" lvl="7" marL="36576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8pPr>
            <a:lvl9pPr indent="-298450" lvl="8" marL="41148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9pPr>
          </a:lstStyle>
          <a:p/>
        </p:txBody>
      </p:sp>
      <p:sp>
        <p:nvSpPr>
          <p:cNvPr id="123" name="Google Shape;123;p16"/>
          <p:cNvSpPr txBox="1"/>
          <p:nvPr>
            <p:ph idx="7" type="title"/>
          </p:nvPr>
        </p:nvSpPr>
        <p:spPr>
          <a:xfrm>
            <a:off x="362475" y="3541650"/>
            <a:ext cx="2325600" cy="200100"/>
          </a:xfrm>
          <a:prstGeom prst="rect">
            <a:avLst/>
          </a:prstGeom>
        </p:spPr>
        <p:txBody>
          <a:bodyPr anchorCtr="0" anchor="t" bIns="91425" lIns="91425" spcFirstLastPara="1" rIns="91425" wrap="square" tIns="91425">
            <a:noAutofit/>
          </a:bodyPr>
          <a:lstStyle>
            <a:lvl1pPr lvl="0">
              <a:spcBef>
                <a:spcPts val="0"/>
              </a:spcBef>
              <a:spcAft>
                <a:spcPts val="0"/>
              </a:spcAft>
              <a:buSzPts val="1300"/>
              <a:buFont typeface="Figtree"/>
              <a:buNone/>
              <a:defRPr sz="1300"/>
            </a:lvl1pPr>
            <a:lvl2pPr lvl="1">
              <a:spcBef>
                <a:spcPts val="0"/>
              </a:spcBef>
              <a:spcAft>
                <a:spcPts val="0"/>
              </a:spcAft>
              <a:buSzPts val="1300"/>
              <a:buFont typeface="Figtree"/>
              <a:buNone/>
              <a:defRPr sz="1300"/>
            </a:lvl2pPr>
            <a:lvl3pPr lvl="2">
              <a:spcBef>
                <a:spcPts val="0"/>
              </a:spcBef>
              <a:spcAft>
                <a:spcPts val="0"/>
              </a:spcAft>
              <a:buSzPts val="1300"/>
              <a:buFont typeface="Figtree"/>
              <a:buNone/>
              <a:defRPr sz="1300"/>
            </a:lvl3pPr>
            <a:lvl4pPr lvl="3">
              <a:spcBef>
                <a:spcPts val="0"/>
              </a:spcBef>
              <a:spcAft>
                <a:spcPts val="0"/>
              </a:spcAft>
              <a:buSzPts val="1300"/>
              <a:buFont typeface="Figtree"/>
              <a:buNone/>
              <a:defRPr sz="1300"/>
            </a:lvl4pPr>
            <a:lvl5pPr lvl="4">
              <a:spcBef>
                <a:spcPts val="0"/>
              </a:spcBef>
              <a:spcAft>
                <a:spcPts val="0"/>
              </a:spcAft>
              <a:buSzPts val="1300"/>
              <a:buFont typeface="Figtree"/>
              <a:buNone/>
              <a:defRPr sz="1300"/>
            </a:lvl5pPr>
            <a:lvl6pPr lvl="5">
              <a:spcBef>
                <a:spcPts val="0"/>
              </a:spcBef>
              <a:spcAft>
                <a:spcPts val="0"/>
              </a:spcAft>
              <a:buSzPts val="1300"/>
              <a:buFont typeface="Figtree"/>
              <a:buNone/>
              <a:defRPr sz="1300"/>
            </a:lvl6pPr>
            <a:lvl7pPr lvl="6">
              <a:spcBef>
                <a:spcPts val="0"/>
              </a:spcBef>
              <a:spcAft>
                <a:spcPts val="0"/>
              </a:spcAft>
              <a:buSzPts val="1300"/>
              <a:buFont typeface="Figtree"/>
              <a:buNone/>
              <a:defRPr sz="1300"/>
            </a:lvl7pPr>
            <a:lvl8pPr lvl="7">
              <a:spcBef>
                <a:spcPts val="0"/>
              </a:spcBef>
              <a:spcAft>
                <a:spcPts val="0"/>
              </a:spcAft>
              <a:buSzPts val="1300"/>
              <a:buFont typeface="Figtree"/>
              <a:buNone/>
              <a:defRPr sz="1300"/>
            </a:lvl8pPr>
            <a:lvl9pPr lvl="8">
              <a:spcBef>
                <a:spcPts val="0"/>
              </a:spcBef>
              <a:spcAft>
                <a:spcPts val="0"/>
              </a:spcAft>
              <a:buSzPts val="1300"/>
              <a:buFont typeface="Figtree"/>
              <a:buNone/>
              <a:defRPr sz="1300"/>
            </a:lvl9pPr>
          </a:lstStyle>
          <a:p/>
        </p:txBody>
      </p:sp>
      <p:sp>
        <p:nvSpPr>
          <p:cNvPr id="124" name="Google Shape;124;p16"/>
          <p:cNvSpPr txBox="1"/>
          <p:nvPr>
            <p:ph idx="8" type="body"/>
          </p:nvPr>
        </p:nvSpPr>
        <p:spPr>
          <a:xfrm>
            <a:off x="362475" y="3867675"/>
            <a:ext cx="2325600" cy="677400"/>
          </a:xfrm>
          <a:prstGeom prst="rect">
            <a:avLst/>
          </a:prstGeom>
        </p:spPr>
        <p:txBody>
          <a:bodyPr anchorCtr="0" anchor="t" bIns="0" lIns="0" spcFirstLastPara="1" rIns="0" wrap="square" tIns="0">
            <a:normAutofit/>
          </a:bodyPr>
          <a:lstStyle>
            <a:lvl1pPr indent="-298450" lvl="0" marL="4572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1pPr>
            <a:lvl2pPr indent="-298450" lvl="1" marL="9144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2pPr>
            <a:lvl3pPr indent="-298450" lvl="2" marL="13716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3pPr>
            <a:lvl4pPr indent="-298450" lvl="3" marL="18288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4pPr>
            <a:lvl5pPr indent="-298450" lvl="4" marL="22860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5pPr>
            <a:lvl6pPr indent="-298450" lvl="5" marL="27432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6pPr>
            <a:lvl7pPr indent="-298450" lvl="6" marL="32004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7pPr>
            <a:lvl8pPr indent="-298450" lvl="7" marL="36576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8pPr>
            <a:lvl9pPr indent="-298450" lvl="8" marL="41148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9pPr>
          </a:lstStyle>
          <a:p/>
        </p:txBody>
      </p:sp>
      <p:sp>
        <p:nvSpPr>
          <p:cNvPr id="125" name="Google Shape;125;p16"/>
          <p:cNvSpPr txBox="1"/>
          <p:nvPr>
            <p:ph idx="9" type="title"/>
          </p:nvPr>
        </p:nvSpPr>
        <p:spPr>
          <a:xfrm>
            <a:off x="3409200" y="3541650"/>
            <a:ext cx="2325600" cy="200100"/>
          </a:xfrm>
          <a:prstGeom prst="rect">
            <a:avLst/>
          </a:prstGeom>
        </p:spPr>
        <p:txBody>
          <a:bodyPr anchorCtr="0" anchor="t" bIns="91425" lIns="91425" spcFirstLastPara="1" rIns="91425" wrap="square" tIns="91425">
            <a:noAutofit/>
          </a:bodyPr>
          <a:lstStyle>
            <a:lvl1pPr lvl="0">
              <a:spcBef>
                <a:spcPts val="0"/>
              </a:spcBef>
              <a:spcAft>
                <a:spcPts val="0"/>
              </a:spcAft>
              <a:buSzPts val="1300"/>
              <a:buFont typeface="Figtree"/>
              <a:buNone/>
              <a:defRPr sz="1300"/>
            </a:lvl1pPr>
            <a:lvl2pPr lvl="1">
              <a:spcBef>
                <a:spcPts val="0"/>
              </a:spcBef>
              <a:spcAft>
                <a:spcPts val="0"/>
              </a:spcAft>
              <a:buSzPts val="1300"/>
              <a:buFont typeface="Figtree"/>
              <a:buNone/>
              <a:defRPr sz="1300"/>
            </a:lvl2pPr>
            <a:lvl3pPr lvl="2">
              <a:spcBef>
                <a:spcPts val="0"/>
              </a:spcBef>
              <a:spcAft>
                <a:spcPts val="0"/>
              </a:spcAft>
              <a:buSzPts val="1300"/>
              <a:buFont typeface="Figtree"/>
              <a:buNone/>
              <a:defRPr sz="1300"/>
            </a:lvl3pPr>
            <a:lvl4pPr lvl="3">
              <a:spcBef>
                <a:spcPts val="0"/>
              </a:spcBef>
              <a:spcAft>
                <a:spcPts val="0"/>
              </a:spcAft>
              <a:buSzPts val="1300"/>
              <a:buFont typeface="Figtree"/>
              <a:buNone/>
              <a:defRPr sz="1300"/>
            </a:lvl4pPr>
            <a:lvl5pPr lvl="4">
              <a:spcBef>
                <a:spcPts val="0"/>
              </a:spcBef>
              <a:spcAft>
                <a:spcPts val="0"/>
              </a:spcAft>
              <a:buSzPts val="1300"/>
              <a:buFont typeface="Figtree"/>
              <a:buNone/>
              <a:defRPr sz="1300"/>
            </a:lvl5pPr>
            <a:lvl6pPr lvl="5">
              <a:spcBef>
                <a:spcPts val="0"/>
              </a:spcBef>
              <a:spcAft>
                <a:spcPts val="0"/>
              </a:spcAft>
              <a:buSzPts val="1300"/>
              <a:buFont typeface="Figtree"/>
              <a:buNone/>
              <a:defRPr sz="1300"/>
            </a:lvl6pPr>
            <a:lvl7pPr lvl="6">
              <a:spcBef>
                <a:spcPts val="0"/>
              </a:spcBef>
              <a:spcAft>
                <a:spcPts val="0"/>
              </a:spcAft>
              <a:buSzPts val="1300"/>
              <a:buFont typeface="Figtree"/>
              <a:buNone/>
              <a:defRPr sz="1300"/>
            </a:lvl7pPr>
            <a:lvl8pPr lvl="7">
              <a:spcBef>
                <a:spcPts val="0"/>
              </a:spcBef>
              <a:spcAft>
                <a:spcPts val="0"/>
              </a:spcAft>
              <a:buSzPts val="1300"/>
              <a:buFont typeface="Figtree"/>
              <a:buNone/>
              <a:defRPr sz="1300"/>
            </a:lvl8pPr>
            <a:lvl9pPr lvl="8">
              <a:spcBef>
                <a:spcPts val="0"/>
              </a:spcBef>
              <a:spcAft>
                <a:spcPts val="0"/>
              </a:spcAft>
              <a:buSzPts val="1300"/>
              <a:buFont typeface="Figtree"/>
              <a:buNone/>
              <a:defRPr sz="1300"/>
            </a:lvl9pPr>
          </a:lstStyle>
          <a:p/>
        </p:txBody>
      </p:sp>
      <p:sp>
        <p:nvSpPr>
          <p:cNvPr id="126" name="Google Shape;126;p16"/>
          <p:cNvSpPr txBox="1"/>
          <p:nvPr>
            <p:ph idx="13" type="body"/>
          </p:nvPr>
        </p:nvSpPr>
        <p:spPr>
          <a:xfrm>
            <a:off x="3409200" y="3867675"/>
            <a:ext cx="2325600" cy="677400"/>
          </a:xfrm>
          <a:prstGeom prst="rect">
            <a:avLst/>
          </a:prstGeom>
        </p:spPr>
        <p:txBody>
          <a:bodyPr anchorCtr="0" anchor="t" bIns="0" lIns="0" spcFirstLastPara="1" rIns="0" wrap="square" tIns="0">
            <a:normAutofit/>
          </a:bodyPr>
          <a:lstStyle>
            <a:lvl1pPr indent="-298450" lvl="0" marL="4572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1pPr>
            <a:lvl2pPr indent="-298450" lvl="1" marL="9144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2pPr>
            <a:lvl3pPr indent="-298450" lvl="2" marL="13716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3pPr>
            <a:lvl4pPr indent="-298450" lvl="3" marL="18288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4pPr>
            <a:lvl5pPr indent="-298450" lvl="4" marL="22860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5pPr>
            <a:lvl6pPr indent="-298450" lvl="5" marL="27432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6pPr>
            <a:lvl7pPr indent="-298450" lvl="6" marL="32004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7pPr>
            <a:lvl8pPr indent="-298450" lvl="7" marL="36576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8pPr>
            <a:lvl9pPr indent="-298450" lvl="8" marL="41148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9pPr>
          </a:lstStyle>
          <a:p/>
        </p:txBody>
      </p:sp>
      <p:sp>
        <p:nvSpPr>
          <p:cNvPr id="127" name="Google Shape;127;p16"/>
          <p:cNvSpPr txBox="1"/>
          <p:nvPr>
            <p:ph idx="14" type="title"/>
          </p:nvPr>
        </p:nvSpPr>
        <p:spPr>
          <a:xfrm>
            <a:off x="6381150" y="3541650"/>
            <a:ext cx="2325600" cy="200100"/>
          </a:xfrm>
          <a:prstGeom prst="rect">
            <a:avLst/>
          </a:prstGeom>
        </p:spPr>
        <p:txBody>
          <a:bodyPr anchorCtr="0" anchor="t" bIns="91425" lIns="91425" spcFirstLastPara="1" rIns="91425" wrap="square" tIns="91425">
            <a:noAutofit/>
          </a:bodyPr>
          <a:lstStyle>
            <a:lvl1pPr lvl="0">
              <a:spcBef>
                <a:spcPts val="0"/>
              </a:spcBef>
              <a:spcAft>
                <a:spcPts val="0"/>
              </a:spcAft>
              <a:buSzPts val="1300"/>
              <a:buFont typeface="Figtree"/>
              <a:buNone/>
              <a:defRPr sz="1300"/>
            </a:lvl1pPr>
            <a:lvl2pPr lvl="1">
              <a:spcBef>
                <a:spcPts val="0"/>
              </a:spcBef>
              <a:spcAft>
                <a:spcPts val="0"/>
              </a:spcAft>
              <a:buSzPts val="1300"/>
              <a:buFont typeface="Figtree"/>
              <a:buNone/>
              <a:defRPr sz="1300"/>
            </a:lvl2pPr>
            <a:lvl3pPr lvl="2">
              <a:spcBef>
                <a:spcPts val="0"/>
              </a:spcBef>
              <a:spcAft>
                <a:spcPts val="0"/>
              </a:spcAft>
              <a:buSzPts val="1300"/>
              <a:buFont typeface="Figtree"/>
              <a:buNone/>
              <a:defRPr sz="1300"/>
            </a:lvl3pPr>
            <a:lvl4pPr lvl="3">
              <a:spcBef>
                <a:spcPts val="0"/>
              </a:spcBef>
              <a:spcAft>
                <a:spcPts val="0"/>
              </a:spcAft>
              <a:buSzPts val="1300"/>
              <a:buFont typeface="Figtree"/>
              <a:buNone/>
              <a:defRPr sz="1300"/>
            </a:lvl4pPr>
            <a:lvl5pPr lvl="4">
              <a:spcBef>
                <a:spcPts val="0"/>
              </a:spcBef>
              <a:spcAft>
                <a:spcPts val="0"/>
              </a:spcAft>
              <a:buSzPts val="1300"/>
              <a:buFont typeface="Figtree"/>
              <a:buNone/>
              <a:defRPr sz="1300"/>
            </a:lvl5pPr>
            <a:lvl6pPr lvl="5">
              <a:spcBef>
                <a:spcPts val="0"/>
              </a:spcBef>
              <a:spcAft>
                <a:spcPts val="0"/>
              </a:spcAft>
              <a:buSzPts val="1300"/>
              <a:buFont typeface="Figtree"/>
              <a:buNone/>
              <a:defRPr sz="1300"/>
            </a:lvl6pPr>
            <a:lvl7pPr lvl="6">
              <a:spcBef>
                <a:spcPts val="0"/>
              </a:spcBef>
              <a:spcAft>
                <a:spcPts val="0"/>
              </a:spcAft>
              <a:buSzPts val="1300"/>
              <a:buFont typeface="Figtree"/>
              <a:buNone/>
              <a:defRPr sz="1300"/>
            </a:lvl7pPr>
            <a:lvl8pPr lvl="7">
              <a:spcBef>
                <a:spcPts val="0"/>
              </a:spcBef>
              <a:spcAft>
                <a:spcPts val="0"/>
              </a:spcAft>
              <a:buSzPts val="1300"/>
              <a:buFont typeface="Figtree"/>
              <a:buNone/>
              <a:defRPr sz="1300"/>
            </a:lvl8pPr>
            <a:lvl9pPr lvl="8">
              <a:spcBef>
                <a:spcPts val="0"/>
              </a:spcBef>
              <a:spcAft>
                <a:spcPts val="0"/>
              </a:spcAft>
              <a:buSzPts val="1300"/>
              <a:buFont typeface="Figtree"/>
              <a:buNone/>
              <a:defRPr sz="1300"/>
            </a:lvl9pPr>
          </a:lstStyle>
          <a:p/>
        </p:txBody>
      </p:sp>
      <p:sp>
        <p:nvSpPr>
          <p:cNvPr id="128" name="Google Shape;128;p16"/>
          <p:cNvSpPr txBox="1"/>
          <p:nvPr>
            <p:ph idx="15" type="body"/>
          </p:nvPr>
        </p:nvSpPr>
        <p:spPr>
          <a:xfrm>
            <a:off x="6381150" y="3867675"/>
            <a:ext cx="2325600" cy="677400"/>
          </a:xfrm>
          <a:prstGeom prst="rect">
            <a:avLst/>
          </a:prstGeom>
        </p:spPr>
        <p:txBody>
          <a:bodyPr anchorCtr="0" anchor="t" bIns="0" lIns="0" spcFirstLastPara="1" rIns="0" wrap="square" tIns="0">
            <a:normAutofit/>
          </a:bodyPr>
          <a:lstStyle>
            <a:lvl1pPr indent="-298450" lvl="0" marL="4572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1pPr>
            <a:lvl2pPr indent="-298450" lvl="1" marL="9144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2pPr>
            <a:lvl3pPr indent="-298450" lvl="2" marL="13716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3pPr>
            <a:lvl4pPr indent="-298450" lvl="3" marL="18288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4pPr>
            <a:lvl5pPr indent="-298450" lvl="4" marL="22860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5pPr>
            <a:lvl6pPr indent="-298450" lvl="5" marL="27432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6pPr>
            <a:lvl7pPr indent="-298450" lvl="6" marL="32004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7pPr>
            <a:lvl8pPr indent="-298450" lvl="7" marL="36576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8pPr>
            <a:lvl9pPr indent="-298450" lvl="8" marL="41148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9pPr>
          </a:lstStyle>
          <a:p/>
        </p:txBody>
      </p:sp>
      <p:sp>
        <p:nvSpPr>
          <p:cNvPr id="129" name="Google Shape;129;p16"/>
          <p:cNvSpPr/>
          <p:nvPr/>
        </p:nvSpPr>
        <p:spPr>
          <a:xfrm>
            <a:off x="7443763" y="113400"/>
            <a:ext cx="1589400" cy="2268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chemeClr val="dk1"/>
              </a:solidFill>
              <a:latin typeface="Figtree SemiBold"/>
              <a:ea typeface="Figtree SemiBold"/>
              <a:cs typeface="Figtree SemiBold"/>
              <a:sym typeface="Figtree SemiBold"/>
            </a:endParaRPr>
          </a:p>
        </p:txBody>
      </p:sp>
      <p:sp>
        <p:nvSpPr>
          <p:cNvPr id="130" name="Google Shape;130;p16"/>
          <p:cNvSpPr/>
          <p:nvPr/>
        </p:nvSpPr>
        <p:spPr>
          <a:xfrm>
            <a:off x="5776463" y="113400"/>
            <a:ext cx="1589400" cy="2268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chemeClr val="dk1"/>
              </a:solidFill>
              <a:latin typeface="Figtree SemiBold"/>
              <a:ea typeface="Figtree SemiBold"/>
              <a:cs typeface="Figtree SemiBold"/>
              <a:sym typeface="Figtree SemiBold"/>
            </a:endParaRPr>
          </a:p>
        </p:txBody>
      </p:sp>
      <p:sp>
        <p:nvSpPr>
          <p:cNvPr id="131" name="Google Shape;131;p16"/>
          <p:cNvSpPr txBox="1"/>
          <p:nvPr>
            <p:ph idx="16" type="subTitle"/>
          </p:nvPr>
        </p:nvSpPr>
        <p:spPr>
          <a:xfrm>
            <a:off x="5809350" y="58800"/>
            <a:ext cx="1556400" cy="338700"/>
          </a:xfrm>
          <a:prstGeom prst="rect">
            <a:avLst/>
          </a:prstGeom>
        </p:spPr>
        <p:txBody>
          <a:bodyPr anchorCtr="0" anchor="t" bIns="91425" lIns="91425" spcFirstLastPara="1" rIns="91425" wrap="square" tIns="91425">
            <a:spAutoFit/>
          </a:bodyPr>
          <a:lstStyle>
            <a:lvl1pPr lvl="0">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1pPr>
            <a:lvl2pPr lvl="1">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2pPr>
            <a:lvl3pPr lvl="2">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3pPr>
            <a:lvl4pPr lvl="3">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4pPr>
            <a:lvl5pPr lvl="4">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5pPr>
            <a:lvl6pPr lvl="5">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6pPr>
            <a:lvl7pPr lvl="6">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7pPr>
            <a:lvl8pPr lvl="7">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8pPr>
            <a:lvl9pPr lvl="8">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9pPr>
          </a:lstStyle>
          <a:p/>
        </p:txBody>
      </p:sp>
      <p:sp>
        <p:nvSpPr>
          <p:cNvPr id="132" name="Google Shape;132;p16"/>
          <p:cNvSpPr txBox="1"/>
          <p:nvPr>
            <p:ph idx="17" type="subTitle"/>
          </p:nvPr>
        </p:nvSpPr>
        <p:spPr>
          <a:xfrm>
            <a:off x="7476775" y="58800"/>
            <a:ext cx="1556400" cy="338700"/>
          </a:xfrm>
          <a:prstGeom prst="rect">
            <a:avLst/>
          </a:prstGeom>
        </p:spPr>
        <p:txBody>
          <a:bodyPr anchorCtr="0" anchor="t" bIns="91425" lIns="91425" spcFirstLastPara="1" rIns="91425" wrap="square" tIns="91425">
            <a:spAutoFit/>
          </a:bodyPr>
          <a:lstStyle>
            <a:lvl1pPr lvl="0">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1pPr>
            <a:lvl2pPr lvl="1">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2pPr>
            <a:lvl3pPr lvl="2">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3pPr>
            <a:lvl4pPr lvl="3">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4pPr>
            <a:lvl5pPr lvl="4">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5pPr>
            <a:lvl6pPr lvl="5">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6pPr>
            <a:lvl7pPr lvl="6">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7pPr>
            <a:lvl8pPr lvl="7">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8pPr>
            <a:lvl9pPr lvl="8">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rizontal two column 1">
  <p:cSld name="ONE_COLUMN_TEXT_1">
    <p:bg>
      <p:bgPr>
        <a:solidFill>
          <a:schemeClr val="dk2"/>
        </a:solidFill>
      </p:bgPr>
    </p:bg>
    <p:spTree>
      <p:nvGrpSpPr>
        <p:cNvPr id="133" name="Shape 133"/>
        <p:cNvGrpSpPr/>
        <p:nvPr/>
      </p:nvGrpSpPr>
      <p:grpSpPr>
        <a:xfrm>
          <a:off x="0" y="0"/>
          <a:ext cx="0" cy="0"/>
          <a:chOff x="0" y="0"/>
          <a:chExt cx="0" cy="0"/>
        </a:xfrm>
      </p:grpSpPr>
      <p:sp>
        <p:nvSpPr>
          <p:cNvPr id="134" name="Google Shape;134;p17"/>
          <p:cNvSpPr/>
          <p:nvPr/>
        </p:nvSpPr>
        <p:spPr>
          <a:xfrm>
            <a:off x="110838" y="113400"/>
            <a:ext cx="794700" cy="2268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chemeClr val="dk1"/>
              </a:solidFill>
              <a:latin typeface="Figtree SemiBold"/>
              <a:ea typeface="Figtree SemiBold"/>
              <a:cs typeface="Figtree SemiBold"/>
              <a:sym typeface="Figtree SemiBold"/>
            </a:endParaRPr>
          </a:p>
        </p:txBody>
      </p:sp>
      <p:sp>
        <p:nvSpPr>
          <p:cNvPr id="135" name="Google Shape;135;p17"/>
          <p:cNvSpPr txBox="1"/>
          <p:nvPr>
            <p:ph idx="12" type="sldNum"/>
          </p:nvPr>
        </p:nvSpPr>
        <p:spPr>
          <a:xfrm>
            <a:off x="143700" y="102475"/>
            <a:ext cx="548700" cy="248700"/>
          </a:xfrm>
          <a:prstGeom prst="rect">
            <a:avLst/>
          </a:prstGeom>
        </p:spPr>
        <p:txBody>
          <a:bodyPr anchorCtr="0" anchor="ctr" bIns="91425" lIns="91425" spcFirstLastPara="1" rIns="91425" wrap="square" tIns="91425">
            <a:normAutofit fontScale="47500" lnSpcReduction="10000"/>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cxnSp>
        <p:nvCxnSpPr>
          <p:cNvPr id="136" name="Google Shape;136;p17"/>
          <p:cNvCxnSpPr/>
          <p:nvPr/>
        </p:nvCxnSpPr>
        <p:spPr>
          <a:xfrm>
            <a:off x="111000" y="443900"/>
            <a:ext cx="8922000" cy="0"/>
          </a:xfrm>
          <a:prstGeom prst="straightConnector1">
            <a:avLst/>
          </a:prstGeom>
          <a:noFill/>
          <a:ln cap="flat" cmpd="sng" w="9525">
            <a:solidFill>
              <a:schemeClr val="lt1"/>
            </a:solidFill>
            <a:prstDash val="solid"/>
            <a:round/>
            <a:headEnd len="med" w="med" type="none"/>
            <a:tailEnd len="med" w="med" type="none"/>
          </a:ln>
        </p:spPr>
      </p:cxnSp>
      <p:grpSp>
        <p:nvGrpSpPr>
          <p:cNvPr id="137" name="Google Shape;137;p17"/>
          <p:cNvGrpSpPr/>
          <p:nvPr/>
        </p:nvGrpSpPr>
        <p:grpSpPr>
          <a:xfrm>
            <a:off x="1675" y="656598"/>
            <a:ext cx="9143766" cy="4268100"/>
            <a:chOff x="1675" y="656598"/>
            <a:chExt cx="9143766" cy="4268100"/>
          </a:xfrm>
        </p:grpSpPr>
        <p:sp>
          <p:nvSpPr>
            <p:cNvPr id="138" name="Google Shape;138;p17"/>
            <p:cNvSpPr/>
            <p:nvPr/>
          </p:nvSpPr>
          <p:spPr>
            <a:xfrm>
              <a:off x="1675" y="656598"/>
              <a:ext cx="3191700" cy="42681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39" name="Google Shape;139;p17"/>
            <p:cNvSpPr/>
            <p:nvPr/>
          </p:nvSpPr>
          <p:spPr>
            <a:xfrm>
              <a:off x="2977708" y="656598"/>
              <a:ext cx="3191700" cy="42681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40" name="Google Shape;140;p17"/>
            <p:cNvSpPr/>
            <p:nvPr/>
          </p:nvSpPr>
          <p:spPr>
            <a:xfrm>
              <a:off x="5953741" y="656598"/>
              <a:ext cx="3191700" cy="42681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grpSp>
      <p:sp>
        <p:nvSpPr>
          <p:cNvPr id="141" name="Google Shape;141;p17"/>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 </a:t>
            </a:r>
            <a:endParaRPr>
              <a:solidFill>
                <a:schemeClr val="dk1"/>
              </a:solidFill>
            </a:endParaRPr>
          </a:p>
        </p:txBody>
      </p:sp>
      <p:sp>
        <p:nvSpPr>
          <p:cNvPr id="142" name="Google Shape;142;p17"/>
          <p:cNvSpPr txBox="1"/>
          <p:nvPr>
            <p:ph type="title"/>
          </p:nvPr>
        </p:nvSpPr>
        <p:spPr>
          <a:xfrm>
            <a:off x="434800" y="2593849"/>
            <a:ext cx="2325600" cy="393600"/>
          </a:xfrm>
          <a:prstGeom prst="rect">
            <a:avLst/>
          </a:prstGeom>
        </p:spPr>
        <p:txBody>
          <a:bodyPr anchorCtr="0" anchor="ctr" bIns="91425" lIns="91425" spcFirstLastPara="1" rIns="91425" wrap="square" tIns="91425">
            <a:noAutofit/>
          </a:bodyPr>
          <a:lstStyle>
            <a:lvl1pPr lvl="0">
              <a:spcBef>
                <a:spcPts val="0"/>
              </a:spcBef>
              <a:spcAft>
                <a:spcPts val="0"/>
              </a:spcAft>
              <a:buSzPts val="2600"/>
              <a:buFont typeface="Figtree"/>
              <a:buNone/>
              <a:defRPr sz="2600"/>
            </a:lvl1pPr>
            <a:lvl2pPr lvl="1">
              <a:spcBef>
                <a:spcPts val="0"/>
              </a:spcBef>
              <a:spcAft>
                <a:spcPts val="0"/>
              </a:spcAft>
              <a:buSzPts val="2600"/>
              <a:buFont typeface="Figtree"/>
              <a:buNone/>
              <a:defRPr sz="2600"/>
            </a:lvl2pPr>
            <a:lvl3pPr lvl="2">
              <a:spcBef>
                <a:spcPts val="0"/>
              </a:spcBef>
              <a:spcAft>
                <a:spcPts val="0"/>
              </a:spcAft>
              <a:buSzPts val="2600"/>
              <a:buFont typeface="Figtree"/>
              <a:buNone/>
              <a:defRPr sz="2600"/>
            </a:lvl3pPr>
            <a:lvl4pPr lvl="3">
              <a:spcBef>
                <a:spcPts val="0"/>
              </a:spcBef>
              <a:spcAft>
                <a:spcPts val="0"/>
              </a:spcAft>
              <a:buSzPts val="2600"/>
              <a:buFont typeface="Figtree"/>
              <a:buNone/>
              <a:defRPr sz="2600"/>
            </a:lvl4pPr>
            <a:lvl5pPr lvl="4">
              <a:spcBef>
                <a:spcPts val="0"/>
              </a:spcBef>
              <a:spcAft>
                <a:spcPts val="0"/>
              </a:spcAft>
              <a:buSzPts val="2600"/>
              <a:buFont typeface="Figtree"/>
              <a:buNone/>
              <a:defRPr sz="2600"/>
            </a:lvl5pPr>
            <a:lvl6pPr lvl="5">
              <a:spcBef>
                <a:spcPts val="0"/>
              </a:spcBef>
              <a:spcAft>
                <a:spcPts val="0"/>
              </a:spcAft>
              <a:buSzPts val="2600"/>
              <a:buFont typeface="Figtree"/>
              <a:buNone/>
              <a:defRPr sz="2600"/>
            </a:lvl6pPr>
            <a:lvl7pPr lvl="6">
              <a:spcBef>
                <a:spcPts val="0"/>
              </a:spcBef>
              <a:spcAft>
                <a:spcPts val="0"/>
              </a:spcAft>
              <a:buSzPts val="2600"/>
              <a:buFont typeface="Figtree"/>
              <a:buNone/>
              <a:defRPr sz="2600"/>
            </a:lvl7pPr>
            <a:lvl8pPr lvl="7">
              <a:spcBef>
                <a:spcPts val="0"/>
              </a:spcBef>
              <a:spcAft>
                <a:spcPts val="0"/>
              </a:spcAft>
              <a:buSzPts val="2600"/>
              <a:buFont typeface="Figtree"/>
              <a:buNone/>
              <a:defRPr sz="2600"/>
            </a:lvl8pPr>
            <a:lvl9pPr lvl="8">
              <a:spcBef>
                <a:spcPts val="0"/>
              </a:spcBef>
              <a:spcAft>
                <a:spcPts val="0"/>
              </a:spcAft>
              <a:buSzPts val="2600"/>
              <a:buFont typeface="Figtree"/>
              <a:buNone/>
              <a:defRPr sz="2600"/>
            </a:lvl9pPr>
          </a:lstStyle>
          <a:p/>
        </p:txBody>
      </p:sp>
      <p:sp>
        <p:nvSpPr>
          <p:cNvPr id="143" name="Google Shape;143;p17"/>
          <p:cNvSpPr txBox="1"/>
          <p:nvPr>
            <p:ph idx="2" type="title"/>
          </p:nvPr>
        </p:nvSpPr>
        <p:spPr>
          <a:xfrm>
            <a:off x="3410831" y="2280747"/>
            <a:ext cx="2325600" cy="200100"/>
          </a:xfrm>
          <a:prstGeom prst="rect">
            <a:avLst/>
          </a:prstGeom>
        </p:spPr>
        <p:txBody>
          <a:bodyPr anchorCtr="0" anchor="t" bIns="91425" lIns="91425" spcFirstLastPara="1" rIns="91425" wrap="square" tIns="91425">
            <a:noAutofit/>
          </a:bodyPr>
          <a:lstStyle>
            <a:lvl1pPr lvl="0">
              <a:spcBef>
                <a:spcPts val="0"/>
              </a:spcBef>
              <a:spcAft>
                <a:spcPts val="0"/>
              </a:spcAft>
              <a:buSzPts val="1300"/>
              <a:buFont typeface="Figtree ExtraBold"/>
              <a:buNone/>
              <a:defRPr b="0" sz="1300">
                <a:latin typeface="Figtree ExtraBold"/>
                <a:ea typeface="Figtree ExtraBold"/>
                <a:cs typeface="Figtree ExtraBold"/>
                <a:sym typeface="Figtree ExtraBold"/>
              </a:defRPr>
            </a:lvl1pPr>
            <a:lvl2pPr lvl="1">
              <a:spcBef>
                <a:spcPts val="0"/>
              </a:spcBef>
              <a:spcAft>
                <a:spcPts val="0"/>
              </a:spcAft>
              <a:buSzPts val="1300"/>
              <a:buFont typeface="Figtree"/>
              <a:buNone/>
              <a:defRPr sz="1300"/>
            </a:lvl2pPr>
            <a:lvl3pPr lvl="2">
              <a:spcBef>
                <a:spcPts val="0"/>
              </a:spcBef>
              <a:spcAft>
                <a:spcPts val="0"/>
              </a:spcAft>
              <a:buSzPts val="1300"/>
              <a:buFont typeface="Figtree"/>
              <a:buNone/>
              <a:defRPr sz="1300"/>
            </a:lvl3pPr>
            <a:lvl4pPr lvl="3">
              <a:spcBef>
                <a:spcPts val="0"/>
              </a:spcBef>
              <a:spcAft>
                <a:spcPts val="0"/>
              </a:spcAft>
              <a:buSzPts val="1300"/>
              <a:buFont typeface="Figtree"/>
              <a:buNone/>
              <a:defRPr sz="1300"/>
            </a:lvl4pPr>
            <a:lvl5pPr lvl="4">
              <a:spcBef>
                <a:spcPts val="0"/>
              </a:spcBef>
              <a:spcAft>
                <a:spcPts val="0"/>
              </a:spcAft>
              <a:buSzPts val="1300"/>
              <a:buFont typeface="Figtree"/>
              <a:buNone/>
              <a:defRPr sz="1300"/>
            </a:lvl5pPr>
            <a:lvl6pPr lvl="5">
              <a:spcBef>
                <a:spcPts val="0"/>
              </a:spcBef>
              <a:spcAft>
                <a:spcPts val="0"/>
              </a:spcAft>
              <a:buSzPts val="1300"/>
              <a:buFont typeface="Figtree"/>
              <a:buNone/>
              <a:defRPr sz="1300"/>
            </a:lvl6pPr>
            <a:lvl7pPr lvl="6">
              <a:spcBef>
                <a:spcPts val="0"/>
              </a:spcBef>
              <a:spcAft>
                <a:spcPts val="0"/>
              </a:spcAft>
              <a:buSzPts val="1300"/>
              <a:buFont typeface="Figtree"/>
              <a:buNone/>
              <a:defRPr sz="1300"/>
            </a:lvl7pPr>
            <a:lvl8pPr lvl="7">
              <a:spcBef>
                <a:spcPts val="0"/>
              </a:spcBef>
              <a:spcAft>
                <a:spcPts val="0"/>
              </a:spcAft>
              <a:buSzPts val="1300"/>
              <a:buFont typeface="Figtree"/>
              <a:buNone/>
              <a:defRPr sz="1300"/>
            </a:lvl8pPr>
            <a:lvl9pPr lvl="8">
              <a:spcBef>
                <a:spcPts val="0"/>
              </a:spcBef>
              <a:spcAft>
                <a:spcPts val="0"/>
              </a:spcAft>
              <a:buSzPts val="1300"/>
              <a:buFont typeface="Figtree"/>
              <a:buNone/>
              <a:defRPr sz="1300"/>
            </a:lvl9pPr>
          </a:lstStyle>
          <a:p/>
        </p:txBody>
      </p:sp>
      <p:sp>
        <p:nvSpPr>
          <p:cNvPr id="144" name="Google Shape;144;p17"/>
          <p:cNvSpPr txBox="1"/>
          <p:nvPr>
            <p:ph idx="1" type="body"/>
          </p:nvPr>
        </p:nvSpPr>
        <p:spPr>
          <a:xfrm>
            <a:off x="3410831" y="2606773"/>
            <a:ext cx="2325600" cy="677400"/>
          </a:xfrm>
          <a:prstGeom prst="rect">
            <a:avLst/>
          </a:prstGeom>
        </p:spPr>
        <p:txBody>
          <a:bodyPr anchorCtr="0" anchor="t" bIns="0" lIns="0" spcFirstLastPara="1" rIns="0" wrap="square" tIns="0">
            <a:normAutofit/>
          </a:bodyPr>
          <a:lstStyle>
            <a:lvl1pPr indent="-298450" lvl="0" marL="4572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1pPr>
            <a:lvl2pPr indent="-298450" lvl="1" marL="9144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2pPr>
            <a:lvl3pPr indent="-298450" lvl="2" marL="13716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3pPr>
            <a:lvl4pPr indent="-298450" lvl="3" marL="18288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4pPr>
            <a:lvl5pPr indent="-298450" lvl="4" marL="22860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5pPr>
            <a:lvl6pPr indent="-298450" lvl="5" marL="27432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6pPr>
            <a:lvl7pPr indent="-298450" lvl="6" marL="32004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7pPr>
            <a:lvl8pPr indent="-298450" lvl="7" marL="36576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8pPr>
            <a:lvl9pPr indent="-298450" lvl="8" marL="41148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9pPr>
          </a:lstStyle>
          <a:p/>
        </p:txBody>
      </p:sp>
      <p:sp>
        <p:nvSpPr>
          <p:cNvPr id="145" name="Google Shape;145;p17"/>
          <p:cNvSpPr txBox="1"/>
          <p:nvPr>
            <p:ph idx="3" type="title"/>
          </p:nvPr>
        </p:nvSpPr>
        <p:spPr>
          <a:xfrm>
            <a:off x="6454256" y="2280747"/>
            <a:ext cx="2325600" cy="200100"/>
          </a:xfrm>
          <a:prstGeom prst="rect">
            <a:avLst/>
          </a:prstGeom>
        </p:spPr>
        <p:txBody>
          <a:bodyPr anchorCtr="0" anchor="t" bIns="91425" lIns="91425" spcFirstLastPara="1" rIns="91425" wrap="square" tIns="91425">
            <a:noAutofit/>
          </a:bodyPr>
          <a:lstStyle>
            <a:lvl1pPr lvl="0">
              <a:spcBef>
                <a:spcPts val="0"/>
              </a:spcBef>
              <a:spcAft>
                <a:spcPts val="0"/>
              </a:spcAft>
              <a:buSzPts val="1300"/>
              <a:buFont typeface="Figtree ExtraBold"/>
              <a:buNone/>
              <a:defRPr b="0" sz="1300">
                <a:latin typeface="Figtree ExtraBold"/>
                <a:ea typeface="Figtree ExtraBold"/>
                <a:cs typeface="Figtree ExtraBold"/>
                <a:sym typeface="Figtree ExtraBold"/>
              </a:defRPr>
            </a:lvl1pPr>
            <a:lvl2pPr lvl="1">
              <a:spcBef>
                <a:spcPts val="0"/>
              </a:spcBef>
              <a:spcAft>
                <a:spcPts val="0"/>
              </a:spcAft>
              <a:buSzPts val="1300"/>
              <a:buFont typeface="Figtree"/>
              <a:buNone/>
              <a:defRPr sz="1300"/>
            </a:lvl2pPr>
            <a:lvl3pPr lvl="2">
              <a:spcBef>
                <a:spcPts val="0"/>
              </a:spcBef>
              <a:spcAft>
                <a:spcPts val="0"/>
              </a:spcAft>
              <a:buSzPts val="1300"/>
              <a:buFont typeface="Figtree"/>
              <a:buNone/>
              <a:defRPr sz="1300"/>
            </a:lvl3pPr>
            <a:lvl4pPr lvl="3">
              <a:spcBef>
                <a:spcPts val="0"/>
              </a:spcBef>
              <a:spcAft>
                <a:spcPts val="0"/>
              </a:spcAft>
              <a:buSzPts val="1300"/>
              <a:buFont typeface="Figtree"/>
              <a:buNone/>
              <a:defRPr sz="1300"/>
            </a:lvl4pPr>
            <a:lvl5pPr lvl="4">
              <a:spcBef>
                <a:spcPts val="0"/>
              </a:spcBef>
              <a:spcAft>
                <a:spcPts val="0"/>
              </a:spcAft>
              <a:buSzPts val="1300"/>
              <a:buFont typeface="Figtree"/>
              <a:buNone/>
              <a:defRPr sz="1300"/>
            </a:lvl5pPr>
            <a:lvl6pPr lvl="5">
              <a:spcBef>
                <a:spcPts val="0"/>
              </a:spcBef>
              <a:spcAft>
                <a:spcPts val="0"/>
              </a:spcAft>
              <a:buSzPts val="1300"/>
              <a:buFont typeface="Figtree"/>
              <a:buNone/>
              <a:defRPr sz="1300"/>
            </a:lvl6pPr>
            <a:lvl7pPr lvl="6">
              <a:spcBef>
                <a:spcPts val="0"/>
              </a:spcBef>
              <a:spcAft>
                <a:spcPts val="0"/>
              </a:spcAft>
              <a:buSzPts val="1300"/>
              <a:buFont typeface="Figtree"/>
              <a:buNone/>
              <a:defRPr sz="1300"/>
            </a:lvl7pPr>
            <a:lvl8pPr lvl="7">
              <a:spcBef>
                <a:spcPts val="0"/>
              </a:spcBef>
              <a:spcAft>
                <a:spcPts val="0"/>
              </a:spcAft>
              <a:buSzPts val="1300"/>
              <a:buFont typeface="Figtree"/>
              <a:buNone/>
              <a:defRPr sz="1300"/>
            </a:lvl8pPr>
            <a:lvl9pPr lvl="8">
              <a:spcBef>
                <a:spcPts val="0"/>
              </a:spcBef>
              <a:spcAft>
                <a:spcPts val="0"/>
              </a:spcAft>
              <a:buSzPts val="1300"/>
              <a:buFont typeface="Figtree"/>
              <a:buNone/>
              <a:defRPr sz="1300"/>
            </a:lvl9pPr>
          </a:lstStyle>
          <a:p/>
        </p:txBody>
      </p:sp>
      <p:sp>
        <p:nvSpPr>
          <p:cNvPr id="146" name="Google Shape;146;p17"/>
          <p:cNvSpPr txBox="1"/>
          <p:nvPr>
            <p:ph idx="4" type="body"/>
          </p:nvPr>
        </p:nvSpPr>
        <p:spPr>
          <a:xfrm>
            <a:off x="6454256" y="2606773"/>
            <a:ext cx="2325600" cy="677400"/>
          </a:xfrm>
          <a:prstGeom prst="rect">
            <a:avLst/>
          </a:prstGeom>
        </p:spPr>
        <p:txBody>
          <a:bodyPr anchorCtr="0" anchor="t" bIns="0" lIns="0" spcFirstLastPara="1" rIns="0" wrap="square" tIns="0">
            <a:normAutofit/>
          </a:bodyPr>
          <a:lstStyle>
            <a:lvl1pPr indent="-323850" lvl="0" marL="457200" algn="ctr">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1pPr>
            <a:lvl2pPr indent="-323850" lvl="1" marL="914400" algn="ctr">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2pPr>
            <a:lvl3pPr indent="-323850" lvl="2" marL="1371600" algn="ctr">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3pPr>
            <a:lvl4pPr indent="-323850" lvl="3" marL="1828800" algn="ctr">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4pPr>
            <a:lvl5pPr indent="-323850" lvl="4" marL="2286000" algn="ctr">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5pPr>
            <a:lvl6pPr indent="-323850" lvl="5" marL="2743200" algn="ctr">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6pPr>
            <a:lvl7pPr indent="-323850" lvl="6" marL="3200400" algn="ctr">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7pPr>
            <a:lvl8pPr indent="-323850" lvl="7" marL="3657600" algn="ctr">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8pPr>
            <a:lvl9pPr indent="-323850" lvl="8" marL="4114800" algn="ctr">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9pPr>
          </a:lstStyle>
          <a:p/>
        </p:txBody>
      </p:sp>
      <p:sp>
        <p:nvSpPr>
          <p:cNvPr id="147" name="Google Shape;147;p17"/>
          <p:cNvSpPr/>
          <p:nvPr/>
        </p:nvSpPr>
        <p:spPr>
          <a:xfrm>
            <a:off x="7443763" y="113400"/>
            <a:ext cx="1589400" cy="2268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chemeClr val="dk1"/>
              </a:solidFill>
              <a:latin typeface="Figtree SemiBold"/>
              <a:ea typeface="Figtree SemiBold"/>
              <a:cs typeface="Figtree SemiBold"/>
              <a:sym typeface="Figtree SemiBold"/>
            </a:endParaRPr>
          </a:p>
        </p:txBody>
      </p:sp>
      <p:sp>
        <p:nvSpPr>
          <p:cNvPr id="148" name="Google Shape;148;p17"/>
          <p:cNvSpPr/>
          <p:nvPr/>
        </p:nvSpPr>
        <p:spPr>
          <a:xfrm>
            <a:off x="5776463" y="113400"/>
            <a:ext cx="1589400" cy="2268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chemeClr val="dk1"/>
              </a:solidFill>
              <a:latin typeface="Figtree SemiBold"/>
              <a:ea typeface="Figtree SemiBold"/>
              <a:cs typeface="Figtree SemiBold"/>
              <a:sym typeface="Figtree SemiBold"/>
            </a:endParaRPr>
          </a:p>
        </p:txBody>
      </p:sp>
      <p:sp>
        <p:nvSpPr>
          <p:cNvPr id="149" name="Google Shape;149;p17"/>
          <p:cNvSpPr txBox="1"/>
          <p:nvPr>
            <p:ph idx="5" type="subTitle"/>
          </p:nvPr>
        </p:nvSpPr>
        <p:spPr>
          <a:xfrm>
            <a:off x="5809350" y="58800"/>
            <a:ext cx="1556400" cy="338700"/>
          </a:xfrm>
          <a:prstGeom prst="rect">
            <a:avLst/>
          </a:prstGeom>
        </p:spPr>
        <p:txBody>
          <a:bodyPr anchorCtr="0" anchor="t" bIns="91425" lIns="91425" spcFirstLastPara="1" rIns="91425" wrap="square" tIns="91425">
            <a:spAutoFit/>
          </a:bodyPr>
          <a:lstStyle>
            <a:lvl1pPr lvl="0">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1pPr>
            <a:lvl2pPr lvl="1">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2pPr>
            <a:lvl3pPr lvl="2">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3pPr>
            <a:lvl4pPr lvl="3">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4pPr>
            <a:lvl5pPr lvl="4">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5pPr>
            <a:lvl6pPr lvl="5">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6pPr>
            <a:lvl7pPr lvl="6">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7pPr>
            <a:lvl8pPr lvl="7">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8pPr>
            <a:lvl9pPr lvl="8">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9pPr>
          </a:lstStyle>
          <a:p/>
        </p:txBody>
      </p:sp>
      <p:sp>
        <p:nvSpPr>
          <p:cNvPr id="150" name="Google Shape;150;p17"/>
          <p:cNvSpPr txBox="1"/>
          <p:nvPr>
            <p:ph idx="6" type="subTitle"/>
          </p:nvPr>
        </p:nvSpPr>
        <p:spPr>
          <a:xfrm>
            <a:off x="7476775" y="58800"/>
            <a:ext cx="1556400" cy="338700"/>
          </a:xfrm>
          <a:prstGeom prst="rect">
            <a:avLst/>
          </a:prstGeom>
        </p:spPr>
        <p:txBody>
          <a:bodyPr anchorCtr="0" anchor="t" bIns="91425" lIns="91425" spcFirstLastPara="1" rIns="91425" wrap="square" tIns="91425">
            <a:spAutoFit/>
          </a:bodyPr>
          <a:lstStyle>
            <a:lvl1pPr lvl="0">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1pPr>
            <a:lvl2pPr lvl="1">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2pPr>
            <a:lvl3pPr lvl="2">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3pPr>
            <a:lvl4pPr lvl="3">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4pPr>
            <a:lvl5pPr lvl="4">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5pPr>
            <a:lvl6pPr lvl="5">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6pPr>
            <a:lvl7pPr lvl="6">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7pPr>
            <a:lvl8pPr lvl="7">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8pPr>
            <a:lvl9pPr lvl="8">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wo column 2">
  <p:cSld name="MAIN_POINT_1">
    <p:bg>
      <p:bgPr>
        <a:solidFill>
          <a:schemeClr val="lt2"/>
        </a:solidFill>
      </p:bgPr>
    </p:bg>
    <p:spTree>
      <p:nvGrpSpPr>
        <p:cNvPr id="151" name="Shape 151"/>
        <p:cNvGrpSpPr/>
        <p:nvPr/>
      </p:nvGrpSpPr>
      <p:grpSpPr>
        <a:xfrm>
          <a:off x="0" y="0"/>
          <a:ext cx="0" cy="0"/>
          <a:chOff x="0" y="0"/>
          <a:chExt cx="0" cy="0"/>
        </a:xfrm>
      </p:grpSpPr>
      <p:grpSp>
        <p:nvGrpSpPr>
          <p:cNvPr id="152" name="Google Shape;152;p18"/>
          <p:cNvGrpSpPr/>
          <p:nvPr/>
        </p:nvGrpSpPr>
        <p:grpSpPr>
          <a:xfrm>
            <a:off x="-25" y="656852"/>
            <a:ext cx="9144036" cy="4268100"/>
            <a:chOff x="-25" y="656852"/>
            <a:chExt cx="9144036" cy="4268100"/>
          </a:xfrm>
        </p:grpSpPr>
        <p:sp>
          <p:nvSpPr>
            <p:cNvPr id="153" name="Google Shape;153;p18"/>
            <p:cNvSpPr/>
            <p:nvPr/>
          </p:nvSpPr>
          <p:spPr>
            <a:xfrm rot="-5400000">
              <a:off x="3345537" y="1749752"/>
              <a:ext cx="4268100" cy="20823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Figtree SemiBold"/>
                <a:ea typeface="Figtree SemiBold"/>
                <a:cs typeface="Figtree SemiBold"/>
                <a:sym typeface="Figtree SemiBold"/>
              </a:endParaRPr>
            </a:p>
          </p:txBody>
        </p:sp>
        <p:sp>
          <p:nvSpPr>
            <p:cNvPr id="154" name="Google Shape;154;p18"/>
            <p:cNvSpPr/>
            <p:nvPr/>
          </p:nvSpPr>
          <p:spPr>
            <a:xfrm rot="-5400000">
              <a:off x="4657144" y="1749752"/>
              <a:ext cx="4268100" cy="20823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Figtree SemiBold"/>
                <a:ea typeface="Figtree SemiBold"/>
                <a:cs typeface="Figtree SemiBold"/>
                <a:sym typeface="Figtree SemiBold"/>
              </a:endParaRPr>
            </a:p>
          </p:txBody>
        </p:sp>
        <p:sp>
          <p:nvSpPr>
            <p:cNvPr id="155" name="Google Shape;155;p18"/>
            <p:cNvSpPr/>
            <p:nvPr/>
          </p:nvSpPr>
          <p:spPr>
            <a:xfrm rot="-5400000">
              <a:off x="5968811" y="1749752"/>
              <a:ext cx="4268100" cy="20823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Figtree SemiBold"/>
                <a:ea typeface="Figtree SemiBold"/>
                <a:cs typeface="Figtree SemiBold"/>
                <a:sym typeface="Figtree SemiBold"/>
              </a:endParaRPr>
            </a:p>
          </p:txBody>
        </p:sp>
        <p:sp>
          <p:nvSpPr>
            <p:cNvPr id="156" name="Google Shape;156;p18"/>
            <p:cNvSpPr/>
            <p:nvPr/>
          </p:nvSpPr>
          <p:spPr>
            <a:xfrm rot="-5400000">
              <a:off x="-1092925" y="1749752"/>
              <a:ext cx="4268100" cy="20823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Figtree SemiBold"/>
                <a:ea typeface="Figtree SemiBold"/>
                <a:cs typeface="Figtree SemiBold"/>
                <a:sym typeface="Figtree SemiBold"/>
              </a:endParaRPr>
            </a:p>
          </p:txBody>
        </p:sp>
        <p:sp>
          <p:nvSpPr>
            <p:cNvPr id="157" name="Google Shape;157;p18"/>
            <p:cNvSpPr/>
            <p:nvPr/>
          </p:nvSpPr>
          <p:spPr>
            <a:xfrm rot="-5400000">
              <a:off x="218682" y="1749752"/>
              <a:ext cx="4268100" cy="20823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Figtree SemiBold"/>
                <a:ea typeface="Figtree SemiBold"/>
                <a:cs typeface="Figtree SemiBold"/>
                <a:sym typeface="Figtree SemiBold"/>
              </a:endParaRPr>
            </a:p>
          </p:txBody>
        </p:sp>
        <p:sp>
          <p:nvSpPr>
            <p:cNvPr id="158" name="Google Shape;158;p18"/>
            <p:cNvSpPr/>
            <p:nvPr/>
          </p:nvSpPr>
          <p:spPr>
            <a:xfrm rot="-5400000">
              <a:off x="1530349" y="1749752"/>
              <a:ext cx="4268100" cy="20823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Figtree SemiBold"/>
                <a:ea typeface="Figtree SemiBold"/>
                <a:cs typeface="Figtree SemiBold"/>
                <a:sym typeface="Figtree SemiBold"/>
              </a:endParaRPr>
            </a:p>
          </p:txBody>
        </p:sp>
      </p:grpSp>
      <p:sp>
        <p:nvSpPr>
          <p:cNvPr id="159" name="Google Shape;159;p18"/>
          <p:cNvSpPr/>
          <p:nvPr/>
        </p:nvSpPr>
        <p:spPr>
          <a:xfrm>
            <a:off x="110838" y="113400"/>
            <a:ext cx="794700" cy="2268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chemeClr val="dk1"/>
              </a:solidFill>
              <a:latin typeface="Figtree SemiBold"/>
              <a:ea typeface="Figtree SemiBold"/>
              <a:cs typeface="Figtree SemiBold"/>
              <a:sym typeface="Figtree SemiBold"/>
            </a:endParaRPr>
          </a:p>
        </p:txBody>
      </p:sp>
      <p:sp>
        <p:nvSpPr>
          <p:cNvPr id="160" name="Google Shape;160;p18"/>
          <p:cNvSpPr txBox="1"/>
          <p:nvPr>
            <p:ph idx="12" type="sldNum"/>
          </p:nvPr>
        </p:nvSpPr>
        <p:spPr>
          <a:xfrm>
            <a:off x="143700" y="102475"/>
            <a:ext cx="548700" cy="248700"/>
          </a:xfrm>
          <a:prstGeom prst="rect">
            <a:avLst/>
          </a:prstGeom>
        </p:spPr>
        <p:txBody>
          <a:bodyPr anchorCtr="0" anchor="ctr" bIns="91425" lIns="91425" spcFirstLastPara="1" rIns="91425" wrap="square" tIns="91425">
            <a:normAutofit fontScale="47500" lnSpcReduction="10000"/>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cxnSp>
        <p:nvCxnSpPr>
          <p:cNvPr id="161" name="Google Shape;161;p18"/>
          <p:cNvCxnSpPr/>
          <p:nvPr/>
        </p:nvCxnSpPr>
        <p:spPr>
          <a:xfrm>
            <a:off x="111000" y="443900"/>
            <a:ext cx="8922000" cy="0"/>
          </a:xfrm>
          <a:prstGeom prst="straightConnector1">
            <a:avLst/>
          </a:prstGeom>
          <a:noFill/>
          <a:ln cap="flat" cmpd="sng" w="9525">
            <a:solidFill>
              <a:schemeClr val="lt1"/>
            </a:solidFill>
            <a:prstDash val="solid"/>
            <a:round/>
            <a:headEnd len="med" w="med" type="none"/>
            <a:tailEnd len="med" w="med" type="none"/>
          </a:ln>
        </p:spPr>
      </p:cxnSp>
      <p:sp>
        <p:nvSpPr>
          <p:cNvPr id="162" name="Google Shape;162;p18"/>
          <p:cNvSpPr txBox="1"/>
          <p:nvPr>
            <p:ph type="title"/>
          </p:nvPr>
        </p:nvSpPr>
        <p:spPr>
          <a:xfrm>
            <a:off x="420375" y="2504337"/>
            <a:ext cx="3731100" cy="572700"/>
          </a:xfrm>
          <a:prstGeom prst="rect">
            <a:avLst/>
          </a:prstGeom>
        </p:spPr>
        <p:txBody>
          <a:bodyPr anchorCtr="0" anchor="ctr" bIns="91425" lIns="91425" spcFirstLastPara="1" rIns="91425" wrap="square" tIns="91425">
            <a:noAutofit/>
          </a:bodyPr>
          <a:lstStyle>
            <a:lvl1pPr lvl="0">
              <a:spcBef>
                <a:spcPts val="0"/>
              </a:spcBef>
              <a:spcAft>
                <a:spcPts val="0"/>
              </a:spcAft>
              <a:buSzPts val="3500"/>
              <a:buFont typeface="Figtree"/>
              <a:buNone/>
              <a:defRPr/>
            </a:lvl1pPr>
            <a:lvl2pPr lvl="1">
              <a:spcBef>
                <a:spcPts val="0"/>
              </a:spcBef>
              <a:spcAft>
                <a:spcPts val="0"/>
              </a:spcAft>
              <a:buSzPts val="3500"/>
              <a:buFont typeface="Figtree"/>
              <a:buNone/>
              <a:defRPr/>
            </a:lvl2pPr>
            <a:lvl3pPr lvl="2">
              <a:spcBef>
                <a:spcPts val="0"/>
              </a:spcBef>
              <a:spcAft>
                <a:spcPts val="0"/>
              </a:spcAft>
              <a:buSzPts val="3500"/>
              <a:buFont typeface="Figtree"/>
              <a:buNone/>
              <a:defRPr/>
            </a:lvl3pPr>
            <a:lvl4pPr lvl="3">
              <a:spcBef>
                <a:spcPts val="0"/>
              </a:spcBef>
              <a:spcAft>
                <a:spcPts val="0"/>
              </a:spcAft>
              <a:buSzPts val="3500"/>
              <a:buFont typeface="Figtree"/>
              <a:buNone/>
              <a:defRPr/>
            </a:lvl4pPr>
            <a:lvl5pPr lvl="4">
              <a:spcBef>
                <a:spcPts val="0"/>
              </a:spcBef>
              <a:spcAft>
                <a:spcPts val="0"/>
              </a:spcAft>
              <a:buSzPts val="3500"/>
              <a:buFont typeface="Figtree"/>
              <a:buNone/>
              <a:defRPr/>
            </a:lvl5pPr>
            <a:lvl6pPr lvl="5">
              <a:spcBef>
                <a:spcPts val="0"/>
              </a:spcBef>
              <a:spcAft>
                <a:spcPts val="0"/>
              </a:spcAft>
              <a:buSzPts val="3500"/>
              <a:buFont typeface="Figtree"/>
              <a:buNone/>
              <a:defRPr/>
            </a:lvl6pPr>
            <a:lvl7pPr lvl="6">
              <a:spcBef>
                <a:spcPts val="0"/>
              </a:spcBef>
              <a:spcAft>
                <a:spcPts val="0"/>
              </a:spcAft>
              <a:buSzPts val="3500"/>
              <a:buFont typeface="Figtree"/>
              <a:buNone/>
              <a:defRPr/>
            </a:lvl7pPr>
            <a:lvl8pPr lvl="7">
              <a:spcBef>
                <a:spcPts val="0"/>
              </a:spcBef>
              <a:spcAft>
                <a:spcPts val="0"/>
              </a:spcAft>
              <a:buSzPts val="3500"/>
              <a:buFont typeface="Figtree"/>
              <a:buNone/>
              <a:defRPr/>
            </a:lvl8pPr>
            <a:lvl9pPr lvl="8">
              <a:spcBef>
                <a:spcPts val="0"/>
              </a:spcBef>
              <a:spcAft>
                <a:spcPts val="0"/>
              </a:spcAft>
              <a:buSzPts val="3500"/>
              <a:buFont typeface="Figtree"/>
              <a:buNone/>
              <a:defRPr/>
            </a:lvl9pPr>
          </a:lstStyle>
          <a:p/>
        </p:txBody>
      </p:sp>
      <p:sp>
        <p:nvSpPr>
          <p:cNvPr id="163" name="Google Shape;163;p18"/>
          <p:cNvSpPr txBox="1"/>
          <p:nvPr>
            <p:ph idx="2" type="title"/>
          </p:nvPr>
        </p:nvSpPr>
        <p:spPr>
          <a:xfrm>
            <a:off x="5675995" y="1768438"/>
            <a:ext cx="2325600" cy="200100"/>
          </a:xfrm>
          <a:prstGeom prst="rect">
            <a:avLst/>
          </a:prstGeom>
        </p:spPr>
        <p:txBody>
          <a:bodyPr anchorCtr="0" anchor="t" bIns="91425" lIns="91425" spcFirstLastPara="1" rIns="91425" wrap="square" tIns="91425">
            <a:noAutofit/>
          </a:bodyPr>
          <a:lstStyle>
            <a:lvl1pPr lvl="0">
              <a:spcBef>
                <a:spcPts val="0"/>
              </a:spcBef>
              <a:spcAft>
                <a:spcPts val="0"/>
              </a:spcAft>
              <a:buSzPts val="1300"/>
              <a:buFont typeface="Figtree ExtraBold"/>
              <a:buNone/>
              <a:defRPr b="0" sz="1300">
                <a:latin typeface="Figtree ExtraBold"/>
                <a:ea typeface="Figtree ExtraBold"/>
                <a:cs typeface="Figtree ExtraBold"/>
                <a:sym typeface="Figtree ExtraBold"/>
              </a:defRPr>
            </a:lvl1pPr>
            <a:lvl2pPr lvl="1">
              <a:spcBef>
                <a:spcPts val="0"/>
              </a:spcBef>
              <a:spcAft>
                <a:spcPts val="0"/>
              </a:spcAft>
              <a:buSzPts val="1300"/>
              <a:buFont typeface="Figtree"/>
              <a:buNone/>
              <a:defRPr sz="1300"/>
            </a:lvl2pPr>
            <a:lvl3pPr lvl="2">
              <a:spcBef>
                <a:spcPts val="0"/>
              </a:spcBef>
              <a:spcAft>
                <a:spcPts val="0"/>
              </a:spcAft>
              <a:buSzPts val="1300"/>
              <a:buFont typeface="Figtree"/>
              <a:buNone/>
              <a:defRPr sz="1300"/>
            </a:lvl3pPr>
            <a:lvl4pPr lvl="3">
              <a:spcBef>
                <a:spcPts val="0"/>
              </a:spcBef>
              <a:spcAft>
                <a:spcPts val="0"/>
              </a:spcAft>
              <a:buSzPts val="1300"/>
              <a:buFont typeface="Figtree"/>
              <a:buNone/>
              <a:defRPr sz="1300"/>
            </a:lvl4pPr>
            <a:lvl5pPr lvl="4">
              <a:spcBef>
                <a:spcPts val="0"/>
              </a:spcBef>
              <a:spcAft>
                <a:spcPts val="0"/>
              </a:spcAft>
              <a:buSzPts val="1300"/>
              <a:buFont typeface="Figtree"/>
              <a:buNone/>
              <a:defRPr sz="1300"/>
            </a:lvl5pPr>
            <a:lvl6pPr lvl="5">
              <a:spcBef>
                <a:spcPts val="0"/>
              </a:spcBef>
              <a:spcAft>
                <a:spcPts val="0"/>
              </a:spcAft>
              <a:buSzPts val="1300"/>
              <a:buFont typeface="Figtree"/>
              <a:buNone/>
              <a:defRPr sz="1300"/>
            </a:lvl6pPr>
            <a:lvl7pPr lvl="6">
              <a:spcBef>
                <a:spcPts val="0"/>
              </a:spcBef>
              <a:spcAft>
                <a:spcPts val="0"/>
              </a:spcAft>
              <a:buSzPts val="1300"/>
              <a:buFont typeface="Figtree"/>
              <a:buNone/>
              <a:defRPr sz="1300"/>
            </a:lvl7pPr>
            <a:lvl8pPr lvl="7">
              <a:spcBef>
                <a:spcPts val="0"/>
              </a:spcBef>
              <a:spcAft>
                <a:spcPts val="0"/>
              </a:spcAft>
              <a:buSzPts val="1300"/>
              <a:buFont typeface="Figtree"/>
              <a:buNone/>
              <a:defRPr sz="1300"/>
            </a:lvl8pPr>
            <a:lvl9pPr lvl="8">
              <a:spcBef>
                <a:spcPts val="0"/>
              </a:spcBef>
              <a:spcAft>
                <a:spcPts val="0"/>
              </a:spcAft>
              <a:buSzPts val="1300"/>
              <a:buFont typeface="Figtree"/>
              <a:buNone/>
              <a:defRPr sz="1300"/>
            </a:lvl9pPr>
          </a:lstStyle>
          <a:p/>
        </p:txBody>
      </p:sp>
      <p:sp>
        <p:nvSpPr>
          <p:cNvPr id="164" name="Google Shape;164;p18"/>
          <p:cNvSpPr txBox="1"/>
          <p:nvPr>
            <p:ph idx="1" type="body"/>
          </p:nvPr>
        </p:nvSpPr>
        <p:spPr>
          <a:xfrm>
            <a:off x="5675995" y="2094463"/>
            <a:ext cx="2325600" cy="677400"/>
          </a:xfrm>
          <a:prstGeom prst="rect">
            <a:avLst/>
          </a:prstGeom>
        </p:spPr>
        <p:txBody>
          <a:bodyPr anchorCtr="0" anchor="t" bIns="0" lIns="0" spcFirstLastPara="1" rIns="0" wrap="square" tIns="0">
            <a:normAutofit/>
          </a:bodyPr>
          <a:lstStyle>
            <a:lvl1pPr indent="-298450" lvl="0" marL="4572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1pPr>
            <a:lvl2pPr indent="-298450" lvl="1" marL="9144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2pPr>
            <a:lvl3pPr indent="-298450" lvl="2" marL="13716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3pPr>
            <a:lvl4pPr indent="-298450" lvl="3" marL="18288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4pPr>
            <a:lvl5pPr indent="-298450" lvl="4" marL="22860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5pPr>
            <a:lvl6pPr indent="-298450" lvl="5" marL="27432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6pPr>
            <a:lvl7pPr indent="-298450" lvl="6" marL="32004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7pPr>
            <a:lvl8pPr indent="-298450" lvl="7" marL="36576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8pPr>
            <a:lvl9pPr indent="-298450" lvl="8" marL="41148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9pPr>
          </a:lstStyle>
          <a:p/>
        </p:txBody>
      </p:sp>
      <p:sp>
        <p:nvSpPr>
          <p:cNvPr id="165" name="Google Shape;165;p18"/>
          <p:cNvSpPr txBox="1"/>
          <p:nvPr>
            <p:ph idx="3" type="title"/>
          </p:nvPr>
        </p:nvSpPr>
        <p:spPr>
          <a:xfrm>
            <a:off x="5675995" y="3148188"/>
            <a:ext cx="2325600" cy="200100"/>
          </a:xfrm>
          <a:prstGeom prst="rect">
            <a:avLst/>
          </a:prstGeom>
        </p:spPr>
        <p:txBody>
          <a:bodyPr anchorCtr="0" anchor="t" bIns="91425" lIns="91425" spcFirstLastPara="1" rIns="91425" wrap="square" tIns="91425">
            <a:noAutofit/>
          </a:bodyPr>
          <a:lstStyle>
            <a:lvl1pPr lvl="0">
              <a:spcBef>
                <a:spcPts val="0"/>
              </a:spcBef>
              <a:spcAft>
                <a:spcPts val="0"/>
              </a:spcAft>
              <a:buSzPts val="1300"/>
              <a:buFont typeface="Figtree ExtraBold"/>
              <a:buNone/>
              <a:defRPr b="0" sz="1300">
                <a:latin typeface="Figtree ExtraBold"/>
                <a:ea typeface="Figtree ExtraBold"/>
                <a:cs typeface="Figtree ExtraBold"/>
                <a:sym typeface="Figtree ExtraBold"/>
              </a:defRPr>
            </a:lvl1pPr>
            <a:lvl2pPr lvl="1">
              <a:spcBef>
                <a:spcPts val="0"/>
              </a:spcBef>
              <a:spcAft>
                <a:spcPts val="0"/>
              </a:spcAft>
              <a:buSzPts val="1300"/>
              <a:buFont typeface="Figtree"/>
              <a:buNone/>
              <a:defRPr sz="1300"/>
            </a:lvl2pPr>
            <a:lvl3pPr lvl="2">
              <a:spcBef>
                <a:spcPts val="0"/>
              </a:spcBef>
              <a:spcAft>
                <a:spcPts val="0"/>
              </a:spcAft>
              <a:buSzPts val="1300"/>
              <a:buFont typeface="Figtree"/>
              <a:buNone/>
              <a:defRPr sz="1300"/>
            </a:lvl3pPr>
            <a:lvl4pPr lvl="3">
              <a:spcBef>
                <a:spcPts val="0"/>
              </a:spcBef>
              <a:spcAft>
                <a:spcPts val="0"/>
              </a:spcAft>
              <a:buSzPts val="1300"/>
              <a:buFont typeface="Figtree"/>
              <a:buNone/>
              <a:defRPr sz="1300"/>
            </a:lvl4pPr>
            <a:lvl5pPr lvl="4">
              <a:spcBef>
                <a:spcPts val="0"/>
              </a:spcBef>
              <a:spcAft>
                <a:spcPts val="0"/>
              </a:spcAft>
              <a:buSzPts val="1300"/>
              <a:buFont typeface="Figtree"/>
              <a:buNone/>
              <a:defRPr sz="1300"/>
            </a:lvl5pPr>
            <a:lvl6pPr lvl="5">
              <a:spcBef>
                <a:spcPts val="0"/>
              </a:spcBef>
              <a:spcAft>
                <a:spcPts val="0"/>
              </a:spcAft>
              <a:buSzPts val="1300"/>
              <a:buFont typeface="Figtree"/>
              <a:buNone/>
              <a:defRPr sz="1300"/>
            </a:lvl6pPr>
            <a:lvl7pPr lvl="6">
              <a:spcBef>
                <a:spcPts val="0"/>
              </a:spcBef>
              <a:spcAft>
                <a:spcPts val="0"/>
              </a:spcAft>
              <a:buSzPts val="1300"/>
              <a:buFont typeface="Figtree"/>
              <a:buNone/>
              <a:defRPr sz="1300"/>
            </a:lvl7pPr>
            <a:lvl8pPr lvl="7">
              <a:spcBef>
                <a:spcPts val="0"/>
              </a:spcBef>
              <a:spcAft>
                <a:spcPts val="0"/>
              </a:spcAft>
              <a:buSzPts val="1300"/>
              <a:buFont typeface="Figtree"/>
              <a:buNone/>
              <a:defRPr sz="1300"/>
            </a:lvl8pPr>
            <a:lvl9pPr lvl="8">
              <a:spcBef>
                <a:spcPts val="0"/>
              </a:spcBef>
              <a:spcAft>
                <a:spcPts val="0"/>
              </a:spcAft>
              <a:buSzPts val="1300"/>
              <a:buFont typeface="Figtree"/>
              <a:buNone/>
              <a:defRPr sz="1300"/>
            </a:lvl9pPr>
          </a:lstStyle>
          <a:p/>
        </p:txBody>
      </p:sp>
      <p:sp>
        <p:nvSpPr>
          <p:cNvPr id="166" name="Google Shape;166;p18"/>
          <p:cNvSpPr txBox="1"/>
          <p:nvPr>
            <p:ph idx="4" type="body"/>
          </p:nvPr>
        </p:nvSpPr>
        <p:spPr>
          <a:xfrm>
            <a:off x="5675995" y="3474213"/>
            <a:ext cx="2325600" cy="677400"/>
          </a:xfrm>
          <a:prstGeom prst="rect">
            <a:avLst/>
          </a:prstGeom>
        </p:spPr>
        <p:txBody>
          <a:bodyPr anchorCtr="0" anchor="t" bIns="0" lIns="0" spcFirstLastPara="1" rIns="0" wrap="square" tIns="0">
            <a:normAutofit/>
          </a:bodyPr>
          <a:lstStyle>
            <a:lvl1pPr indent="-298450" lvl="0" marL="4572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1pPr>
            <a:lvl2pPr indent="-298450" lvl="1" marL="9144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2pPr>
            <a:lvl3pPr indent="-298450" lvl="2" marL="13716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3pPr>
            <a:lvl4pPr indent="-298450" lvl="3" marL="18288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4pPr>
            <a:lvl5pPr indent="-298450" lvl="4" marL="22860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5pPr>
            <a:lvl6pPr indent="-298450" lvl="5" marL="27432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6pPr>
            <a:lvl7pPr indent="-298450" lvl="6" marL="32004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7pPr>
            <a:lvl8pPr indent="-298450" lvl="7" marL="36576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8pPr>
            <a:lvl9pPr indent="-298450" lvl="8" marL="41148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9pPr>
          </a:lstStyle>
          <a:p/>
        </p:txBody>
      </p:sp>
      <p:sp>
        <p:nvSpPr>
          <p:cNvPr id="167" name="Google Shape;167;p18"/>
          <p:cNvSpPr/>
          <p:nvPr/>
        </p:nvSpPr>
        <p:spPr>
          <a:xfrm>
            <a:off x="7443763" y="113400"/>
            <a:ext cx="1589400" cy="2268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chemeClr val="dk1"/>
              </a:solidFill>
              <a:latin typeface="Figtree SemiBold"/>
              <a:ea typeface="Figtree SemiBold"/>
              <a:cs typeface="Figtree SemiBold"/>
              <a:sym typeface="Figtree SemiBold"/>
            </a:endParaRPr>
          </a:p>
        </p:txBody>
      </p:sp>
      <p:sp>
        <p:nvSpPr>
          <p:cNvPr id="168" name="Google Shape;168;p18"/>
          <p:cNvSpPr/>
          <p:nvPr/>
        </p:nvSpPr>
        <p:spPr>
          <a:xfrm>
            <a:off x="5776463" y="113400"/>
            <a:ext cx="1589400" cy="2268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chemeClr val="dk1"/>
              </a:solidFill>
              <a:latin typeface="Figtree SemiBold"/>
              <a:ea typeface="Figtree SemiBold"/>
              <a:cs typeface="Figtree SemiBold"/>
              <a:sym typeface="Figtree SemiBold"/>
            </a:endParaRPr>
          </a:p>
        </p:txBody>
      </p:sp>
      <p:sp>
        <p:nvSpPr>
          <p:cNvPr id="169" name="Google Shape;169;p18"/>
          <p:cNvSpPr txBox="1"/>
          <p:nvPr>
            <p:ph idx="5" type="subTitle"/>
          </p:nvPr>
        </p:nvSpPr>
        <p:spPr>
          <a:xfrm>
            <a:off x="5809350" y="58800"/>
            <a:ext cx="1556400" cy="338700"/>
          </a:xfrm>
          <a:prstGeom prst="rect">
            <a:avLst/>
          </a:prstGeom>
        </p:spPr>
        <p:txBody>
          <a:bodyPr anchorCtr="0" anchor="t" bIns="91425" lIns="91425" spcFirstLastPara="1" rIns="91425" wrap="square" tIns="91425">
            <a:spAutoFit/>
          </a:bodyPr>
          <a:lstStyle>
            <a:lvl1pPr lvl="0">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1pPr>
            <a:lvl2pPr lvl="1">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2pPr>
            <a:lvl3pPr lvl="2">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3pPr>
            <a:lvl4pPr lvl="3">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4pPr>
            <a:lvl5pPr lvl="4">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5pPr>
            <a:lvl6pPr lvl="5">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6pPr>
            <a:lvl7pPr lvl="6">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7pPr>
            <a:lvl8pPr lvl="7">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8pPr>
            <a:lvl9pPr lvl="8">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9pPr>
          </a:lstStyle>
          <a:p/>
        </p:txBody>
      </p:sp>
      <p:sp>
        <p:nvSpPr>
          <p:cNvPr id="170" name="Google Shape;170;p18"/>
          <p:cNvSpPr txBox="1"/>
          <p:nvPr>
            <p:ph idx="6" type="subTitle"/>
          </p:nvPr>
        </p:nvSpPr>
        <p:spPr>
          <a:xfrm>
            <a:off x="7476775" y="58800"/>
            <a:ext cx="1556400" cy="338700"/>
          </a:xfrm>
          <a:prstGeom prst="rect">
            <a:avLst/>
          </a:prstGeom>
        </p:spPr>
        <p:txBody>
          <a:bodyPr anchorCtr="0" anchor="t" bIns="91425" lIns="91425" spcFirstLastPara="1" rIns="91425" wrap="square" tIns="91425">
            <a:spAutoFit/>
          </a:bodyPr>
          <a:lstStyle>
            <a:lvl1pPr lvl="0">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1pPr>
            <a:lvl2pPr lvl="1">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2pPr>
            <a:lvl3pPr lvl="2">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3pPr>
            <a:lvl4pPr lvl="3">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4pPr>
            <a:lvl5pPr lvl="4">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5pPr>
            <a:lvl6pPr lvl="5">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6pPr>
            <a:lvl7pPr lvl="6">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7pPr>
            <a:lvl8pPr lvl="7">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8pPr>
            <a:lvl9pPr lvl="8">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rizontal two column 2">
  <p:cSld name="SECTION_TITLE_AND_DESCRIPTION_1">
    <p:bg>
      <p:bgPr>
        <a:solidFill>
          <a:schemeClr val="accent1"/>
        </a:solidFill>
      </p:bgPr>
    </p:bg>
    <p:spTree>
      <p:nvGrpSpPr>
        <p:cNvPr id="171" name="Shape 171"/>
        <p:cNvGrpSpPr/>
        <p:nvPr/>
      </p:nvGrpSpPr>
      <p:grpSpPr>
        <a:xfrm>
          <a:off x="0" y="0"/>
          <a:ext cx="0" cy="0"/>
          <a:chOff x="0" y="0"/>
          <a:chExt cx="0" cy="0"/>
        </a:xfrm>
      </p:grpSpPr>
      <p:grpSp>
        <p:nvGrpSpPr>
          <p:cNvPr id="172" name="Google Shape;172;p19"/>
          <p:cNvGrpSpPr/>
          <p:nvPr/>
        </p:nvGrpSpPr>
        <p:grpSpPr>
          <a:xfrm>
            <a:off x="0" y="655700"/>
            <a:ext cx="9143980" cy="4282350"/>
            <a:chOff x="0" y="655700"/>
            <a:chExt cx="9143980" cy="4282350"/>
          </a:xfrm>
        </p:grpSpPr>
        <p:sp>
          <p:nvSpPr>
            <p:cNvPr id="173" name="Google Shape;173;p19"/>
            <p:cNvSpPr/>
            <p:nvPr/>
          </p:nvSpPr>
          <p:spPr>
            <a:xfrm>
              <a:off x="0" y="655700"/>
              <a:ext cx="3108000" cy="2484000"/>
            </a:xfrm>
            <a:prstGeom prst="snip2SameRect">
              <a:avLst>
                <a:gd fmla="val 50000" name="adj1"/>
                <a:gd fmla="val 0" name="adj2"/>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74" name="Google Shape;174;p19"/>
            <p:cNvSpPr/>
            <p:nvPr/>
          </p:nvSpPr>
          <p:spPr>
            <a:xfrm flipH="1" rot="10800000">
              <a:off x="0" y="2454050"/>
              <a:ext cx="3108000" cy="2484000"/>
            </a:xfrm>
            <a:prstGeom prst="snip2SameRect">
              <a:avLst>
                <a:gd fmla="val 50000" name="adj1"/>
                <a:gd fmla="val 0" name="adj2"/>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75" name="Google Shape;175;p19"/>
            <p:cNvSpPr/>
            <p:nvPr/>
          </p:nvSpPr>
          <p:spPr>
            <a:xfrm>
              <a:off x="3017990" y="655700"/>
              <a:ext cx="3108000" cy="2484000"/>
            </a:xfrm>
            <a:prstGeom prst="snip2SameRect">
              <a:avLst>
                <a:gd fmla="val 50000" name="adj1"/>
                <a:gd fmla="val 0" name="adj2"/>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76" name="Google Shape;176;p19"/>
            <p:cNvSpPr/>
            <p:nvPr/>
          </p:nvSpPr>
          <p:spPr>
            <a:xfrm flipH="1" rot="10800000">
              <a:off x="3017990" y="2454050"/>
              <a:ext cx="3108000" cy="2484000"/>
            </a:xfrm>
            <a:prstGeom prst="snip2SameRect">
              <a:avLst>
                <a:gd fmla="val 50000" name="adj1"/>
                <a:gd fmla="val 0" name="adj2"/>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77" name="Google Shape;177;p19"/>
            <p:cNvSpPr/>
            <p:nvPr/>
          </p:nvSpPr>
          <p:spPr>
            <a:xfrm>
              <a:off x="6035980" y="655700"/>
              <a:ext cx="3108000" cy="2484000"/>
            </a:xfrm>
            <a:prstGeom prst="snip2SameRect">
              <a:avLst>
                <a:gd fmla="val 50000" name="adj1"/>
                <a:gd fmla="val 0" name="adj2"/>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78" name="Google Shape;178;p19"/>
            <p:cNvSpPr/>
            <p:nvPr/>
          </p:nvSpPr>
          <p:spPr>
            <a:xfrm flipH="1" rot="10800000">
              <a:off x="6035980" y="2454050"/>
              <a:ext cx="3108000" cy="2484000"/>
            </a:xfrm>
            <a:prstGeom prst="snip2SameRect">
              <a:avLst>
                <a:gd fmla="val 50000" name="adj1"/>
                <a:gd fmla="val 0" name="adj2"/>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grpSp>
      <p:sp>
        <p:nvSpPr>
          <p:cNvPr id="179" name="Google Shape;179;p19"/>
          <p:cNvSpPr/>
          <p:nvPr/>
        </p:nvSpPr>
        <p:spPr>
          <a:xfrm>
            <a:off x="110838" y="113400"/>
            <a:ext cx="794700" cy="2268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chemeClr val="dk1"/>
              </a:solidFill>
              <a:latin typeface="Figtree SemiBold"/>
              <a:ea typeface="Figtree SemiBold"/>
              <a:cs typeface="Figtree SemiBold"/>
              <a:sym typeface="Figtree SemiBold"/>
            </a:endParaRPr>
          </a:p>
        </p:txBody>
      </p:sp>
      <p:sp>
        <p:nvSpPr>
          <p:cNvPr id="180" name="Google Shape;180;p19"/>
          <p:cNvSpPr txBox="1"/>
          <p:nvPr>
            <p:ph idx="12" type="sldNum"/>
          </p:nvPr>
        </p:nvSpPr>
        <p:spPr>
          <a:xfrm>
            <a:off x="143700" y="102475"/>
            <a:ext cx="548700" cy="248700"/>
          </a:xfrm>
          <a:prstGeom prst="rect">
            <a:avLst/>
          </a:prstGeom>
        </p:spPr>
        <p:txBody>
          <a:bodyPr anchorCtr="0" anchor="ctr" bIns="91425" lIns="91425" spcFirstLastPara="1" rIns="91425" wrap="square" tIns="91425">
            <a:normAutofit fontScale="47500" lnSpcReduction="10000"/>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cxnSp>
        <p:nvCxnSpPr>
          <p:cNvPr id="181" name="Google Shape;181;p19"/>
          <p:cNvCxnSpPr/>
          <p:nvPr/>
        </p:nvCxnSpPr>
        <p:spPr>
          <a:xfrm>
            <a:off x="111000" y="443900"/>
            <a:ext cx="8922000" cy="0"/>
          </a:xfrm>
          <a:prstGeom prst="straightConnector1">
            <a:avLst/>
          </a:prstGeom>
          <a:noFill/>
          <a:ln cap="flat" cmpd="sng" w="9525">
            <a:solidFill>
              <a:schemeClr val="lt1"/>
            </a:solidFill>
            <a:prstDash val="solid"/>
            <a:round/>
            <a:headEnd len="med" w="med" type="none"/>
            <a:tailEnd len="med" w="med" type="none"/>
          </a:ln>
        </p:spPr>
      </p:cxnSp>
      <p:sp>
        <p:nvSpPr>
          <p:cNvPr id="182" name="Google Shape;182;p19"/>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 </a:t>
            </a:r>
            <a:endParaRPr>
              <a:solidFill>
                <a:schemeClr val="dk1"/>
              </a:solidFill>
            </a:endParaRPr>
          </a:p>
        </p:txBody>
      </p:sp>
      <p:sp>
        <p:nvSpPr>
          <p:cNvPr id="183" name="Google Shape;183;p19"/>
          <p:cNvSpPr txBox="1"/>
          <p:nvPr>
            <p:ph type="title"/>
          </p:nvPr>
        </p:nvSpPr>
        <p:spPr>
          <a:xfrm>
            <a:off x="434800" y="2593849"/>
            <a:ext cx="2325600" cy="393600"/>
          </a:xfrm>
          <a:prstGeom prst="rect">
            <a:avLst/>
          </a:prstGeom>
        </p:spPr>
        <p:txBody>
          <a:bodyPr anchorCtr="0" anchor="ctr" bIns="91425" lIns="91425" spcFirstLastPara="1" rIns="91425" wrap="square" tIns="91425">
            <a:noAutofit/>
          </a:bodyPr>
          <a:lstStyle>
            <a:lvl1pPr lvl="0">
              <a:spcBef>
                <a:spcPts val="0"/>
              </a:spcBef>
              <a:spcAft>
                <a:spcPts val="0"/>
              </a:spcAft>
              <a:buSzPts val="2600"/>
              <a:buFont typeface="Figtree"/>
              <a:buNone/>
              <a:defRPr sz="2600"/>
            </a:lvl1pPr>
            <a:lvl2pPr lvl="1">
              <a:spcBef>
                <a:spcPts val="0"/>
              </a:spcBef>
              <a:spcAft>
                <a:spcPts val="0"/>
              </a:spcAft>
              <a:buSzPts val="2600"/>
              <a:buFont typeface="Figtree"/>
              <a:buNone/>
              <a:defRPr sz="2600"/>
            </a:lvl2pPr>
            <a:lvl3pPr lvl="2">
              <a:spcBef>
                <a:spcPts val="0"/>
              </a:spcBef>
              <a:spcAft>
                <a:spcPts val="0"/>
              </a:spcAft>
              <a:buSzPts val="2600"/>
              <a:buFont typeface="Figtree"/>
              <a:buNone/>
              <a:defRPr sz="2600"/>
            </a:lvl3pPr>
            <a:lvl4pPr lvl="3">
              <a:spcBef>
                <a:spcPts val="0"/>
              </a:spcBef>
              <a:spcAft>
                <a:spcPts val="0"/>
              </a:spcAft>
              <a:buSzPts val="2600"/>
              <a:buFont typeface="Figtree"/>
              <a:buNone/>
              <a:defRPr sz="2600"/>
            </a:lvl4pPr>
            <a:lvl5pPr lvl="4">
              <a:spcBef>
                <a:spcPts val="0"/>
              </a:spcBef>
              <a:spcAft>
                <a:spcPts val="0"/>
              </a:spcAft>
              <a:buSzPts val="2600"/>
              <a:buFont typeface="Figtree"/>
              <a:buNone/>
              <a:defRPr sz="2600"/>
            </a:lvl5pPr>
            <a:lvl6pPr lvl="5">
              <a:spcBef>
                <a:spcPts val="0"/>
              </a:spcBef>
              <a:spcAft>
                <a:spcPts val="0"/>
              </a:spcAft>
              <a:buSzPts val="2600"/>
              <a:buFont typeface="Figtree"/>
              <a:buNone/>
              <a:defRPr sz="2600"/>
            </a:lvl6pPr>
            <a:lvl7pPr lvl="6">
              <a:spcBef>
                <a:spcPts val="0"/>
              </a:spcBef>
              <a:spcAft>
                <a:spcPts val="0"/>
              </a:spcAft>
              <a:buSzPts val="2600"/>
              <a:buFont typeface="Figtree"/>
              <a:buNone/>
              <a:defRPr sz="2600"/>
            </a:lvl7pPr>
            <a:lvl8pPr lvl="7">
              <a:spcBef>
                <a:spcPts val="0"/>
              </a:spcBef>
              <a:spcAft>
                <a:spcPts val="0"/>
              </a:spcAft>
              <a:buSzPts val="2600"/>
              <a:buFont typeface="Figtree"/>
              <a:buNone/>
              <a:defRPr sz="2600"/>
            </a:lvl8pPr>
            <a:lvl9pPr lvl="8">
              <a:spcBef>
                <a:spcPts val="0"/>
              </a:spcBef>
              <a:spcAft>
                <a:spcPts val="0"/>
              </a:spcAft>
              <a:buSzPts val="2600"/>
              <a:buFont typeface="Figtree"/>
              <a:buNone/>
              <a:defRPr sz="2600"/>
            </a:lvl9pPr>
          </a:lstStyle>
          <a:p/>
        </p:txBody>
      </p:sp>
      <p:sp>
        <p:nvSpPr>
          <p:cNvPr id="184" name="Google Shape;184;p19"/>
          <p:cNvSpPr txBox="1"/>
          <p:nvPr>
            <p:ph idx="2" type="title"/>
          </p:nvPr>
        </p:nvSpPr>
        <p:spPr>
          <a:xfrm>
            <a:off x="3410831" y="2280747"/>
            <a:ext cx="2325600" cy="200100"/>
          </a:xfrm>
          <a:prstGeom prst="rect">
            <a:avLst/>
          </a:prstGeom>
        </p:spPr>
        <p:txBody>
          <a:bodyPr anchorCtr="0" anchor="t" bIns="91425" lIns="91425" spcFirstLastPara="1" rIns="91425" wrap="square" tIns="91425">
            <a:noAutofit/>
          </a:bodyPr>
          <a:lstStyle>
            <a:lvl1pPr lvl="0">
              <a:spcBef>
                <a:spcPts val="0"/>
              </a:spcBef>
              <a:spcAft>
                <a:spcPts val="0"/>
              </a:spcAft>
              <a:buSzPts val="1300"/>
              <a:buFont typeface="Figtree ExtraBold"/>
              <a:buNone/>
              <a:defRPr b="0" sz="1300">
                <a:latin typeface="Figtree ExtraBold"/>
                <a:ea typeface="Figtree ExtraBold"/>
                <a:cs typeface="Figtree ExtraBold"/>
                <a:sym typeface="Figtree ExtraBold"/>
              </a:defRPr>
            </a:lvl1pPr>
            <a:lvl2pPr lvl="1">
              <a:spcBef>
                <a:spcPts val="0"/>
              </a:spcBef>
              <a:spcAft>
                <a:spcPts val="0"/>
              </a:spcAft>
              <a:buSzPts val="1300"/>
              <a:buFont typeface="Figtree"/>
              <a:buNone/>
              <a:defRPr sz="1300"/>
            </a:lvl2pPr>
            <a:lvl3pPr lvl="2">
              <a:spcBef>
                <a:spcPts val="0"/>
              </a:spcBef>
              <a:spcAft>
                <a:spcPts val="0"/>
              </a:spcAft>
              <a:buSzPts val="1300"/>
              <a:buFont typeface="Figtree"/>
              <a:buNone/>
              <a:defRPr sz="1300"/>
            </a:lvl3pPr>
            <a:lvl4pPr lvl="3">
              <a:spcBef>
                <a:spcPts val="0"/>
              </a:spcBef>
              <a:spcAft>
                <a:spcPts val="0"/>
              </a:spcAft>
              <a:buSzPts val="1300"/>
              <a:buFont typeface="Figtree"/>
              <a:buNone/>
              <a:defRPr sz="1300"/>
            </a:lvl4pPr>
            <a:lvl5pPr lvl="4">
              <a:spcBef>
                <a:spcPts val="0"/>
              </a:spcBef>
              <a:spcAft>
                <a:spcPts val="0"/>
              </a:spcAft>
              <a:buSzPts val="1300"/>
              <a:buFont typeface="Figtree"/>
              <a:buNone/>
              <a:defRPr sz="1300"/>
            </a:lvl5pPr>
            <a:lvl6pPr lvl="5">
              <a:spcBef>
                <a:spcPts val="0"/>
              </a:spcBef>
              <a:spcAft>
                <a:spcPts val="0"/>
              </a:spcAft>
              <a:buSzPts val="1300"/>
              <a:buFont typeface="Figtree"/>
              <a:buNone/>
              <a:defRPr sz="1300"/>
            </a:lvl6pPr>
            <a:lvl7pPr lvl="6">
              <a:spcBef>
                <a:spcPts val="0"/>
              </a:spcBef>
              <a:spcAft>
                <a:spcPts val="0"/>
              </a:spcAft>
              <a:buSzPts val="1300"/>
              <a:buFont typeface="Figtree"/>
              <a:buNone/>
              <a:defRPr sz="1300"/>
            </a:lvl7pPr>
            <a:lvl8pPr lvl="7">
              <a:spcBef>
                <a:spcPts val="0"/>
              </a:spcBef>
              <a:spcAft>
                <a:spcPts val="0"/>
              </a:spcAft>
              <a:buSzPts val="1300"/>
              <a:buFont typeface="Figtree"/>
              <a:buNone/>
              <a:defRPr sz="1300"/>
            </a:lvl8pPr>
            <a:lvl9pPr lvl="8">
              <a:spcBef>
                <a:spcPts val="0"/>
              </a:spcBef>
              <a:spcAft>
                <a:spcPts val="0"/>
              </a:spcAft>
              <a:buSzPts val="1300"/>
              <a:buFont typeface="Figtree"/>
              <a:buNone/>
              <a:defRPr sz="1300"/>
            </a:lvl9pPr>
          </a:lstStyle>
          <a:p/>
        </p:txBody>
      </p:sp>
      <p:sp>
        <p:nvSpPr>
          <p:cNvPr id="185" name="Google Shape;185;p19"/>
          <p:cNvSpPr txBox="1"/>
          <p:nvPr>
            <p:ph idx="1" type="body"/>
          </p:nvPr>
        </p:nvSpPr>
        <p:spPr>
          <a:xfrm>
            <a:off x="3410831" y="2606773"/>
            <a:ext cx="2325600" cy="677400"/>
          </a:xfrm>
          <a:prstGeom prst="rect">
            <a:avLst/>
          </a:prstGeom>
        </p:spPr>
        <p:txBody>
          <a:bodyPr anchorCtr="0" anchor="t" bIns="0" lIns="0" spcFirstLastPara="1" rIns="0" wrap="square" tIns="0">
            <a:normAutofit/>
          </a:bodyPr>
          <a:lstStyle>
            <a:lvl1pPr indent="-298450" lvl="0" marL="4572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1pPr>
            <a:lvl2pPr indent="-298450" lvl="1" marL="9144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2pPr>
            <a:lvl3pPr indent="-298450" lvl="2" marL="13716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3pPr>
            <a:lvl4pPr indent="-298450" lvl="3" marL="18288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4pPr>
            <a:lvl5pPr indent="-298450" lvl="4" marL="22860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5pPr>
            <a:lvl6pPr indent="-298450" lvl="5" marL="27432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6pPr>
            <a:lvl7pPr indent="-298450" lvl="6" marL="32004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7pPr>
            <a:lvl8pPr indent="-298450" lvl="7" marL="36576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8pPr>
            <a:lvl9pPr indent="-298450" lvl="8" marL="41148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9pPr>
          </a:lstStyle>
          <a:p/>
        </p:txBody>
      </p:sp>
      <p:sp>
        <p:nvSpPr>
          <p:cNvPr id="186" name="Google Shape;186;p19"/>
          <p:cNvSpPr txBox="1"/>
          <p:nvPr>
            <p:ph idx="3" type="title"/>
          </p:nvPr>
        </p:nvSpPr>
        <p:spPr>
          <a:xfrm>
            <a:off x="6454256" y="2280747"/>
            <a:ext cx="2325600" cy="200100"/>
          </a:xfrm>
          <a:prstGeom prst="rect">
            <a:avLst/>
          </a:prstGeom>
        </p:spPr>
        <p:txBody>
          <a:bodyPr anchorCtr="0" anchor="t" bIns="91425" lIns="91425" spcFirstLastPara="1" rIns="91425" wrap="square" tIns="91425">
            <a:noAutofit/>
          </a:bodyPr>
          <a:lstStyle>
            <a:lvl1pPr lvl="0">
              <a:spcBef>
                <a:spcPts val="0"/>
              </a:spcBef>
              <a:spcAft>
                <a:spcPts val="0"/>
              </a:spcAft>
              <a:buSzPts val="1300"/>
              <a:buFont typeface="Figtree ExtraBold"/>
              <a:buNone/>
              <a:defRPr b="0" sz="1300">
                <a:latin typeface="Figtree ExtraBold"/>
                <a:ea typeface="Figtree ExtraBold"/>
                <a:cs typeface="Figtree ExtraBold"/>
                <a:sym typeface="Figtree ExtraBold"/>
              </a:defRPr>
            </a:lvl1pPr>
            <a:lvl2pPr lvl="1">
              <a:spcBef>
                <a:spcPts val="0"/>
              </a:spcBef>
              <a:spcAft>
                <a:spcPts val="0"/>
              </a:spcAft>
              <a:buSzPts val="1300"/>
              <a:buFont typeface="Figtree"/>
              <a:buNone/>
              <a:defRPr sz="1300"/>
            </a:lvl2pPr>
            <a:lvl3pPr lvl="2">
              <a:spcBef>
                <a:spcPts val="0"/>
              </a:spcBef>
              <a:spcAft>
                <a:spcPts val="0"/>
              </a:spcAft>
              <a:buSzPts val="1300"/>
              <a:buFont typeface="Figtree"/>
              <a:buNone/>
              <a:defRPr sz="1300"/>
            </a:lvl3pPr>
            <a:lvl4pPr lvl="3">
              <a:spcBef>
                <a:spcPts val="0"/>
              </a:spcBef>
              <a:spcAft>
                <a:spcPts val="0"/>
              </a:spcAft>
              <a:buSzPts val="1300"/>
              <a:buFont typeface="Figtree"/>
              <a:buNone/>
              <a:defRPr sz="1300"/>
            </a:lvl4pPr>
            <a:lvl5pPr lvl="4">
              <a:spcBef>
                <a:spcPts val="0"/>
              </a:spcBef>
              <a:spcAft>
                <a:spcPts val="0"/>
              </a:spcAft>
              <a:buSzPts val="1300"/>
              <a:buFont typeface="Figtree"/>
              <a:buNone/>
              <a:defRPr sz="1300"/>
            </a:lvl5pPr>
            <a:lvl6pPr lvl="5">
              <a:spcBef>
                <a:spcPts val="0"/>
              </a:spcBef>
              <a:spcAft>
                <a:spcPts val="0"/>
              </a:spcAft>
              <a:buSzPts val="1300"/>
              <a:buFont typeface="Figtree"/>
              <a:buNone/>
              <a:defRPr sz="1300"/>
            </a:lvl6pPr>
            <a:lvl7pPr lvl="6">
              <a:spcBef>
                <a:spcPts val="0"/>
              </a:spcBef>
              <a:spcAft>
                <a:spcPts val="0"/>
              </a:spcAft>
              <a:buSzPts val="1300"/>
              <a:buFont typeface="Figtree"/>
              <a:buNone/>
              <a:defRPr sz="1300"/>
            </a:lvl7pPr>
            <a:lvl8pPr lvl="7">
              <a:spcBef>
                <a:spcPts val="0"/>
              </a:spcBef>
              <a:spcAft>
                <a:spcPts val="0"/>
              </a:spcAft>
              <a:buSzPts val="1300"/>
              <a:buFont typeface="Figtree"/>
              <a:buNone/>
              <a:defRPr sz="1300"/>
            </a:lvl8pPr>
            <a:lvl9pPr lvl="8">
              <a:spcBef>
                <a:spcPts val="0"/>
              </a:spcBef>
              <a:spcAft>
                <a:spcPts val="0"/>
              </a:spcAft>
              <a:buSzPts val="1300"/>
              <a:buFont typeface="Figtree"/>
              <a:buNone/>
              <a:defRPr sz="1300"/>
            </a:lvl9pPr>
          </a:lstStyle>
          <a:p/>
        </p:txBody>
      </p:sp>
      <p:sp>
        <p:nvSpPr>
          <p:cNvPr id="187" name="Google Shape;187;p19"/>
          <p:cNvSpPr txBox="1"/>
          <p:nvPr>
            <p:ph idx="4" type="body"/>
          </p:nvPr>
        </p:nvSpPr>
        <p:spPr>
          <a:xfrm>
            <a:off x="6454256" y="2606773"/>
            <a:ext cx="2325600" cy="677400"/>
          </a:xfrm>
          <a:prstGeom prst="rect">
            <a:avLst/>
          </a:prstGeom>
        </p:spPr>
        <p:txBody>
          <a:bodyPr anchorCtr="0" anchor="t" bIns="0" lIns="0" spcFirstLastPara="1" rIns="0" wrap="square" tIns="0">
            <a:normAutofit/>
          </a:bodyPr>
          <a:lstStyle>
            <a:lvl1pPr indent="-323850" lvl="0" marL="457200" algn="ctr">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1pPr>
            <a:lvl2pPr indent="-323850" lvl="1" marL="914400" algn="ctr">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2pPr>
            <a:lvl3pPr indent="-323850" lvl="2" marL="1371600" algn="ctr">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3pPr>
            <a:lvl4pPr indent="-323850" lvl="3" marL="1828800" algn="ctr">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4pPr>
            <a:lvl5pPr indent="-323850" lvl="4" marL="2286000" algn="ctr">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5pPr>
            <a:lvl6pPr indent="-323850" lvl="5" marL="2743200" algn="ctr">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6pPr>
            <a:lvl7pPr indent="-323850" lvl="6" marL="3200400" algn="ctr">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7pPr>
            <a:lvl8pPr indent="-323850" lvl="7" marL="3657600" algn="ctr">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8pPr>
            <a:lvl9pPr indent="-323850" lvl="8" marL="4114800" algn="ctr">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9pPr>
          </a:lstStyle>
          <a:p/>
        </p:txBody>
      </p:sp>
      <p:sp>
        <p:nvSpPr>
          <p:cNvPr id="188" name="Google Shape;188;p19"/>
          <p:cNvSpPr/>
          <p:nvPr/>
        </p:nvSpPr>
        <p:spPr>
          <a:xfrm>
            <a:off x="7443763" y="113400"/>
            <a:ext cx="1589400" cy="2268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chemeClr val="dk1"/>
              </a:solidFill>
              <a:latin typeface="Figtree SemiBold"/>
              <a:ea typeface="Figtree SemiBold"/>
              <a:cs typeface="Figtree SemiBold"/>
              <a:sym typeface="Figtree SemiBold"/>
            </a:endParaRPr>
          </a:p>
        </p:txBody>
      </p:sp>
      <p:sp>
        <p:nvSpPr>
          <p:cNvPr id="189" name="Google Shape;189;p19"/>
          <p:cNvSpPr/>
          <p:nvPr/>
        </p:nvSpPr>
        <p:spPr>
          <a:xfrm>
            <a:off x="5776463" y="113400"/>
            <a:ext cx="1589400" cy="2268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chemeClr val="dk1"/>
              </a:solidFill>
              <a:latin typeface="Figtree SemiBold"/>
              <a:ea typeface="Figtree SemiBold"/>
              <a:cs typeface="Figtree SemiBold"/>
              <a:sym typeface="Figtree SemiBold"/>
            </a:endParaRPr>
          </a:p>
        </p:txBody>
      </p:sp>
      <p:sp>
        <p:nvSpPr>
          <p:cNvPr id="190" name="Google Shape;190;p19"/>
          <p:cNvSpPr txBox="1"/>
          <p:nvPr>
            <p:ph idx="5" type="subTitle"/>
          </p:nvPr>
        </p:nvSpPr>
        <p:spPr>
          <a:xfrm>
            <a:off x="5809350" y="58800"/>
            <a:ext cx="1556400" cy="338700"/>
          </a:xfrm>
          <a:prstGeom prst="rect">
            <a:avLst/>
          </a:prstGeom>
        </p:spPr>
        <p:txBody>
          <a:bodyPr anchorCtr="0" anchor="t" bIns="91425" lIns="91425" spcFirstLastPara="1" rIns="91425" wrap="square" tIns="91425">
            <a:spAutoFit/>
          </a:bodyPr>
          <a:lstStyle>
            <a:lvl1pPr lvl="0">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1pPr>
            <a:lvl2pPr lvl="1">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2pPr>
            <a:lvl3pPr lvl="2">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3pPr>
            <a:lvl4pPr lvl="3">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4pPr>
            <a:lvl5pPr lvl="4">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5pPr>
            <a:lvl6pPr lvl="5">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6pPr>
            <a:lvl7pPr lvl="6">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7pPr>
            <a:lvl8pPr lvl="7">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8pPr>
            <a:lvl9pPr lvl="8">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9pPr>
          </a:lstStyle>
          <a:p/>
        </p:txBody>
      </p:sp>
      <p:sp>
        <p:nvSpPr>
          <p:cNvPr id="191" name="Google Shape;191;p19"/>
          <p:cNvSpPr txBox="1"/>
          <p:nvPr>
            <p:ph idx="6" type="subTitle"/>
          </p:nvPr>
        </p:nvSpPr>
        <p:spPr>
          <a:xfrm>
            <a:off x="7476775" y="58800"/>
            <a:ext cx="1556400" cy="338700"/>
          </a:xfrm>
          <a:prstGeom prst="rect">
            <a:avLst/>
          </a:prstGeom>
        </p:spPr>
        <p:txBody>
          <a:bodyPr anchorCtr="0" anchor="t" bIns="91425" lIns="91425" spcFirstLastPara="1" rIns="91425" wrap="square" tIns="91425">
            <a:spAutoFit/>
          </a:bodyPr>
          <a:lstStyle>
            <a:lvl1pPr lvl="0">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1pPr>
            <a:lvl2pPr lvl="1">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2pPr>
            <a:lvl3pPr lvl="2">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3pPr>
            <a:lvl4pPr lvl="3">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4pPr>
            <a:lvl5pPr lvl="4">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5pPr>
            <a:lvl6pPr lvl="5">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6pPr>
            <a:lvl7pPr lvl="6">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7pPr>
            <a:lvl8pPr lvl="7">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8pPr>
            <a:lvl9pPr lvl="8">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wo column 3">
  <p:cSld name="CAPTION_ONLY_1">
    <p:bg>
      <p:bgPr>
        <a:solidFill>
          <a:schemeClr val="accent2"/>
        </a:solidFill>
      </p:bgPr>
    </p:bg>
    <p:spTree>
      <p:nvGrpSpPr>
        <p:cNvPr id="192" name="Shape 192"/>
        <p:cNvGrpSpPr/>
        <p:nvPr/>
      </p:nvGrpSpPr>
      <p:grpSpPr>
        <a:xfrm>
          <a:off x="0" y="0"/>
          <a:ext cx="0" cy="0"/>
          <a:chOff x="0" y="0"/>
          <a:chExt cx="0" cy="0"/>
        </a:xfrm>
      </p:grpSpPr>
      <p:grpSp>
        <p:nvGrpSpPr>
          <p:cNvPr id="193" name="Google Shape;193;p20"/>
          <p:cNvGrpSpPr/>
          <p:nvPr/>
        </p:nvGrpSpPr>
        <p:grpSpPr>
          <a:xfrm>
            <a:off x="45" y="656725"/>
            <a:ext cx="9144010" cy="4268100"/>
            <a:chOff x="45" y="656725"/>
            <a:chExt cx="9144010" cy="4268100"/>
          </a:xfrm>
        </p:grpSpPr>
        <p:sp>
          <p:nvSpPr>
            <p:cNvPr id="194" name="Google Shape;194;p20"/>
            <p:cNvSpPr/>
            <p:nvPr/>
          </p:nvSpPr>
          <p:spPr>
            <a:xfrm flipH="1" rot="-5400000">
              <a:off x="1202555" y="1549075"/>
              <a:ext cx="4268100" cy="2483400"/>
            </a:xfrm>
            <a:prstGeom prst="round2DiagRect">
              <a:avLst>
                <a:gd fmla="val 50000" name="adj1"/>
                <a:gd fmla="val 0" name="adj2"/>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95" name="Google Shape;195;p20"/>
            <p:cNvSpPr/>
            <p:nvPr/>
          </p:nvSpPr>
          <p:spPr>
            <a:xfrm rot="5400000">
              <a:off x="-892305" y="1549075"/>
              <a:ext cx="4268100" cy="2483400"/>
            </a:xfrm>
            <a:prstGeom prst="round2DiagRect">
              <a:avLst>
                <a:gd fmla="val 50000" name="adj1"/>
                <a:gd fmla="val 0" name="adj2"/>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96" name="Google Shape;196;p20"/>
            <p:cNvSpPr/>
            <p:nvPr/>
          </p:nvSpPr>
          <p:spPr>
            <a:xfrm flipH="1" rot="5400000">
              <a:off x="3673445" y="1549075"/>
              <a:ext cx="4268100" cy="2483400"/>
            </a:xfrm>
            <a:prstGeom prst="round2DiagRect">
              <a:avLst>
                <a:gd fmla="val 50000" name="adj1"/>
                <a:gd fmla="val 0" name="adj2"/>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197" name="Google Shape;197;p20"/>
            <p:cNvSpPr/>
            <p:nvPr/>
          </p:nvSpPr>
          <p:spPr>
            <a:xfrm rot="-5400000">
              <a:off x="5768305" y="1549075"/>
              <a:ext cx="4268100" cy="2483400"/>
            </a:xfrm>
            <a:prstGeom prst="round2DiagRect">
              <a:avLst>
                <a:gd fmla="val 50000" name="adj1"/>
                <a:gd fmla="val 0" name="adj2"/>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grpSp>
      <p:sp>
        <p:nvSpPr>
          <p:cNvPr id="198" name="Google Shape;198;p20"/>
          <p:cNvSpPr/>
          <p:nvPr/>
        </p:nvSpPr>
        <p:spPr>
          <a:xfrm>
            <a:off x="110838" y="113400"/>
            <a:ext cx="794700" cy="2268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chemeClr val="dk1"/>
              </a:solidFill>
              <a:latin typeface="Figtree SemiBold"/>
              <a:ea typeface="Figtree SemiBold"/>
              <a:cs typeface="Figtree SemiBold"/>
              <a:sym typeface="Figtree SemiBold"/>
            </a:endParaRPr>
          </a:p>
        </p:txBody>
      </p:sp>
      <p:sp>
        <p:nvSpPr>
          <p:cNvPr id="199" name="Google Shape;199;p20"/>
          <p:cNvSpPr txBox="1"/>
          <p:nvPr>
            <p:ph idx="12" type="sldNum"/>
          </p:nvPr>
        </p:nvSpPr>
        <p:spPr>
          <a:xfrm>
            <a:off x="143700" y="102475"/>
            <a:ext cx="548700" cy="248700"/>
          </a:xfrm>
          <a:prstGeom prst="rect">
            <a:avLst/>
          </a:prstGeom>
        </p:spPr>
        <p:txBody>
          <a:bodyPr anchorCtr="0" anchor="ctr" bIns="91425" lIns="91425" spcFirstLastPara="1" rIns="91425" wrap="square" tIns="91425">
            <a:normAutofit fontScale="47500" lnSpcReduction="10000"/>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cxnSp>
        <p:nvCxnSpPr>
          <p:cNvPr id="200" name="Google Shape;200;p20"/>
          <p:cNvCxnSpPr/>
          <p:nvPr/>
        </p:nvCxnSpPr>
        <p:spPr>
          <a:xfrm>
            <a:off x="111000" y="443900"/>
            <a:ext cx="8922000" cy="0"/>
          </a:xfrm>
          <a:prstGeom prst="straightConnector1">
            <a:avLst/>
          </a:prstGeom>
          <a:noFill/>
          <a:ln cap="flat" cmpd="sng" w="9525">
            <a:solidFill>
              <a:schemeClr val="lt1"/>
            </a:solidFill>
            <a:prstDash val="solid"/>
            <a:round/>
            <a:headEnd len="med" w="med" type="none"/>
            <a:tailEnd len="med" w="med" type="none"/>
          </a:ln>
        </p:spPr>
      </p:cxnSp>
      <p:sp>
        <p:nvSpPr>
          <p:cNvPr id="201" name="Google Shape;201;p20"/>
          <p:cNvSpPr txBox="1"/>
          <p:nvPr>
            <p:ph type="title"/>
          </p:nvPr>
        </p:nvSpPr>
        <p:spPr>
          <a:xfrm>
            <a:off x="420375" y="2504337"/>
            <a:ext cx="3731100" cy="572700"/>
          </a:xfrm>
          <a:prstGeom prst="rect">
            <a:avLst/>
          </a:prstGeom>
        </p:spPr>
        <p:txBody>
          <a:bodyPr anchorCtr="0" anchor="ctr" bIns="91425" lIns="91425" spcFirstLastPara="1" rIns="91425" wrap="square" tIns="91425">
            <a:noAutofit/>
          </a:bodyPr>
          <a:lstStyle>
            <a:lvl1pPr lvl="0">
              <a:spcBef>
                <a:spcPts val="0"/>
              </a:spcBef>
              <a:spcAft>
                <a:spcPts val="0"/>
              </a:spcAft>
              <a:buSzPts val="3500"/>
              <a:buFont typeface="Figtree"/>
              <a:buNone/>
              <a:defRPr/>
            </a:lvl1pPr>
            <a:lvl2pPr lvl="1">
              <a:spcBef>
                <a:spcPts val="0"/>
              </a:spcBef>
              <a:spcAft>
                <a:spcPts val="0"/>
              </a:spcAft>
              <a:buSzPts val="3500"/>
              <a:buFont typeface="Figtree"/>
              <a:buNone/>
              <a:defRPr/>
            </a:lvl2pPr>
            <a:lvl3pPr lvl="2">
              <a:spcBef>
                <a:spcPts val="0"/>
              </a:spcBef>
              <a:spcAft>
                <a:spcPts val="0"/>
              </a:spcAft>
              <a:buSzPts val="3500"/>
              <a:buFont typeface="Figtree"/>
              <a:buNone/>
              <a:defRPr/>
            </a:lvl3pPr>
            <a:lvl4pPr lvl="3">
              <a:spcBef>
                <a:spcPts val="0"/>
              </a:spcBef>
              <a:spcAft>
                <a:spcPts val="0"/>
              </a:spcAft>
              <a:buSzPts val="3500"/>
              <a:buFont typeface="Figtree"/>
              <a:buNone/>
              <a:defRPr/>
            </a:lvl4pPr>
            <a:lvl5pPr lvl="4">
              <a:spcBef>
                <a:spcPts val="0"/>
              </a:spcBef>
              <a:spcAft>
                <a:spcPts val="0"/>
              </a:spcAft>
              <a:buSzPts val="3500"/>
              <a:buFont typeface="Figtree"/>
              <a:buNone/>
              <a:defRPr/>
            </a:lvl5pPr>
            <a:lvl6pPr lvl="5">
              <a:spcBef>
                <a:spcPts val="0"/>
              </a:spcBef>
              <a:spcAft>
                <a:spcPts val="0"/>
              </a:spcAft>
              <a:buSzPts val="3500"/>
              <a:buFont typeface="Figtree"/>
              <a:buNone/>
              <a:defRPr/>
            </a:lvl6pPr>
            <a:lvl7pPr lvl="6">
              <a:spcBef>
                <a:spcPts val="0"/>
              </a:spcBef>
              <a:spcAft>
                <a:spcPts val="0"/>
              </a:spcAft>
              <a:buSzPts val="3500"/>
              <a:buFont typeface="Figtree"/>
              <a:buNone/>
              <a:defRPr/>
            </a:lvl7pPr>
            <a:lvl8pPr lvl="7">
              <a:spcBef>
                <a:spcPts val="0"/>
              </a:spcBef>
              <a:spcAft>
                <a:spcPts val="0"/>
              </a:spcAft>
              <a:buSzPts val="3500"/>
              <a:buFont typeface="Figtree"/>
              <a:buNone/>
              <a:defRPr/>
            </a:lvl8pPr>
            <a:lvl9pPr lvl="8">
              <a:spcBef>
                <a:spcPts val="0"/>
              </a:spcBef>
              <a:spcAft>
                <a:spcPts val="0"/>
              </a:spcAft>
              <a:buSzPts val="3500"/>
              <a:buFont typeface="Figtree"/>
              <a:buNone/>
              <a:defRPr/>
            </a:lvl9pPr>
          </a:lstStyle>
          <a:p/>
        </p:txBody>
      </p:sp>
      <p:sp>
        <p:nvSpPr>
          <p:cNvPr id="202" name="Google Shape;202;p20"/>
          <p:cNvSpPr txBox="1"/>
          <p:nvPr>
            <p:ph idx="2" type="title"/>
          </p:nvPr>
        </p:nvSpPr>
        <p:spPr>
          <a:xfrm>
            <a:off x="5675995" y="1768438"/>
            <a:ext cx="2325600" cy="200100"/>
          </a:xfrm>
          <a:prstGeom prst="rect">
            <a:avLst/>
          </a:prstGeom>
        </p:spPr>
        <p:txBody>
          <a:bodyPr anchorCtr="0" anchor="t" bIns="91425" lIns="91425" spcFirstLastPara="1" rIns="91425" wrap="square" tIns="91425">
            <a:noAutofit/>
          </a:bodyPr>
          <a:lstStyle>
            <a:lvl1pPr lvl="0">
              <a:spcBef>
                <a:spcPts val="0"/>
              </a:spcBef>
              <a:spcAft>
                <a:spcPts val="0"/>
              </a:spcAft>
              <a:buSzPts val="1300"/>
              <a:buFont typeface="Figtree ExtraBold"/>
              <a:buNone/>
              <a:defRPr b="0" sz="1300">
                <a:latin typeface="Figtree ExtraBold"/>
                <a:ea typeface="Figtree ExtraBold"/>
                <a:cs typeface="Figtree ExtraBold"/>
                <a:sym typeface="Figtree ExtraBold"/>
              </a:defRPr>
            </a:lvl1pPr>
            <a:lvl2pPr lvl="1">
              <a:spcBef>
                <a:spcPts val="0"/>
              </a:spcBef>
              <a:spcAft>
                <a:spcPts val="0"/>
              </a:spcAft>
              <a:buSzPts val="1300"/>
              <a:buFont typeface="Figtree"/>
              <a:buNone/>
              <a:defRPr sz="1300"/>
            </a:lvl2pPr>
            <a:lvl3pPr lvl="2">
              <a:spcBef>
                <a:spcPts val="0"/>
              </a:spcBef>
              <a:spcAft>
                <a:spcPts val="0"/>
              </a:spcAft>
              <a:buSzPts val="1300"/>
              <a:buFont typeface="Figtree"/>
              <a:buNone/>
              <a:defRPr sz="1300"/>
            </a:lvl3pPr>
            <a:lvl4pPr lvl="3">
              <a:spcBef>
                <a:spcPts val="0"/>
              </a:spcBef>
              <a:spcAft>
                <a:spcPts val="0"/>
              </a:spcAft>
              <a:buSzPts val="1300"/>
              <a:buFont typeface="Figtree"/>
              <a:buNone/>
              <a:defRPr sz="1300"/>
            </a:lvl4pPr>
            <a:lvl5pPr lvl="4">
              <a:spcBef>
                <a:spcPts val="0"/>
              </a:spcBef>
              <a:spcAft>
                <a:spcPts val="0"/>
              </a:spcAft>
              <a:buSzPts val="1300"/>
              <a:buFont typeface="Figtree"/>
              <a:buNone/>
              <a:defRPr sz="1300"/>
            </a:lvl5pPr>
            <a:lvl6pPr lvl="5">
              <a:spcBef>
                <a:spcPts val="0"/>
              </a:spcBef>
              <a:spcAft>
                <a:spcPts val="0"/>
              </a:spcAft>
              <a:buSzPts val="1300"/>
              <a:buFont typeface="Figtree"/>
              <a:buNone/>
              <a:defRPr sz="1300"/>
            </a:lvl6pPr>
            <a:lvl7pPr lvl="6">
              <a:spcBef>
                <a:spcPts val="0"/>
              </a:spcBef>
              <a:spcAft>
                <a:spcPts val="0"/>
              </a:spcAft>
              <a:buSzPts val="1300"/>
              <a:buFont typeface="Figtree"/>
              <a:buNone/>
              <a:defRPr sz="1300"/>
            </a:lvl7pPr>
            <a:lvl8pPr lvl="7">
              <a:spcBef>
                <a:spcPts val="0"/>
              </a:spcBef>
              <a:spcAft>
                <a:spcPts val="0"/>
              </a:spcAft>
              <a:buSzPts val="1300"/>
              <a:buFont typeface="Figtree"/>
              <a:buNone/>
              <a:defRPr sz="1300"/>
            </a:lvl8pPr>
            <a:lvl9pPr lvl="8">
              <a:spcBef>
                <a:spcPts val="0"/>
              </a:spcBef>
              <a:spcAft>
                <a:spcPts val="0"/>
              </a:spcAft>
              <a:buSzPts val="1300"/>
              <a:buFont typeface="Figtree"/>
              <a:buNone/>
              <a:defRPr sz="1300"/>
            </a:lvl9pPr>
          </a:lstStyle>
          <a:p/>
        </p:txBody>
      </p:sp>
      <p:sp>
        <p:nvSpPr>
          <p:cNvPr id="203" name="Google Shape;203;p20"/>
          <p:cNvSpPr txBox="1"/>
          <p:nvPr>
            <p:ph idx="1" type="body"/>
          </p:nvPr>
        </p:nvSpPr>
        <p:spPr>
          <a:xfrm>
            <a:off x="5675995" y="2094463"/>
            <a:ext cx="2325600" cy="677400"/>
          </a:xfrm>
          <a:prstGeom prst="rect">
            <a:avLst/>
          </a:prstGeom>
        </p:spPr>
        <p:txBody>
          <a:bodyPr anchorCtr="0" anchor="t" bIns="0" lIns="0" spcFirstLastPara="1" rIns="0" wrap="square" tIns="0">
            <a:normAutofit/>
          </a:bodyPr>
          <a:lstStyle>
            <a:lvl1pPr indent="-298450" lvl="0" marL="4572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1pPr>
            <a:lvl2pPr indent="-298450" lvl="1" marL="9144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2pPr>
            <a:lvl3pPr indent="-298450" lvl="2" marL="13716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3pPr>
            <a:lvl4pPr indent="-298450" lvl="3" marL="18288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4pPr>
            <a:lvl5pPr indent="-298450" lvl="4" marL="22860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5pPr>
            <a:lvl6pPr indent="-298450" lvl="5" marL="27432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6pPr>
            <a:lvl7pPr indent="-298450" lvl="6" marL="32004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7pPr>
            <a:lvl8pPr indent="-298450" lvl="7" marL="36576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8pPr>
            <a:lvl9pPr indent="-298450" lvl="8" marL="41148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9pPr>
          </a:lstStyle>
          <a:p/>
        </p:txBody>
      </p:sp>
      <p:sp>
        <p:nvSpPr>
          <p:cNvPr id="204" name="Google Shape;204;p20"/>
          <p:cNvSpPr txBox="1"/>
          <p:nvPr>
            <p:ph idx="3" type="title"/>
          </p:nvPr>
        </p:nvSpPr>
        <p:spPr>
          <a:xfrm>
            <a:off x="5675995" y="3148188"/>
            <a:ext cx="2325600" cy="200100"/>
          </a:xfrm>
          <a:prstGeom prst="rect">
            <a:avLst/>
          </a:prstGeom>
        </p:spPr>
        <p:txBody>
          <a:bodyPr anchorCtr="0" anchor="t" bIns="91425" lIns="91425" spcFirstLastPara="1" rIns="91425" wrap="square" tIns="91425">
            <a:noAutofit/>
          </a:bodyPr>
          <a:lstStyle>
            <a:lvl1pPr lvl="0">
              <a:spcBef>
                <a:spcPts val="0"/>
              </a:spcBef>
              <a:spcAft>
                <a:spcPts val="0"/>
              </a:spcAft>
              <a:buSzPts val="1300"/>
              <a:buFont typeface="Figtree ExtraBold"/>
              <a:buNone/>
              <a:defRPr b="0" sz="1300">
                <a:latin typeface="Figtree ExtraBold"/>
                <a:ea typeface="Figtree ExtraBold"/>
                <a:cs typeface="Figtree ExtraBold"/>
                <a:sym typeface="Figtree ExtraBold"/>
              </a:defRPr>
            </a:lvl1pPr>
            <a:lvl2pPr lvl="1">
              <a:spcBef>
                <a:spcPts val="0"/>
              </a:spcBef>
              <a:spcAft>
                <a:spcPts val="0"/>
              </a:spcAft>
              <a:buSzPts val="1300"/>
              <a:buFont typeface="Figtree"/>
              <a:buNone/>
              <a:defRPr sz="1300"/>
            </a:lvl2pPr>
            <a:lvl3pPr lvl="2">
              <a:spcBef>
                <a:spcPts val="0"/>
              </a:spcBef>
              <a:spcAft>
                <a:spcPts val="0"/>
              </a:spcAft>
              <a:buSzPts val="1300"/>
              <a:buFont typeface="Figtree"/>
              <a:buNone/>
              <a:defRPr sz="1300"/>
            </a:lvl3pPr>
            <a:lvl4pPr lvl="3">
              <a:spcBef>
                <a:spcPts val="0"/>
              </a:spcBef>
              <a:spcAft>
                <a:spcPts val="0"/>
              </a:spcAft>
              <a:buSzPts val="1300"/>
              <a:buFont typeface="Figtree"/>
              <a:buNone/>
              <a:defRPr sz="1300"/>
            </a:lvl4pPr>
            <a:lvl5pPr lvl="4">
              <a:spcBef>
                <a:spcPts val="0"/>
              </a:spcBef>
              <a:spcAft>
                <a:spcPts val="0"/>
              </a:spcAft>
              <a:buSzPts val="1300"/>
              <a:buFont typeface="Figtree"/>
              <a:buNone/>
              <a:defRPr sz="1300"/>
            </a:lvl5pPr>
            <a:lvl6pPr lvl="5">
              <a:spcBef>
                <a:spcPts val="0"/>
              </a:spcBef>
              <a:spcAft>
                <a:spcPts val="0"/>
              </a:spcAft>
              <a:buSzPts val="1300"/>
              <a:buFont typeface="Figtree"/>
              <a:buNone/>
              <a:defRPr sz="1300"/>
            </a:lvl6pPr>
            <a:lvl7pPr lvl="6">
              <a:spcBef>
                <a:spcPts val="0"/>
              </a:spcBef>
              <a:spcAft>
                <a:spcPts val="0"/>
              </a:spcAft>
              <a:buSzPts val="1300"/>
              <a:buFont typeface="Figtree"/>
              <a:buNone/>
              <a:defRPr sz="1300"/>
            </a:lvl7pPr>
            <a:lvl8pPr lvl="7">
              <a:spcBef>
                <a:spcPts val="0"/>
              </a:spcBef>
              <a:spcAft>
                <a:spcPts val="0"/>
              </a:spcAft>
              <a:buSzPts val="1300"/>
              <a:buFont typeface="Figtree"/>
              <a:buNone/>
              <a:defRPr sz="1300"/>
            </a:lvl8pPr>
            <a:lvl9pPr lvl="8">
              <a:spcBef>
                <a:spcPts val="0"/>
              </a:spcBef>
              <a:spcAft>
                <a:spcPts val="0"/>
              </a:spcAft>
              <a:buSzPts val="1300"/>
              <a:buFont typeface="Figtree"/>
              <a:buNone/>
              <a:defRPr sz="1300"/>
            </a:lvl9pPr>
          </a:lstStyle>
          <a:p/>
        </p:txBody>
      </p:sp>
      <p:sp>
        <p:nvSpPr>
          <p:cNvPr id="205" name="Google Shape;205;p20"/>
          <p:cNvSpPr txBox="1"/>
          <p:nvPr>
            <p:ph idx="4" type="body"/>
          </p:nvPr>
        </p:nvSpPr>
        <p:spPr>
          <a:xfrm>
            <a:off x="5675995" y="3474213"/>
            <a:ext cx="2325600" cy="677400"/>
          </a:xfrm>
          <a:prstGeom prst="rect">
            <a:avLst/>
          </a:prstGeom>
        </p:spPr>
        <p:txBody>
          <a:bodyPr anchorCtr="0" anchor="t" bIns="0" lIns="0" spcFirstLastPara="1" rIns="0" wrap="square" tIns="0">
            <a:normAutofit/>
          </a:bodyPr>
          <a:lstStyle>
            <a:lvl1pPr indent="-298450" lvl="0" marL="4572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1pPr>
            <a:lvl2pPr indent="-298450" lvl="1" marL="9144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2pPr>
            <a:lvl3pPr indent="-298450" lvl="2" marL="13716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3pPr>
            <a:lvl4pPr indent="-298450" lvl="3" marL="18288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4pPr>
            <a:lvl5pPr indent="-298450" lvl="4" marL="22860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5pPr>
            <a:lvl6pPr indent="-298450" lvl="5" marL="27432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6pPr>
            <a:lvl7pPr indent="-298450" lvl="6" marL="32004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7pPr>
            <a:lvl8pPr indent="-298450" lvl="7" marL="36576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8pPr>
            <a:lvl9pPr indent="-298450" lvl="8" marL="41148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9pPr>
          </a:lstStyle>
          <a:p/>
        </p:txBody>
      </p:sp>
      <p:sp>
        <p:nvSpPr>
          <p:cNvPr id="206" name="Google Shape;206;p20"/>
          <p:cNvSpPr/>
          <p:nvPr/>
        </p:nvSpPr>
        <p:spPr>
          <a:xfrm>
            <a:off x="7443763" y="113400"/>
            <a:ext cx="1589400" cy="2268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chemeClr val="dk1"/>
              </a:solidFill>
              <a:latin typeface="Figtree SemiBold"/>
              <a:ea typeface="Figtree SemiBold"/>
              <a:cs typeface="Figtree SemiBold"/>
              <a:sym typeface="Figtree SemiBold"/>
            </a:endParaRPr>
          </a:p>
        </p:txBody>
      </p:sp>
      <p:sp>
        <p:nvSpPr>
          <p:cNvPr id="207" name="Google Shape;207;p20"/>
          <p:cNvSpPr/>
          <p:nvPr/>
        </p:nvSpPr>
        <p:spPr>
          <a:xfrm>
            <a:off x="5776463" y="113400"/>
            <a:ext cx="1589400" cy="2268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chemeClr val="dk1"/>
              </a:solidFill>
              <a:latin typeface="Figtree SemiBold"/>
              <a:ea typeface="Figtree SemiBold"/>
              <a:cs typeface="Figtree SemiBold"/>
              <a:sym typeface="Figtree SemiBold"/>
            </a:endParaRPr>
          </a:p>
        </p:txBody>
      </p:sp>
      <p:sp>
        <p:nvSpPr>
          <p:cNvPr id="208" name="Google Shape;208;p20"/>
          <p:cNvSpPr txBox="1"/>
          <p:nvPr>
            <p:ph idx="5" type="subTitle"/>
          </p:nvPr>
        </p:nvSpPr>
        <p:spPr>
          <a:xfrm>
            <a:off x="5809350" y="58800"/>
            <a:ext cx="1556400" cy="338700"/>
          </a:xfrm>
          <a:prstGeom prst="rect">
            <a:avLst/>
          </a:prstGeom>
        </p:spPr>
        <p:txBody>
          <a:bodyPr anchorCtr="0" anchor="t" bIns="91425" lIns="91425" spcFirstLastPara="1" rIns="91425" wrap="square" tIns="91425">
            <a:spAutoFit/>
          </a:bodyPr>
          <a:lstStyle>
            <a:lvl1pPr lvl="0">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1pPr>
            <a:lvl2pPr lvl="1">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2pPr>
            <a:lvl3pPr lvl="2">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3pPr>
            <a:lvl4pPr lvl="3">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4pPr>
            <a:lvl5pPr lvl="4">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5pPr>
            <a:lvl6pPr lvl="5">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6pPr>
            <a:lvl7pPr lvl="6">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7pPr>
            <a:lvl8pPr lvl="7">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8pPr>
            <a:lvl9pPr lvl="8">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9pPr>
          </a:lstStyle>
          <a:p/>
        </p:txBody>
      </p:sp>
      <p:sp>
        <p:nvSpPr>
          <p:cNvPr id="209" name="Google Shape;209;p20"/>
          <p:cNvSpPr txBox="1"/>
          <p:nvPr>
            <p:ph idx="6" type="subTitle"/>
          </p:nvPr>
        </p:nvSpPr>
        <p:spPr>
          <a:xfrm>
            <a:off x="7476775" y="58800"/>
            <a:ext cx="1556400" cy="338700"/>
          </a:xfrm>
          <a:prstGeom prst="rect">
            <a:avLst/>
          </a:prstGeom>
        </p:spPr>
        <p:txBody>
          <a:bodyPr anchorCtr="0" anchor="t" bIns="91425" lIns="91425" spcFirstLastPara="1" rIns="91425" wrap="square" tIns="91425">
            <a:spAutoFit/>
          </a:bodyPr>
          <a:lstStyle>
            <a:lvl1pPr lvl="0">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1pPr>
            <a:lvl2pPr lvl="1">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2pPr>
            <a:lvl3pPr lvl="2">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3pPr>
            <a:lvl4pPr lvl="3">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4pPr>
            <a:lvl5pPr lvl="4">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5pPr>
            <a:lvl6pPr lvl="5">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6pPr>
            <a:lvl7pPr lvl="6">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7pPr>
            <a:lvl8pPr lvl="7">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8pPr>
            <a:lvl9pPr lvl="8">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rizontal two column 3">
  <p:cSld name="BIG_NUMBER_2">
    <p:bg>
      <p:bgPr>
        <a:solidFill>
          <a:schemeClr val="accent3"/>
        </a:solidFill>
      </p:bgPr>
    </p:bg>
    <p:spTree>
      <p:nvGrpSpPr>
        <p:cNvPr id="210" name="Shape 210"/>
        <p:cNvGrpSpPr/>
        <p:nvPr/>
      </p:nvGrpSpPr>
      <p:grpSpPr>
        <a:xfrm>
          <a:off x="0" y="0"/>
          <a:ext cx="0" cy="0"/>
          <a:chOff x="0" y="0"/>
          <a:chExt cx="0" cy="0"/>
        </a:xfrm>
      </p:grpSpPr>
      <p:grpSp>
        <p:nvGrpSpPr>
          <p:cNvPr id="211" name="Google Shape;211;p21"/>
          <p:cNvGrpSpPr/>
          <p:nvPr/>
        </p:nvGrpSpPr>
        <p:grpSpPr>
          <a:xfrm>
            <a:off x="0" y="650025"/>
            <a:ext cx="9143966" cy="4268100"/>
            <a:chOff x="0" y="650025"/>
            <a:chExt cx="9143966" cy="4268100"/>
          </a:xfrm>
        </p:grpSpPr>
        <p:sp>
          <p:nvSpPr>
            <p:cNvPr id="212" name="Google Shape;212;p21"/>
            <p:cNvSpPr/>
            <p:nvPr/>
          </p:nvSpPr>
          <p:spPr>
            <a:xfrm>
              <a:off x="0" y="650025"/>
              <a:ext cx="3068700" cy="4268100"/>
            </a:xfrm>
            <a:prstGeom prst="plaque">
              <a:avLst>
                <a:gd fmla="val 21361"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213" name="Google Shape;213;p21"/>
            <p:cNvSpPr/>
            <p:nvPr/>
          </p:nvSpPr>
          <p:spPr>
            <a:xfrm>
              <a:off x="3037633" y="650025"/>
              <a:ext cx="3068700" cy="4268100"/>
            </a:xfrm>
            <a:prstGeom prst="plaque">
              <a:avLst>
                <a:gd fmla="val 21361"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214" name="Google Shape;214;p21"/>
            <p:cNvSpPr/>
            <p:nvPr/>
          </p:nvSpPr>
          <p:spPr>
            <a:xfrm>
              <a:off x="6075266" y="650025"/>
              <a:ext cx="3068700" cy="4268100"/>
            </a:xfrm>
            <a:prstGeom prst="plaque">
              <a:avLst>
                <a:gd fmla="val 21361"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grpSp>
      <p:sp>
        <p:nvSpPr>
          <p:cNvPr id="215" name="Google Shape;215;p21"/>
          <p:cNvSpPr/>
          <p:nvPr/>
        </p:nvSpPr>
        <p:spPr>
          <a:xfrm>
            <a:off x="110838" y="113400"/>
            <a:ext cx="794700" cy="2268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chemeClr val="dk1"/>
              </a:solidFill>
              <a:latin typeface="Figtree SemiBold"/>
              <a:ea typeface="Figtree SemiBold"/>
              <a:cs typeface="Figtree SemiBold"/>
              <a:sym typeface="Figtree SemiBold"/>
            </a:endParaRPr>
          </a:p>
        </p:txBody>
      </p:sp>
      <p:sp>
        <p:nvSpPr>
          <p:cNvPr id="216" name="Google Shape;216;p21"/>
          <p:cNvSpPr txBox="1"/>
          <p:nvPr>
            <p:ph idx="12" type="sldNum"/>
          </p:nvPr>
        </p:nvSpPr>
        <p:spPr>
          <a:xfrm>
            <a:off x="143700" y="102475"/>
            <a:ext cx="548700" cy="248700"/>
          </a:xfrm>
          <a:prstGeom prst="rect">
            <a:avLst/>
          </a:prstGeom>
        </p:spPr>
        <p:txBody>
          <a:bodyPr anchorCtr="0" anchor="ctr" bIns="91425" lIns="91425" spcFirstLastPara="1" rIns="91425" wrap="square" tIns="91425">
            <a:normAutofit fontScale="47500" lnSpcReduction="10000"/>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cxnSp>
        <p:nvCxnSpPr>
          <p:cNvPr id="217" name="Google Shape;217;p21"/>
          <p:cNvCxnSpPr/>
          <p:nvPr/>
        </p:nvCxnSpPr>
        <p:spPr>
          <a:xfrm>
            <a:off x="111000" y="443900"/>
            <a:ext cx="8922000" cy="0"/>
          </a:xfrm>
          <a:prstGeom prst="straightConnector1">
            <a:avLst/>
          </a:prstGeom>
          <a:noFill/>
          <a:ln cap="flat" cmpd="sng" w="9525">
            <a:solidFill>
              <a:schemeClr val="lt1"/>
            </a:solidFill>
            <a:prstDash val="solid"/>
            <a:round/>
            <a:headEnd len="med" w="med" type="none"/>
            <a:tailEnd len="med" w="med" type="none"/>
          </a:ln>
        </p:spPr>
      </p:cxnSp>
      <p:sp>
        <p:nvSpPr>
          <p:cNvPr id="218" name="Google Shape;218;p21"/>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 </a:t>
            </a:r>
            <a:endParaRPr>
              <a:solidFill>
                <a:schemeClr val="dk1"/>
              </a:solidFill>
            </a:endParaRPr>
          </a:p>
        </p:txBody>
      </p:sp>
      <p:sp>
        <p:nvSpPr>
          <p:cNvPr id="219" name="Google Shape;219;p21"/>
          <p:cNvSpPr txBox="1"/>
          <p:nvPr>
            <p:ph type="title"/>
          </p:nvPr>
        </p:nvSpPr>
        <p:spPr>
          <a:xfrm>
            <a:off x="434800" y="2593849"/>
            <a:ext cx="2325600" cy="393600"/>
          </a:xfrm>
          <a:prstGeom prst="rect">
            <a:avLst/>
          </a:prstGeom>
        </p:spPr>
        <p:txBody>
          <a:bodyPr anchorCtr="0" anchor="ctr" bIns="91425" lIns="91425" spcFirstLastPara="1" rIns="91425" wrap="square" tIns="91425">
            <a:noAutofit/>
          </a:bodyPr>
          <a:lstStyle>
            <a:lvl1pPr lvl="0">
              <a:spcBef>
                <a:spcPts val="0"/>
              </a:spcBef>
              <a:spcAft>
                <a:spcPts val="0"/>
              </a:spcAft>
              <a:buSzPts val="2600"/>
              <a:buFont typeface="Figtree"/>
              <a:buNone/>
              <a:defRPr sz="2600"/>
            </a:lvl1pPr>
            <a:lvl2pPr lvl="1">
              <a:spcBef>
                <a:spcPts val="0"/>
              </a:spcBef>
              <a:spcAft>
                <a:spcPts val="0"/>
              </a:spcAft>
              <a:buSzPts val="2600"/>
              <a:buFont typeface="Figtree"/>
              <a:buNone/>
              <a:defRPr sz="2600"/>
            </a:lvl2pPr>
            <a:lvl3pPr lvl="2">
              <a:spcBef>
                <a:spcPts val="0"/>
              </a:spcBef>
              <a:spcAft>
                <a:spcPts val="0"/>
              </a:spcAft>
              <a:buSzPts val="2600"/>
              <a:buFont typeface="Figtree"/>
              <a:buNone/>
              <a:defRPr sz="2600"/>
            </a:lvl3pPr>
            <a:lvl4pPr lvl="3">
              <a:spcBef>
                <a:spcPts val="0"/>
              </a:spcBef>
              <a:spcAft>
                <a:spcPts val="0"/>
              </a:spcAft>
              <a:buSzPts val="2600"/>
              <a:buFont typeface="Figtree"/>
              <a:buNone/>
              <a:defRPr sz="2600"/>
            </a:lvl4pPr>
            <a:lvl5pPr lvl="4">
              <a:spcBef>
                <a:spcPts val="0"/>
              </a:spcBef>
              <a:spcAft>
                <a:spcPts val="0"/>
              </a:spcAft>
              <a:buSzPts val="2600"/>
              <a:buFont typeface="Figtree"/>
              <a:buNone/>
              <a:defRPr sz="2600"/>
            </a:lvl5pPr>
            <a:lvl6pPr lvl="5">
              <a:spcBef>
                <a:spcPts val="0"/>
              </a:spcBef>
              <a:spcAft>
                <a:spcPts val="0"/>
              </a:spcAft>
              <a:buSzPts val="2600"/>
              <a:buFont typeface="Figtree"/>
              <a:buNone/>
              <a:defRPr sz="2600"/>
            </a:lvl6pPr>
            <a:lvl7pPr lvl="6">
              <a:spcBef>
                <a:spcPts val="0"/>
              </a:spcBef>
              <a:spcAft>
                <a:spcPts val="0"/>
              </a:spcAft>
              <a:buSzPts val="2600"/>
              <a:buFont typeface="Figtree"/>
              <a:buNone/>
              <a:defRPr sz="2600"/>
            </a:lvl7pPr>
            <a:lvl8pPr lvl="7">
              <a:spcBef>
                <a:spcPts val="0"/>
              </a:spcBef>
              <a:spcAft>
                <a:spcPts val="0"/>
              </a:spcAft>
              <a:buSzPts val="2600"/>
              <a:buFont typeface="Figtree"/>
              <a:buNone/>
              <a:defRPr sz="2600"/>
            </a:lvl8pPr>
            <a:lvl9pPr lvl="8">
              <a:spcBef>
                <a:spcPts val="0"/>
              </a:spcBef>
              <a:spcAft>
                <a:spcPts val="0"/>
              </a:spcAft>
              <a:buSzPts val="2600"/>
              <a:buFont typeface="Figtree"/>
              <a:buNone/>
              <a:defRPr sz="2600"/>
            </a:lvl9pPr>
          </a:lstStyle>
          <a:p/>
        </p:txBody>
      </p:sp>
      <p:sp>
        <p:nvSpPr>
          <p:cNvPr id="220" name="Google Shape;220;p21"/>
          <p:cNvSpPr txBox="1"/>
          <p:nvPr>
            <p:ph idx="2" type="title"/>
          </p:nvPr>
        </p:nvSpPr>
        <p:spPr>
          <a:xfrm>
            <a:off x="3410831" y="2280747"/>
            <a:ext cx="2325600" cy="200100"/>
          </a:xfrm>
          <a:prstGeom prst="rect">
            <a:avLst/>
          </a:prstGeom>
        </p:spPr>
        <p:txBody>
          <a:bodyPr anchorCtr="0" anchor="t" bIns="91425" lIns="91425" spcFirstLastPara="1" rIns="91425" wrap="square" tIns="91425">
            <a:noAutofit/>
          </a:bodyPr>
          <a:lstStyle>
            <a:lvl1pPr lvl="0">
              <a:spcBef>
                <a:spcPts val="0"/>
              </a:spcBef>
              <a:spcAft>
                <a:spcPts val="0"/>
              </a:spcAft>
              <a:buSzPts val="1300"/>
              <a:buFont typeface="Figtree ExtraBold"/>
              <a:buNone/>
              <a:defRPr b="0" sz="1300">
                <a:latin typeface="Figtree ExtraBold"/>
                <a:ea typeface="Figtree ExtraBold"/>
                <a:cs typeface="Figtree ExtraBold"/>
                <a:sym typeface="Figtree ExtraBold"/>
              </a:defRPr>
            </a:lvl1pPr>
            <a:lvl2pPr lvl="1">
              <a:spcBef>
                <a:spcPts val="0"/>
              </a:spcBef>
              <a:spcAft>
                <a:spcPts val="0"/>
              </a:spcAft>
              <a:buSzPts val="1300"/>
              <a:buFont typeface="Figtree"/>
              <a:buNone/>
              <a:defRPr sz="1300"/>
            </a:lvl2pPr>
            <a:lvl3pPr lvl="2">
              <a:spcBef>
                <a:spcPts val="0"/>
              </a:spcBef>
              <a:spcAft>
                <a:spcPts val="0"/>
              </a:spcAft>
              <a:buSzPts val="1300"/>
              <a:buFont typeface="Figtree"/>
              <a:buNone/>
              <a:defRPr sz="1300"/>
            </a:lvl3pPr>
            <a:lvl4pPr lvl="3">
              <a:spcBef>
                <a:spcPts val="0"/>
              </a:spcBef>
              <a:spcAft>
                <a:spcPts val="0"/>
              </a:spcAft>
              <a:buSzPts val="1300"/>
              <a:buFont typeface="Figtree"/>
              <a:buNone/>
              <a:defRPr sz="1300"/>
            </a:lvl4pPr>
            <a:lvl5pPr lvl="4">
              <a:spcBef>
                <a:spcPts val="0"/>
              </a:spcBef>
              <a:spcAft>
                <a:spcPts val="0"/>
              </a:spcAft>
              <a:buSzPts val="1300"/>
              <a:buFont typeface="Figtree"/>
              <a:buNone/>
              <a:defRPr sz="1300"/>
            </a:lvl5pPr>
            <a:lvl6pPr lvl="5">
              <a:spcBef>
                <a:spcPts val="0"/>
              </a:spcBef>
              <a:spcAft>
                <a:spcPts val="0"/>
              </a:spcAft>
              <a:buSzPts val="1300"/>
              <a:buFont typeface="Figtree"/>
              <a:buNone/>
              <a:defRPr sz="1300"/>
            </a:lvl6pPr>
            <a:lvl7pPr lvl="6">
              <a:spcBef>
                <a:spcPts val="0"/>
              </a:spcBef>
              <a:spcAft>
                <a:spcPts val="0"/>
              </a:spcAft>
              <a:buSzPts val="1300"/>
              <a:buFont typeface="Figtree"/>
              <a:buNone/>
              <a:defRPr sz="1300"/>
            </a:lvl7pPr>
            <a:lvl8pPr lvl="7">
              <a:spcBef>
                <a:spcPts val="0"/>
              </a:spcBef>
              <a:spcAft>
                <a:spcPts val="0"/>
              </a:spcAft>
              <a:buSzPts val="1300"/>
              <a:buFont typeface="Figtree"/>
              <a:buNone/>
              <a:defRPr sz="1300"/>
            </a:lvl8pPr>
            <a:lvl9pPr lvl="8">
              <a:spcBef>
                <a:spcPts val="0"/>
              </a:spcBef>
              <a:spcAft>
                <a:spcPts val="0"/>
              </a:spcAft>
              <a:buSzPts val="1300"/>
              <a:buFont typeface="Figtree"/>
              <a:buNone/>
              <a:defRPr sz="1300"/>
            </a:lvl9pPr>
          </a:lstStyle>
          <a:p/>
        </p:txBody>
      </p:sp>
      <p:sp>
        <p:nvSpPr>
          <p:cNvPr id="221" name="Google Shape;221;p21"/>
          <p:cNvSpPr txBox="1"/>
          <p:nvPr>
            <p:ph idx="1" type="body"/>
          </p:nvPr>
        </p:nvSpPr>
        <p:spPr>
          <a:xfrm>
            <a:off x="3410831" y="2606773"/>
            <a:ext cx="2325600" cy="677400"/>
          </a:xfrm>
          <a:prstGeom prst="rect">
            <a:avLst/>
          </a:prstGeom>
        </p:spPr>
        <p:txBody>
          <a:bodyPr anchorCtr="0" anchor="t" bIns="0" lIns="0" spcFirstLastPara="1" rIns="0" wrap="square" tIns="0">
            <a:normAutofit/>
          </a:bodyPr>
          <a:lstStyle>
            <a:lvl1pPr indent="-298450" lvl="0" marL="4572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1pPr>
            <a:lvl2pPr indent="-298450" lvl="1" marL="9144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2pPr>
            <a:lvl3pPr indent="-298450" lvl="2" marL="13716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3pPr>
            <a:lvl4pPr indent="-298450" lvl="3" marL="18288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4pPr>
            <a:lvl5pPr indent="-298450" lvl="4" marL="22860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5pPr>
            <a:lvl6pPr indent="-298450" lvl="5" marL="27432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6pPr>
            <a:lvl7pPr indent="-298450" lvl="6" marL="32004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7pPr>
            <a:lvl8pPr indent="-298450" lvl="7" marL="36576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8pPr>
            <a:lvl9pPr indent="-298450" lvl="8" marL="41148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9pPr>
          </a:lstStyle>
          <a:p/>
        </p:txBody>
      </p:sp>
      <p:sp>
        <p:nvSpPr>
          <p:cNvPr id="222" name="Google Shape;222;p21"/>
          <p:cNvSpPr txBox="1"/>
          <p:nvPr>
            <p:ph idx="3" type="title"/>
          </p:nvPr>
        </p:nvSpPr>
        <p:spPr>
          <a:xfrm>
            <a:off x="6454256" y="2280747"/>
            <a:ext cx="2325600" cy="200100"/>
          </a:xfrm>
          <a:prstGeom prst="rect">
            <a:avLst/>
          </a:prstGeom>
        </p:spPr>
        <p:txBody>
          <a:bodyPr anchorCtr="0" anchor="t" bIns="91425" lIns="91425" spcFirstLastPara="1" rIns="91425" wrap="square" tIns="91425">
            <a:noAutofit/>
          </a:bodyPr>
          <a:lstStyle>
            <a:lvl1pPr lvl="0">
              <a:spcBef>
                <a:spcPts val="0"/>
              </a:spcBef>
              <a:spcAft>
                <a:spcPts val="0"/>
              </a:spcAft>
              <a:buSzPts val="1300"/>
              <a:buFont typeface="Figtree ExtraBold"/>
              <a:buNone/>
              <a:defRPr b="0" sz="1300">
                <a:latin typeface="Figtree ExtraBold"/>
                <a:ea typeface="Figtree ExtraBold"/>
                <a:cs typeface="Figtree ExtraBold"/>
                <a:sym typeface="Figtree ExtraBold"/>
              </a:defRPr>
            </a:lvl1pPr>
            <a:lvl2pPr lvl="1">
              <a:spcBef>
                <a:spcPts val="0"/>
              </a:spcBef>
              <a:spcAft>
                <a:spcPts val="0"/>
              </a:spcAft>
              <a:buSzPts val="1300"/>
              <a:buFont typeface="Figtree"/>
              <a:buNone/>
              <a:defRPr sz="1300"/>
            </a:lvl2pPr>
            <a:lvl3pPr lvl="2">
              <a:spcBef>
                <a:spcPts val="0"/>
              </a:spcBef>
              <a:spcAft>
                <a:spcPts val="0"/>
              </a:spcAft>
              <a:buSzPts val="1300"/>
              <a:buFont typeface="Figtree"/>
              <a:buNone/>
              <a:defRPr sz="1300"/>
            </a:lvl3pPr>
            <a:lvl4pPr lvl="3">
              <a:spcBef>
                <a:spcPts val="0"/>
              </a:spcBef>
              <a:spcAft>
                <a:spcPts val="0"/>
              </a:spcAft>
              <a:buSzPts val="1300"/>
              <a:buFont typeface="Figtree"/>
              <a:buNone/>
              <a:defRPr sz="1300"/>
            </a:lvl4pPr>
            <a:lvl5pPr lvl="4">
              <a:spcBef>
                <a:spcPts val="0"/>
              </a:spcBef>
              <a:spcAft>
                <a:spcPts val="0"/>
              </a:spcAft>
              <a:buSzPts val="1300"/>
              <a:buFont typeface="Figtree"/>
              <a:buNone/>
              <a:defRPr sz="1300"/>
            </a:lvl5pPr>
            <a:lvl6pPr lvl="5">
              <a:spcBef>
                <a:spcPts val="0"/>
              </a:spcBef>
              <a:spcAft>
                <a:spcPts val="0"/>
              </a:spcAft>
              <a:buSzPts val="1300"/>
              <a:buFont typeface="Figtree"/>
              <a:buNone/>
              <a:defRPr sz="1300"/>
            </a:lvl6pPr>
            <a:lvl7pPr lvl="6">
              <a:spcBef>
                <a:spcPts val="0"/>
              </a:spcBef>
              <a:spcAft>
                <a:spcPts val="0"/>
              </a:spcAft>
              <a:buSzPts val="1300"/>
              <a:buFont typeface="Figtree"/>
              <a:buNone/>
              <a:defRPr sz="1300"/>
            </a:lvl7pPr>
            <a:lvl8pPr lvl="7">
              <a:spcBef>
                <a:spcPts val="0"/>
              </a:spcBef>
              <a:spcAft>
                <a:spcPts val="0"/>
              </a:spcAft>
              <a:buSzPts val="1300"/>
              <a:buFont typeface="Figtree"/>
              <a:buNone/>
              <a:defRPr sz="1300"/>
            </a:lvl8pPr>
            <a:lvl9pPr lvl="8">
              <a:spcBef>
                <a:spcPts val="0"/>
              </a:spcBef>
              <a:spcAft>
                <a:spcPts val="0"/>
              </a:spcAft>
              <a:buSzPts val="1300"/>
              <a:buFont typeface="Figtree"/>
              <a:buNone/>
              <a:defRPr sz="1300"/>
            </a:lvl9pPr>
          </a:lstStyle>
          <a:p/>
        </p:txBody>
      </p:sp>
      <p:sp>
        <p:nvSpPr>
          <p:cNvPr id="223" name="Google Shape;223;p21"/>
          <p:cNvSpPr txBox="1"/>
          <p:nvPr>
            <p:ph idx="4" type="body"/>
          </p:nvPr>
        </p:nvSpPr>
        <p:spPr>
          <a:xfrm>
            <a:off x="6454256" y="2606773"/>
            <a:ext cx="2325600" cy="677400"/>
          </a:xfrm>
          <a:prstGeom prst="rect">
            <a:avLst/>
          </a:prstGeom>
        </p:spPr>
        <p:txBody>
          <a:bodyPr anchorCtr="0" anchor="t" bIns="0" lIns="0" spcFirstLastPara="1" rIns="0" wrap="square" tIns="0">
            <a:normAutofit/>
          </a:bodyPr>
          <a:lstStyle>
            <a:lvl1pPr indent="-323850" lvl="0" marL="457200" algn="ctr">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1pPr>
            <a:lvl2pPr indent="-323850" lvl="1" marL="914400" algn="ctr">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2pPr>
            <a:lvl3pPr indent="-323850" lvl="2" marL="1371600" algn="ctr">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3pPr>
            <a:lvl4pPr indent="-323850" lvl="3" marL="1828800" algn="ctr">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4pPr>
            <a:lvl5pPr indent="-323850" lvl="4" marL="2286000" algn="ctr">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5pPr>
            <a:lvl6pPr indent="-323850" lvl="5" marL="2743200" algn="ctr">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6pPr>
            <a:lvl7pPr indent="-323850" lvl="6" marL="3200400" algn="ctr">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7pPr>
            <a:lvl8pPr indent="-323850" lvl="7" marL="3657600" algn="ctr">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8pPr>
            <a:lvl9pPr indent="-323850" lvl="8" marL="4114800" algn="ctr">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9pPr>
          </a:lstStyle>
          <a:p/>
        </p:txBody>
      </p:sp>
      <p:sp>
        <p:nvSpPr>
          <p:cNvPr id="224" name="Google Shape;224;p21"/>
          <p:cNvSpPr/>
          <p:nvPr/>
        </p:nvSpPr>
        <p:spPr>
          <a:xfrm>
            <a:off x="7443763" y="113400"/>
            <a:ext cx="1589400" cy="2268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chemeClr val="dk1"/>
              </a:solidFill>
              <a:latin typeface="Figtree SemiBold"/>
              <a:ea typeface="Figtree SemiBold"/>
              <a:cs typeface="Figtree SemiBold"/>
              <a:sym typeface="Figtree SemiBold"/>
            </a:endParaRPr>
          </a:p>
        </p:txBody>
      </p:sp>
      <p:sp>
        <p:nvSpPr>
          <p:cNvPr id="225" name="Google Shape;225;p21"/>
          <p:cNvSpPr/>
          <p:nvPr/>
        </p:nvSpPr>
        <p:spPr>
          <a:xfrm>
            <a:off x="5776463" y="113400"/>
            <a:ext cx="1589400" cy="2268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chemeClr val="dk1"/>
              </a:solidFill>
              <a:latin typeface="Figtree SemiBold"/>
              <a:ea typeface="Figtree SemiBold"/>
              <a:cs typeface="Figtree SemiBold"/>
              <a:sym typeface="Figtree SemiBold"/>
            </a:endParaRPr>
          </a:p>
        </p:txBody>
      </p:sp>
      <p:sp>
        <p:nvSpPr>
          <p:cNvPr id="226" name="Google Shape;226;p21"/>
          <p:cNvSpPr txBox="1"/>
          <p:nvPr>
            <p:ph idx="5" type="subTitle"/>
          </p:nvPr>
        </p:nvSpPr>
        <p:spPr>
          <a:xfrm>
            <a:off x="5809350" y="58800"/>
            <a:ext cx="1556400" cy="338700"/>
          </a:xfrm>
          <a:prstGeom prst="rect">
            <a:avLst/>
          </a:prstGeom>
        </p:spPr>
        <p:txBody>
          <a:bodyPr anchorCtr="0" anchor="t" bIns="91425" lIns="91425" spcFirstLastPara="1" rIns="91425" wrap="square" tIns="91425">
            <a:spAutoFit/>
          </a:bodyPr>
          <a:lstStyle>
            <a:lvl1pPr lvl="0">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1pPr>
            <a:lvl2pPr lvl="1">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2pPr>
            <a:lvl3pPr lvl="2">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3pPr>
            <a:lvl4pPr lvl="3">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4pPr>
            <a:lvl5pPr lvl="4">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5pPr>
            <a:lvl6pPr lvl="5">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6pPr>
            <a:lvl7pPr lvl="6">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7pPr>
            <a:lvl8pPr lvl="7">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8pPr>
            <a:lvl9pPr lvl="8">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9pPr>
          </a:lstStyle>
          <a:p/>
        </p:txBody>
      </p:sp>
      <p:sp>
        <p:nvSpPr>
          <p:cNvPr id="227" name="Google Shape;227;p21"/>
          <p:cNvSpPr txBox="1"/>
          <p:nvPr>
            <p:ph idx="6" type="subTitle"/>
          </p:nvPr>
        </p:nvSpPr>
        <p:spPr>
          <a:xfrm>
            <a:off x="7476775" y="58800"/>
            <a:ext cx="1556400" cy="338700"/>
          </a:xfrm>
          <a:prstGeom prst="rect">
            <a:avLst/>
          </a:prstGeom>
        </p:spPr>
        <p:txBody>
          <a:bodyPr anchorCtr="0" anchor="t" bIns="91425" lIns="91425" spcFirstLastPara="1" rIns="91425" wrap="square" tIns="91425">
            <a:spAutoFit/>
          </a:bodyPr>
          <a:lstStyle>
            <a:lvl1pPr lvl="0">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1pPr>
            <a:lvl2pPr lvl="1">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2pPr>
            <a:lvl3pPr lvl="2">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3pPr>
            <a:lvl4pPr lvl="3">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4pPr>
            <a:lvl5pPr lvl="4">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5pPr>
            <a:lvl6pPr lvl="5">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6pPr>
            <a:lvl7pPr lvl="6">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7pPr>
            <a:lvl8pPr lvl="7">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8pPr>
            <a:lvl9pPr lvl="8">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points 2">
  <p:cSld name="BIG_NUMBER_1_2">
    <p:bg>
      <p:bgPr>
        <a:solidFill>
          <a:schemeClr val="dk2"/>
        </a:solidFill>
      </p:bgPr>
    </p:bg>
    <p:spTree>
      <p:nvGrpSpPr>
        <p:cNvPr id="228" name="Shape 228"/>
        <p:cNvGrpSpPr/>
        <p:nvPr/>
      </p:nvGrpSpPr>
      <p:grpSpPr>
        <a:xfrm>
          <a:off x="0" y="0"/>
          <a:ext cx="0" cy="0"/>
          <a:chOff x="0" y="0"/>
          <a:chExt cx="0" cy="0"/>
        </a:xfrm>
      </p:grpSpPr>
      <p:grpSp>
        <p:nvGrpSpPr>
          <p:cNvPr id="229" name="Google Shape;229;p22"/>
          <p:cNvGrpSpPr/>
          <p:nvPr/>
        </p:nvGrpSpPr>
        <p:grpSpPr>
          <a:xfrm>
            <a:off x="0" y="1477575"/>
            <a:ext cx="9145300" cy="3447050"/>
            <a:chOff x="0" y="1477575"/>
            <a:chExt cx="9145300" cy="3447050"/>
          </a:xfrm>
        </p:grpSpPr>
        <p:sp>
          <p:nvSpPr>
            <p:cNvPr id="230" name="Google Shape;230;p22"/>
            <p:cNvSpPr/>
            <p:nvPr/>
          </p:nvSpPr>
          <p:spPr>
            <a:xfrm>
              <a:off x="0" y="3195412"/>
              <a:ext cx="3048000" cy="1729213"/>
            </a:xfrm>
            <a:prstGeom prst="flowChartPreparation">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1" name="Google Shape;231;p22"/>
            <p:cNvSpPr/>
            <p:nvPr/>
          </p:nvSpPr>
          <p:spPr>
            <a:xfrm>
              <a:off x="0" y="1477575"/>
              <a:ext cx="3048000" cy="1729213"/>
            </a:xfrm>
            <a:prstGeom prst="flowChartPreparation">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2" name="Google Shape;232;p22"/>
            <p:cNvSpPr/>
            <p:nvPr/>
          </p:nvSpPr>
          <p:spPr>
            <a:xfrm>
              <a:off x="6097300" y="3195412"/>
              <a:ext cx="3048000" cy="1729213"/>
            </a:xfrm>
            <a:prstGeom prst="flowChartPreparation">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3" name="Google Shape;233;p22"/>
            <p:cNvSpPr/>
            <p:nvPr/>
          </p:nvSpPr>
          <p:spPr>
            <a:xfrm>
              <a:off x="6097300" y="1477575"/>
              <a:ext cx="3048000" cy="1729213"/>
            </a:xfrm>
            <a:prstGeom prst="flowChartPreparation">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4" name="Google Shape;234;p22"/>
            <p:cNvSpPr/>
            <p:nvPr/>
          </p:nvSpPr>
          <p:spPr>
            <a:xfrm>
              <a:off x="3048000" y="3195412"/>
              <a:ext cx="3048000" cy="1729213"/>
            </a:xfrm>
            <a:prstGeom prst="flowChartPreparation">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5" name="Google Shape;235;p22"/>
            <p:cNvSpPr/>
            <p:nvPr/>
          </p:nvSpPr>
          <p:spPr>
            <a:xfrm>
              <a:off x="3048000" y="1477575"/>
              <a:ext cx="3048000" cy="1729213"/>
            </a:xfrm>
            <a:prstGeom prst="flowChartPreparation">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236" name="Google Shape;236;p22"/>
          <p:cNvSpPr/>
          <p:nvPr/>
        </p:nvSpPr>
        <p:spPr>
          <a:xfrm>
            <a:off x="110838" y="113400"/>
            <a:ext cx="794700" cy="2268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chemeClr val="dk1"/>
              </a:solidFill>
              <a:latin typeface="Figtree SemiBold"/>
              <a:ea typeface="Figtree SemiBold"/>
              <a:cs typeface="Figtree SemiBold"/>
              <a:sym typeface="Figtree SemiBold"/>
            </a:endParaRPr>
          </a:p>
        </p:txBody>
      </p:sp>
      <p:sp>
        <p:nvSpPr>
          <p:cNvPr id="237" name="Google Shape;237;p22"/>
          <p:cNvSpPr txBox="1"/>
          <p:nvPr>
            <p:ph idx="12" type="sldNum"/>
          </p:nvPr>
        </p:nvSpPr>
        <p:spPr>
          <a:xfrm>
            <a:off x="143700" y="102475"/>
            <a:ext cx="548700" cy="248700"/>
          </a:xfrm>
          <a:prstGeom prst="rect">
            <a:avLst/>
          </a:prstGeom>
        </p:spPr>
        <p:txBody>
          <a:bodyPr anchorCtr="0" anchor="ctr" bIns="91425" lIns="91425" spcFirstLastPara="1" rIns="91425" wrap="square" tIns="91425">
            <a:normAutofit fontScale="47500" lnSpcReduction="10000"/>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cxnSp>
        <p:nvCxnSpPr>
          <p:cNvPr id="238" name="Google Shape;238;p22"/>
          <p:cNvCxnSpPr/>
          <p:nvPr/>
        </p:nvCxnSpPr>
        <p:spPr>
          <a:xfrm>
            <a:off x="111000" y="443900"/>
            <a:ext cx="8922000" cy="0"/>
          </a:xfrm>
          <a:prstGeom prst="straightConnector1">
            <a:avLst/>
          </a:prstGeom>
          <a:noFill/>
          <a:ln cap="flat" cmpd="sng" w="9525">
            <a:solidFill>
              <a:schemeClr val="lt1"/>
            </a:solidFill>
            <a:prstDash val="solid"/>
            <a:round/>
            <a:headEnd len="med" w="med" type="none"/>
            <a:tailEnd len="med" w="med" type="none"/>
          </a:ln>
        </p:spPr>
      </p:cxnSp>
      <p:sp>
        <p:nvSpPr>
          <p:cNvPr id="239" name="Google Shape;239;p22"/>
          <p:cNvSpPr txBox="1"/>
          <p:nvPr>
            <p:ph type="title"/>
          </p:nvPr>
        </p:nvSpPr>
        <p:spPr>
          <a:xfrm>
            <a:off x="437250" y="768288"/>
            <a:ext cx="8269500" cy="384900"/>
          </a:xfrm>
          <a:prstGeom prst="rect">
            <a:avLst/>
          </a:prstGeom>
        </p:spPr>
        <p:txBody>
          <a:bodyPr anchorCtr="0" anchor="t" bIns="91425" lIns="91425" spcFirstLastPara="1" rIns="91425" wrap="square" tIns="91425">
            <a:noAutofit/>
          </a:bodyPr>
          <a:lstStyle>
            <a:lvl1pPr lvl="0">
              <a:spcBef>
                <a:spcPts val="0"/>
              </a:spcBef>
              <a:spcAft>
                <a:spcPts val="0"/>
              </a:spcAft>
              <a:buSzPts val="2500"/>
              <a:buFont typeface="Figtree"/>
              <a:buNone/>
              <a:defRPr sz="2500"/>
            </a:lvl1pPr>
            <a:lvl2pPr lvl="1">
              <a:spcBef>
                <a:spcPts val="0"/>
              </a:spcBef>
              <a:spcAft>
                <a:spcPts val="0"/>
              </a:spcAft>
              <a:buSzPts val="2500"/>
              <a:buFont typeface="Figtree"/>
              <a:buNone/>
              <a:defRPr sz="2500"/>
            </a:lvl2pPr>
            <a:lvl3pPr lvl="2">
              <a:spcBef>
                <a:spcPts val="0"/>
              </a:spcBef>
              <a:spcAft>
                <a:spcPts val="0"/>
              </a:spcAft>
              <a:buSzPts val="2500"/>
              <a:buFont typeface="Figtree"/>
              <a:buNone/>
              <a:defRPr sz="2500"/>
            </a:lvl3pPr>
            <a:lvl4pPr lvl="3">
              <a:spcBef>
                <a:spcPts val="0"/>
              </a:spcBef>
              <a:spcAft>
                <a:spcPts val="0"/>
              </a:spcAft>
              <a:buSzPts val="2500"/>
              <a:buFont typeface="Figtree"/>
              <a:buNone/>
              <a:defRPr sz="2500"/>
            </a:lvl4pPr>
            <a:lvl5pPr lvl="4">
              <a:spcBef>
                <a:spcPts val="0"/>
              </a:spcBef>
              <a:spcAft>
                <a:spcPts val="0"/>
              </a:spcAft>
              <a:buSzPts val="2500"/>
              <a:buFont typeface="Figtree"/>
              <a:buNone/>
              <a:defRPr sz="2500"/>
            </a:lvl5pPr>
            <a:lvl6pPr lvl="5">
              <a:spcBef>
                <a:spcPts val="0"/>
              </a:spcBef>
              <a:spcAft>
                <a:spcPts val="0"/>
              </a:spcAft>
              <a:buSzPts val="2500"/>
              <a:buFont typeface="Figtree"/>
              <a:buNone/>
              <a:defRPr sz="2500"/>
            </a:lvl6pPr>
            <a:lvl7pPr lvl="6">
              <a:spcBef>
                <a:spcPts val="0"/>
              </a:spcBef>
              <a:spcAft>
                <a:spcPts val="0"/>
              </a:spcAft>
              <a:buSzPts val="2500"/>
              <a:buFont typeface="Figtree"/>
              <a:buNone/>
              <a:defRPr sz="2500"/>
            </a:lvl7pPr>
            <a:lvl8pPr lvl="7">
              <a:spcBef>
                <a:spcPts val="0"/>
              </a:spcBef>
              <a:spcAft>
                <a:spcPts val="0"/>
              </a:spcAft>
              <a:buSzPts val="2500"/>
              <a:buFont typeface="Figtree"/>
              <a:buNone/>
              <a:defRPr sz="2500"/>
            </a:lvl8pPr>
            <a:lvl9pPr lvl="8">
              <a:spcBef>
                <a:spcPts val="0"/>
              </a:spcBef>
              <a:spcAft>
                <a:spcPts val="0"/>
              </a:spcAft>
              <a:buSzPts val="2500"/>
              <a:buFont typeface="Figtree"/>
              <a:buNone/>
              <a:defRPr sz="2500"/>
            </a:lvl9pPr>
          </a:lstStyle>
          <a:p/>
        </p:txBody>
      </p:sp>
      <p:sp>
        <p:nvSpPr>
          <p:cNvPr id="240" name="Google Shape;240;p22"/>
          <p:cNvSpPr txBox="1"/>
          <p:nvPr>
            <p:ph idx="2" type="title"/>
          </p:nvPr>
        </p:nvSpPr>
        <p:spPr>
          <a:xfrm>
            <a:off x="3409838" y="2026475"/>
            <a:ext cx="2325600" cy="200100"/>
          </a:xfrm>
          <a:prstGeom prst="rect">
            <a:avLst/>
          </a:prstGeom>
        </p:spPr>
        <p:txBody>
          <a:bodyPr anchorCtr="0" anchor="t" bIns="91425" lIns="91425" spcFirstLastPara="1" rIns="91425" wrap="square" tIns="91425">
            <a:noAutofit/>
          </a:bodyPr>
          <a:lstStyle>
            <a:lvl1pPr lvl="0">
              <a:spcBef>
                <a:spcPts val="0"/>
              </a:spcBef>
              <a:spcAft>
                <a:spcPts val="0"/>
              </a:spcAft>
              <a:buSzPts val="1300"/>
              <a:buFont typeface="Figtree"/>
              <a:buNone/>
              <a:defRPr sz="1300"/>
            </a:lvl1pPr>
            <a:lvl2pPr lvl="1">
              <a:spcBef>
                <a:spcPts val="0"/>
              </a:spcBef>
              <a:spcAft>
                <a:spcPts val="0"/>
              </a:spcAft>
              <a:buSzPts val="1300"/>
              <a:buFont typeface="Figtree"/>
              <a:buNone/>
              <a:defRPr sz="1300"/>
            </a:lvl2pPr>
            <a:lvl3pPr lvl="2">
              <a:spcBef>
                <a:spcPts val="0"/>
              </a:spcBef>
              <a:spcAft>
                <a:spcPts val="0"/>
              </a:spcAft>
              <a:buSzPts val="1300"/>
              <a:buFont typeface="Figtree"/>
              <a:buNone/>
              <a:defRPr sz="1300"/>
            </a:lvl3pPr>
            <a:lvl4pPr lvl="3">
              <a:spcBef>
                <a:spcPts val="0"/>
              </a:spcBef>
              <a:spcAft>
                <a:spcPts val="0"/>
              </a:spcAft>
              <a:buSzPts val="1300"/>
              <a:buFont typeface="Figtree"/>
              <a:buNone/>
              <a:defRPr sz="1300"/>
            </a:lvl4pPr>
            <a:lvl5pPr lvl="4">
              <a:spcBef>
                <a:spcPts val="0"/>
              </a:spcBef>
              <a:spcAft>
                <a:spcPts val="0"/>
              </a:spcAft>
              <a:buSzPts val="1300"/>
              <a:buFont typeface="Figtree"/>
              <a:buNone/>
              <a:defRPr sz="1300"/>
            </a:lvl5pPr>
            <a:lvl6pPr lvl="5">
              <a:spcBef>
                <a:spcPts val="0"/>
              </a:spcBef>
              <a:spcAft>
                <a:spcPts val="0"/>
              </a:spcAft>
              <a:buSzPts val="1300"/>
              <a:buFont typeface="Figtree"/>
              <a:buNone/>
              <a:defRPr sz="1300"/>
            </a:lvl6pPr>
            <a:lvl7pPr lvl="6">
              <a:spcBef>
                <a:spcPts val="0"/>
              </a:spcBef>
              <a:spcAft>
                <a:spcPts val="0"/>
              </a:spcAft>
              <a:buSzPts val="1300"/>
              <a:buFont typeface="Figtree"/>
              <a:buNone/>
              <a:defRPr sz="1300"/>
            </a:lvl7pPr>
            <a:lvl8pPr lvl="7">
              <a:spcBef>
                <a:spcPts val="0"/>
              </a:spcBef>
              <a:spcAft>
                <a:spcPts val="0"/>
              </a:spcAft>
              <a:buSzPts val="1300"/>
              <a:buFont typeface="Figtree"/>
              <a:buNone/>
              <a:defRPr sz="1300"/>
            </a:lvl8pPr>
            <a:lvl9pPr lvl="8">
              <a:spcBef>
                <a:spcPts val="0"/>
              </a:spcBef>
              <a:spcAft>
                <a:spcPts val="0"/>
              </a:spcAft>
              <a:buSzPts val="1300"/>
              <a:buFont typeface="Figtree"/>
              <a:buNone/>
              <a:defRPr sz="1300"/>
            </a:lvl9pPr>
          </a:lstStyle>
          <a:p/>
        </p:txBody>
      </p:sp>
      <p:sp>
        <p:nvSpPr>
          <p:cNvPr id="241" name="Google Shape;241;p22"/>
          <p:cNvSpPr txBox="1"/>
          <p:nvPr>
            <p:ph idx="1" type="body"/>
          </p:nvPr>
        </p:nvSpPr>
        <p:spPr>
          <a:xfrm>
            <a:off x="3409838" y="2352500"/>
            <a:ext cx="2325600" cy="677400"/>
          </a:xfrm>
          <a:prstGeom prst="rect">
            <a:avLst/>
          </a:prstGeom>
        </p:spPr>
        <p:txBody>
          <a:bodyPr anchorCtr="0" anchor="t" bIns="0" lIns="0" spcFirstLastPara="1" rIns="0" wrap="square" tIns="0">
            <a:spAutoFit/>
          </a:bodyPr>
          <a:lstStyle>
            <a:lvl1pPr indent="-298450" lvl="0" marL="4572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1pPr>
            <a:lvl2pPr indent="-298450" lvl="1" marL="9144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2pPr>
            <a:lvl3pPr indent="-298450" lvl="2" marL="13716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3pPr>
            <a:lvl4pPr indent="-298450" lvl="3" marL="18288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4pPr>
            <a:lvl5pPr indent="-298450" lvl="4" marL="22860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5pPr>
            <a:lvl6pPr indent="-298450" lvl="5" marL="27432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6pPr>
            <a:lvl7pPr indent="-298450" lvl="6" marL="32004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7pPr>
            <a:lvl8pPr indent="-298450" lvl="7" marL="36576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8pPr>
            <a:lvl9pPr indent="-298450" lvl="8" marL="41148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9pPr>
          </a:lstStyle>
          <a:p/>
        </p:txBody>
      </p:sp>
      <p:sp>
        <p:nvSpPr>
          <p:cNvPr id="242" name="Google Shape;242;p22"/>
          <p:cNvSpPr txBox="1"/>
          <p:nvPr>
            <p:ph idx="3" type="title"/>
          </p:nvPr>
        </p:nvSpPr>
        <p:spPr>
          <a:xfrm>
            <a:off x="362475" y="2026475"/>
            <a:ext cx="2325600" cy="200100"/>
          </a:xfrm>
          <a:prstGeom prst="rect">
            <a:avLst/>
          </a:prstGeom>
        </p:spPr>
        <p:txBody>
          <a:bodyPr anchorCtr="0" anchor="t" bIns="91425" lIns="91425" spcFirstLastPara="1" rIns="91425" wrap="square" tIns="91425">
            <a:noAutofit/>
          </a:bodyPr>
          <a:lstStyle>
            <a:lvl1pPr lvl="0">
              <a:spcBef>
                <a:spcPts val="0"/>
              </a:spcBef>
              <a:spcAft>
                <a:spcPts val="0"/>
              </a:spcAft>
              <a:buSzPts val="1300"/>
              <a:buFont typeface="Figtree"/>
              <a:buNone/>
              <a:defRPr sz="1300"/>
            </a:lvl1pPr>
            <a:lvl2pPr lvl="1">
              <a:spcBef>
                <a:spcPts val="0"/>
              </a:spcBef>
              <a:spcAft>
                <a:spcPts val="0"/>
              </a:spcAft>
              <a:buSzPts val="1300"/>
              <a:buFont typeface="Figtree"/>
              <a:buNone/>
              <a:defRPr sz="1300"/>
            </a:lvl2pPr>
            <a:lvl3pPr lvl="2">
              <a:spcBef>
                <a:spcPts val="0"/>
              </a:spcBef>
              <a:spcAft>
                <a:spcPts val="0"/>
              </a:spcAft>
              <a:buSzPts val="1300"/>
              <a:buFont typeface="Figtree"/>
              <a:buNone/>
              <a:defRPr sz="1300"/>
            </a:lvl3pPr>
            <a:lvl4pPr lvl="3">
              <a:spcBef>
                <a:spcPts val="0"/>
              </a:spcBef>
              <a:spcAft>
                <a:spcPts val="0"/>
              </a:spcAft>
              <a:buSzPts val="1300"/>
              <a:buFont typeface="Figtree"/>
              <a:buNone/>
              <a:defRPr sz="1300"/>
            </a:lvl4pPr>
            <a:lvl5pPr lvl="4">
              <a:spcBef>
                <a:spcPts val="0"/>
              </a:spcBef>
              <a:spcAft>
                <a:spcPts val="0"/>
              </a:spcAft>
              <a:buSzPts val="1300"/>
              <a:buFont typeface="Figtree"/>
              <a:buNone/>
              <a:defRPr sz="1300"/>
            </a:lvl5pPr>
            <a:lvl6pPr lvl="5">
              <a:spcBef>
                <a:spcPts val="0"/>
              </a:spcBef>
              <a:spcAft>
                <a:spcPts val="0"/>
              </a:spcAft>
              <a:buSzPts val="1300"/>
              <a:buFont typeface="Figtree"/>
              <a:buNone/>
              <a:defRPr sz="1300"/>
            </a:lvl6pPr>
            <a:lvl7pPr lvl="6">
              <a:spcBef>
                <a:spcPts val="0"/>
              </a:spcBef>
              <a:spcAft>
                <a:spcPts val="0"/>
              </a:spcAft>
              <a:buSzPts val="1300"/>
              <a:buFont typeface="Figtree"/>
              <a:buNone/>
              <a:defRPr sz="1300"/>
            </a:lvl7pPr>
            <a:lvl8pPr lvl="7">
              <a:spcBef>
                <a:spcPts val="0"/>
              </a:spcBef>
              <a:spcAft>
                <a:spcPts val="0"/>
              </a:spcAft>
              <a:buSzPts val="1300"/>
              <a:buFont typeface="Figtree"/>
              <a:buNone/>
              <a:defRPr sz="1300"/>
            </a:lvl8pPr>
            <a:lvl9pPr lvl="8">
              <a:spcBef>
                <a:spcPts val="0"/>
              </a:spcBef>
              <a:spcAft>
                <a:spcPts val="0"/>
              </a:spcAft>
              <a:buSzPts val="1300"/>
              <a:buFont typeface="Figtree"/>
              <a:buNone/>
              <a:defRPr sz="1300"/>
            </a:lvl9pPr>
          </a:lstStyle>
          <a:p/>
        </p:txBody>
      </p:sp>
      <p:sp>
        <p:nvSpPr>
          <p:cNvPr id="243" name="Google Shape;243;p22"/>
          <p:cNvSpPr txBox="1"/>
          <p:nvPr>
            <p:ph idx="4" type="body"/>
          </p:nvPr>
        </p:nvSpPr>
        <p:spPr>
          <a:xfrm>
            <a:off x="362475" y="2352500"/>
            <a:ext cx="2325600" cy="677400"/>
          </a:xfrm>
          <a:prstGeom prst="rect">
            <a:avLst/>
          </a:prstGeom>
        </p:spPr>
        <p:txBody>
          <a:bodyPr anchorCtr="0" anchor="t" bIns="0" lIns="0" spcFirstLastPara="1" rIns="0" wrap="square" tIns="0">
            <a:spAutoFit/>
          </a:bodyPr>
          <a:lstStyle>
            <a:lvl1pPr indent="-298450" lvl="0" marL="4572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1pPr>
            <a:lvl2pPr indent="-298450" lvl="1" marL="9144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2pPr>
            <a:lvl3pPr indent="-298450" lvl="2" marL="13716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3pPr>
            <a:lvl4pPr indent="-298450" lvl="3" marL="18288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4pPr>
            <a:lvl5pPr indent="-298450" lvl="4" marL="22860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5pPr>
            <a:lvl6pPr indent="-298450" lvl="5" marL="27432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6pPr>
            <a:lvl7pPr indent="-298450" lvl="6" marL="32004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7pPr>
            <a:lvl8pPr indent="-298450" lvl="7" marL="36576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8pPr>
            <a:lvl9pPr indent="-298450" lvl="8" marL="41148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9pPr>
          </a:lstStyle>
          <a:p/>
        </p:txBody>
      </p:sp>
      <p:sp>
        <p:nvSpPr>
          <p:cNvPr id="244" name="Google Shape;244;p22"/>
          <p:cNvSpPr txBox="1"/>
          <p:nvPr>
            <p:ph idx="5" type="title"/>
          </p:nvPr>
        </p:nvSpPr>
        <p:spPr>
          <a:xfrm>
            <a:off x="6457200" y="2026475"/>
            <a:ext cx="2325600" cy="200100"/>
          </a:xfrm>
          <a:prstGeom prst="rect">
            <a:avLst/>
          </a:prstGeom>
        </p:spPr>
        <p:txBody>
          <a:bodyPr anchorCtr="0" anchor="t" bIns="91425" lIns="91425" spcFirstLastPara="1" rIns="91425" wrap="square" tIns="91425">
            <a:noAutofit/>
          </a:bodyPr>
          <a:lstStyle>
            <a:lvl1pPr lvl="0">
              <a:spcBef>
                <a:spcPts val="0"/>
              </a:spcBef>
              <a:spcAft>
                <a:spcPts val="0"/>
              </a:spcAft>
              <a:buSzPts val="1300"/>
              <a:buFont typeface="Figtree"/>
              <a:buNone/>
              <a:defRPr sz="1300"/>
            </a:lvl1pPr>
            <a:lvl2pPr lvl="1">
              <a:spcBef>
                <a:spcPts val="0"/>
              </a:spcBef>
              <a:spcAft>
                <a:spcPts val="0"/>
              </a:spcAft>
              <a:buSzPts val="1300"/>
              <a:buFont typeface="Figtree"/>
              <a:buNone/>
              <a:defRPr sz="1300"/>
            </a:lvl2pPr>
            <a:lvl3pPr lvl="2">
              <a:spcBef>
                <a:spcPts val="0"/>
              </a:spcBef>
              <a:spcAft>
                <a:spcPts val="0"/>
              </a:spcAft>
              <a:buSzPts val="1300"/>
              <a:buFont typeface="Figtree"/>
              <a:buNone/>
              <a:defRPr sz="1300"/>
            </a:lvl3pPr>
            <a:lvl4pPr lvl="3">
              <a:spcBef>
                <a:spcPts val="0"/>
              </a:spcBef>
              <a:spcAft>
                <a:spcPts val="0"/>
              </a:spcAft>
              <a:buSzPts val="1300"/>
              <a:buFont typeface="Figtree"/>
              <a:buNone/>
              <a:defRPr sz="1300"/>
            </a:lvl4pPr>
            <a:lvl5pPr lvl="4">
              <a:spcBef>
                <a:spcPts val="0"/>
              </a:spcBef>
              <a:spcAft>
                <a:spcPts val="0"/>
              </a:spcAft>
              <a:buSzPts val="1300"/>
              <a:buFont typeface="Figtree"/>
              <a:buNone/>
              <a:defRPr sz="1300"/>
            </a:lvl5pPr>
            <a:lvl6pPr lvl="5">
              <a:spcBef>
                <a:spcPts val="0"/>
              </a:spcBef>
              <a:spcAft>
                <a:spcPts val="0"/>
              </a:spcAft>
              <a:buSzPts val="1300"/>
              <a:buFont typeface="Figtree"/>
              <a:buNone/>
              <a:defRPr sz="1300"/>
            </a:lvl6pPr>
            <a:lvl7pPr lvl="6">
              <a:spcBef>
                <a:spcPts val="0"/>
              </a:spcBef>
              <a:spcAft>
                <a:spcPts val="0"/>
              </a:spcAft>
              <a:buSzPts val="1300"/>
              <a:buFont typeface="Figtree"/>
              <a:buNone/>
              <a:defRPr sz="1300"/>
            </a:lvl7pPr>
            <a:lvl8pPr lvl="7">
              <a:spcBef>
                <a:spcPts val="0"/>
              </a:spcBef>
              <a:spcAft>
                <a:spcPts val="0"/>
              </a:spcAft>
              <a:buSzPts val="1300"/>
              <a:buFont typeface="Figtree"/>
              <a:buNone/>
              <a:defRPr sz="1300"/>
            </a:lvl8pPr>
            <a:lvl9pPr lvl="8">
              <a:spcBef>
                <a:spcPts val="0"/>
              </a:spcBef>
              <a:spcAft>
                <a:spcPts val="0"/>
              </a:spcAft>
              <a:buSzPts val="1300"/>
              <a:buFont typeface="Figtree"/>
              <a:buNone/>
              <a:defRPr sz="1300"/>
            </a:lvl9pPr>
          </a:lstStyle>
          <a:p/>
        </p:txBody>
      </p:sp>
      <p:sp>
        <p:nvSpPr>
          <p:cNvPr id="245" name="Google Shape;245;p22"/>
          <p:cNvSpPr txBox="1"/>
          <p:nvPr>
            <p:ph idx="6" type="body"/>
          </p:nvPr>
        </p:nvSpPr>
        <p:spPr>
          <a:xfrm>
            <a:off x="6457200" y="2352500"/>
            <a:ext cx="2325600" cy="677400"/>
          </a:xfrm>
          <a:prstGeom prst="rect">
            <a:avLst/>
          </a:prstGeom>
        </p:spPr>
        <p:txBody>
          <a:bodyPr anchorCtr="0" anchor="t" bIns="0" lIns="0" spcFirstLastPara="1" rIns="0" wrap="square" tIns="0">
            <a:spAutoFit/>
          </a:bodyPr>
          <a:lstStyle>
            <a:lvl1pPr indent="-298450" lvl="0" marL="4572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1pPr>
            <a:lvl2pPr indent="-298450" lvl="1" marL="9144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2pPr>
            <a:lvl3pPr indent="-298450" lvl="2" marL="13716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3pPr>
            <a:lvl4pPr indent="-298450" lvl="3" marL="18288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4pPr>
            <a:lvl5pPr indent="-298450" lvl="4" marL="22860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5pPr>
            <a:lvl6pPr indent="-298450" lvl="5" marL="27432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6pPr>
            <a:lvl7pPr indent="-298450" lvl="6" marL="32004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7pPr>
            <a:lvl8pPr indent="-298450" lvl="7" marL="36576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8pPr>
            <a:lvl9pPr indent="-298450" lvl="8" marL="41148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9pPr>
          </a:lstStyle>
          <a:p/>
        </p:txBody>
      </p:sp>
      <p:sp>
        <p:nvSpPr>
          <p:cNvPr id="246" name="Google Shape;246;p22"/>
          <p:cNvSpPr txBox="1"/>
          <p:nvPr>
            <p:ph idx="7" type="title"/>
          </p:nvPr>
        </p:nvSpPr>
        <p:spPr>
          <a:xfrm>
            <a:off x="362475" y="3711025"/>
            <a:ext cx="2325600" cy="200100"/>
          </a:xfrm>
          <a:prstGeom prst="rect">
            <a:avLst/>
          </a:prstGeom>
        </p:spPr>
        <p:txBody>
          <a:bodyPr anchorCtr="0" anchor="t" bIns="91425" lIns="91425" spcFirstLastPara="1" rIns="91425" wrap="square" tIns="91425">
            <a:noAutofit/>
          </a:bodyPr>
          <a:lstStyle>
            <a:lvl1pPr lvl="0">
              <a:spcBef>
                <a:spcPts val="0"/>
              </a:spcBef>
              <a:spcAft>
                <a:spcPts val="0"/>
              </a:spcAft>
              <a:buSzPts val="1300"/>
              <a:buFont typeface="Figtree"/>
              <a:buNone/>
              <a:defRPr sz="1300"/>
            </a:lvl1pPr>
            <a:lvl2pPr lvl="1">
              <a:spcBef>
                <a:spcPts val="0"/>
              </a:spcBef>
              <a:spcAft>
                <a:spcPts val="0"/>
              </a:spcAft>
              <a:buSzPts val="1300"/>
              <a:buFont typeface="Figtree"/>
              <a:buNone/>
              <a:defRPr sz="1300"/>
            </a:lvl2pPr>
            <a:lvl3pPr lvl="2">
              <a:spcBef>
                <a:spcPts val="0"/>
              </a:spcBef>
              <a:spcAft>
                <a:spcPts val="0"/>
              </a:spcAft>
              <a:buSzPts val="1300"/>
              <a:buFont typeface="Figtree"/>
              <a:buNone/>
              <a:defRPr sz="1300"/>
            </a:lvl3pPr>
            <a:lvl4pPr lvl="3">
              <a:spcBef>
                <a:spcPts val="0"/>
              </a:spcBef>
              <a:spcAft>
                <a:spcPts val="0"/>
              </a:spcAft>
              <a:buSzPts val="1300"/>
              <a:buFont typeface="Figtree"/>
              <a:buNone/>
              <a:defRPr sz="1300"/>
            </a:lvl4pPr>
            <a:lvl5pPr lvl="4">
              <a:spcBef>
                <a:spcPts val="0"/>
              </a:spcBef>
              <a:spcAft>
                <a:spcPts val="0"/>
              </a:spcAft>
              <a:buSzPts val="1300"/>
              <a:buFont typeface="Figtree"/>
              <a:buNone/>
              <a:defRPr sz="1300"/>
            </a:lvl5pPr>
            <a:lvl6pPr lvl="5">
              <a:spcBef>
                <a:spcPts val="0"/>
              </a:spcBef>
              <a:spcAft>
                <a:spcPts val="0"/>
              </a:spcAft>
              <a:buSzPts val="1300"/>
              <a:buFont typeface="Figtree"/>
              <a:buNone/>
              <a:defRPr sz="1300"/>
            </a:lvl6pPr>
            <a:lvl7pPr lvl="6">
              <a:spcBef>
                <a:spcPts val="0"/>
              </a:spcBef>
              <a:spcAft>
                <a:spcPts val="0"/>
              </a:spcAft>
              <a:buSzPts val="1300"/>
              <a:buFont typeface="Figtree"/>
              <a:buNone/>
              <a:defRPr sz="1300"/>
            </a:lvl7pPr>
            <a:lvl8pPr lvl="7">
              <a:spcBef>
                <a:spcPts val="0"/>
              </a:spcBef>
              <a:spcAft>
                <a:spcPts val="0"/>
              </a:spcAft>
              <a:buSzPts val="1300"/>
              <a:buFont typeface="Figtree"/>
              <a:buNone/>
              <a:defRPr sz="1300"/>
            </a:lvl8pPr>
            <a:lvl9pPr lvl="8">
              <a:spcBef>
                <a:spcPts val="0"/>
              </a:spcBef>
              <a:spcAft>
                <a:spcPts val="0"/>
              </a:spcAft>
              <a:buSzPts val="1300"/>
              <a:buFont typeface="Figtree"/>
              <a:buNone/>
              <a:defRPr sz="1300"/>
            </a:lvl9pPr>
          </a:lstStyle>
          <a:p/>
        </p:txBody>
      </p:sp>
      <p:sp>
        <p:nvSpPr>
          <p:cNvPr id="247" name="Google Shape;247;p22"/>
          <p:cNvSpPr txBox="1"/>
          <p:nvPr>
            <p:ph idx="8" type="body"/>
          </p:nvPr>
        </p:nvSpPr>
        <p:spPr>
          <a:xfrm>
            <a:off x="362475" y="4037050"/>
            <a:ext cx="2325600" cy="677400"/>
          </a:xfrm>
          <a:prstGeom prst="rect">
            <a:avLst/>
          </a:prstGeom>
        </p:spPr>
        <p:txBody>
          <a:bodyPr anchorCtr="0" anchor="t" bIns="0" lIns="0" spcFirstLastPara="1" rIns="0" wrap="square" tIns="0">
            <a:spAutoFit/>
          </a:bodyPr>
          <a:lstStyle>
            <a:lvl1pPr indent="-298450" lvl="0" marL="4572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1pPr>
            <a:lvl2pPr indent="-298450" lvl="1" marL="9144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2pPr>
            <a:lvl3pPr indent="-298450" lvl="2" marL="13716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3pPr>
            <a:lvl4pPr indent="-298450" lvl="3" marL="18288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4pPr>
            <a:lvl5pPr indent="-298450" lvl="4" marL="22860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5pPr>
            <a:lvl6pPr indent="-298450" lvl="5" marL="27432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6pPr>
            <a:lvl7pPr indent="-298450" lvl="6" marL="32004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7pPr>
            <a:lvl8pPr indent="-298450" lvl="7" marL="36576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8pPr>
            <a:lvl9pPr indent="-298450" lvl="8" marL="41148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9pPr>
          </a:lstStyle>
          <a:p/>
        </p:txBody>
      </p:sp>
      <p:sp>
        <p:nvSpPr>
          <p:cNvPr id="248" name="Google Shape;248;p22"/>
          <p:cNvSpPr txBox="1"/>
          <p:nvPr>
            <p:ph idx="9" type="title"/>
          </p:nvPr>
        </p:nvSpPr>
        <p:spPr>
          <a:xfrm>
            <a:off x="3409200" y="3711025"/>
            <a:ext cx="2325600" cy="200100"/>
          </a:xfrm>
          <a:prstGeom prst="rect">
            <a:avLst/>
          </a:prstGeom>
        </p:spPr>
        <p:txBody>
          <a:bodyPr anchorCtr="0" anchor="t" bIns="91425" lIns="91425" spcFirstLastPara="1" rIns="91425" wrap="square" tIns="91425">
            <a:noAutofit/>
          </a:bodyPr>
          <a:lstStyle>
            <a:lvl1pPr lvl="0">
              <a:spcBef>
                <a:spcPts val="0"/>
              </a:spcBef>
              <a:spcAft>
                <a:spcPts val="0"/>
              </a:spcAft>
              <a:buSzPts val="1300"/>
              <a:buFont typeface="Figtree"/>
              <a:buNone/>
              <a:defRPr sz="1300"/>
            </a:lvl1pPr>
            <a:lvl2pPr lvl="1">
              <a:spcBef>
                <a:spcPts val="0"/>
              </a:spcBef>
              <a:spcAft>
                <a:spcPts val="0"/>
              </a:spcAft>
              <a:buSzPts val="1300"/>
              <a:buFont typeface="Figtree"/>
              <a:buNone/>
              <a:defRPr sz="1300"/>
            </a:lvl2pPr>
            <a:lvl3pPr lvl="2">
              <a:spcBef>
                <a:spcPts val="0"/>
              </a:spcBef>
              <a:spcAft>
                <a:spcPts val="0"/>
              </a:spcAft>
              <a:buSzPts val="1300"/>
              <a:buFont typeface="Figtree"/>
              <a:buNone/>
              <a:defRPr sz="1300"/>
            </a:lvl3pPr>
            <a:lvl4pPr lvl="3">
              <a:spcBef>
                <a:spcPts val="0"/>
              </a:spcBef>
              <a:spcAft>
                <a:spcPts val="0"/>
              </a:spcAft>
              <a:buSzPts val="1300"/>
              <a:buFont typeface="Figtree"/>
              <a:buNone/>
              <a:defRPr sz="1300"/>
            </a:lvl4pPr>
            <a:lvl5pPr lvl="4">
              <a:spcBef>
                <a:spcPts val="0"/>
              </a:spcBef>
              <a:spcAft>
                <a:spcPts val="0"/>
              </a:spcAft>
              <a:buSzPts val="1300"/>
              <a:buFont typeface="Figtree"/>
              <a:buNone/>
              <a:defRPr sz="1300"/>
            </a:lvl5pPr>
            <a:lvl6pPr lvl="5">
              <a:spcBef>
                <a:spcPts val="0"/>
              </a:spcBef>
              <a:spcAft>
                <a:spcPts val="0"/>
              </a:spcAft>
              <a:buSzPts val="1300"/>
              <a:buFont typeface="Figtree"/>
              <a:buNone/>
              <a:defRPr sz="1300"/>
            </a:lvl6pPr>
            <a:lvl7pPr lvl="6">
              <a:spcBef>
                <a:spcPts val="0"/>
              </a:spcBef>
              <a:spcAft>
                <a:spcPts val="0"/>
              </a:spcAft>
              <a:buSzPts val="1300"/>
              <a:buFont typeface="Figtree"/>
              <a:buNone/>
              <a:defRPr sz="1300"/>
            </a:lvl7pPr>
            <a:lvl8pPr lvl="7">
              <a:spcBef>
                <a:spcPts val="0"/>
              </a:spcBef>
              <a:spcAft>
                <a:spcPts val="0"/>
              </a:spcAft>
              <a:buSzPts val="1300"/>
              <a:buFont typeface="Figtree"/>
              <a:buNone/>
              <a:defRPr sz="1300"/>
            </a:lvl8pPr>
            <a:lvl9pPr lvl="8">
              <a:spcBef>
                <a:spcPts val="0"/>
              </a:spcBef>
              <a:spcAft>
                <a:spcPts val="0"/>
              </a:spcAft>
              <a:buSzPts val="1300"/>
              <a:buFont typeface="Figtree"/>
              <a:buNone/>
              <a:defRPr sz="1300"/>
            </a:lvl9pPr>
          </a:lstStyle>
          <a:p/>
        </p:txBody>
      </p:sp>
      <p:sp>
        <p:nvSpPr>
          <p:cNvPr id="249" name="Google Shape;249;p22"/>
          <p:cNvSpPr txBox="1"/>
          <p:nvPr>
            <p:ph idx="13" type="body"/>
          </p:nvPr>
        </p:nvSpPr>
        <p:spPr>
          <a:xfrm>
            <a:off x="3409200" y="4037050"/>
            <a:ext cx="2325600" cy="677400"/>
          </a:xfrm>
          <a:prstGeom prst="rect">
            <a:avLst/>
          </a:prstGeom>
        </p:spPr>
        <p:txBody>
          <a:bodyPr anchorCtr="0" anchor="t" bIns="0" lIns="0" spcFirstLastPara="1" rIns="0" wrap="square" tIns="0">
            <a:spAutoFit/>
          </a:bodyPr>
          <a:lstStyle>
            <a:lvl1pPr indent="-298450" lvl="0" marL="4572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1pPr>
            <a:lvl2pPr indent="-298450" lvl="1" marL="9144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2pPr>
            <a:lvl3pPr indent="-298450" lvl="2" marL="13716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3pPr>
            <a:lvl4pPr indent="-298450" lvl="3" marL="18288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4pPr>
            <a:lvl5pPr indent="-298450" lvl="4" marL="22860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5pPr>
            <a:lvl6pPr indent="-298450" lvl="5" marL="27432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6pPr>
            <a:lvl7pPr indent="-298450" lvl="6" marL="32004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7pPr>
            <a:lvl8pPr indent="-298450" lvl="7" marL="36576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8pPr>
            <a:lvl9pPr indent="-298450" lvl="8" marL="41148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9pPr>
          </a:lstStyle>
          <a:p/>
        </p:txBody>
      </p:sp>
      <p:sp>
        <p:nvSpPr>
          <p:cNvPr id="250" name="Google Shape;250;p22"/>
          <p:cNvSpPr txBox="1"/>
          <p:nvPr>
            <p:ph idx="14" type="title"/>
          </p:nvPr>
        </p:nvSpPr>
        <p:spPr>
          <a:xfrm>
            <a:off x="6381150" y="3711025"/>
            <a:ext cx="2325600" cy="200100"/>
          </a:xfrm>
          <a:prstGeom prst="rect">
            <a:avLst/>
          </a:prstGeom>
        </p:spPr>
        <p:txBody>
          <a:bodyPr anchorCtr="0" anchor="t" bIns="91425" lIns="91425" spcFirstLastPara="1" rIns="91425" wrap="square" tIns="91425">
            <a:noAutofit/>
          </a:bodyPr>
          <a:lstStyle>
            <a:lvl1pPr lvl="0">
              <a:spcBef>
                <a:spcPts val="0"/>
              </a:spcBef>
              <a:spcAft>
                <a:spcPts val="0"/>
              </a:spcAft>
              <a:buSzPts val="1300"/>
              <a:buFont typeface="Figtree"/>
              <a:buNone/>
              <a:defRPr sz="1300"/>
            </a:lvl1pPr>
            <a:lvl2pPr lvl="1">
              <a:spcBef>
                <a:spcPts val="0"/>
              </a:spcBef>
              <a:spcAft>
                <a:spcPts val="0"/>
              </a:spcAft>
              <a:buSzPts val="1300"/>
              <a:buFont typeface="Figtree"/>
              <a:buNone/>
              <a:defRPr sz="1300"/>
            </a:lvl2pPr>
            <a:lvl3pPr lvl="2">
              <a:spcBef>
                <a:spcPts val="0"/>
              </a:spcBef>
              <a:spcAft>
                <a:spcPts val="0"/>
              </a:spcAft>
              <a:buSzPts val="1300"/>
              <a:buFont typeface="Figtree"/>
              <a:buNone/>
              <a:defRPr sz="1300"/>
            </a:lvl3pPr>
            <a:lvl4pPr lvl="3">
              <a:spcBef>
                <a:spcPts val="0"/>
              </a:spcBef>
              <a:spcAft>
                <a:spcPts val="0"/>
              </a:spcAft>
              <a:buSzPts val="1300"/>
              <a:buFont typeface="Figtree"/>
              <a:buNone/>
              <a:defRPr sz="1300"/>
            </a:lvl4pPr>
            <a:lvl5pPr lvl="4">
              <a:spcBef>
                <a:spcPts val="0"/>
              </a:spcBef>
              <a:spcAft>
                <a:spcPts val="0"/>
              </a:spcAft>
              <a:buSzPts val="1300"/>
              <a:buFont typeface="Figtree"/>
              <a:buNone/>
              <a:defRPr sz="1300"/>
            </a:lvl5pPr>
            <a:lvl6pPr lvl="5">
              <a:spcBef>
                <a:spcPts val="0"/>
              </a:spcBef>
              <a:spcAft>
                <a:spcPts val="0"/>
              </a:spcAft>
              <a:buSzPts val="1300"/>
              <a:buFont typeface="Figtree"/>
              <a:buNone/>
              <a:defRPr sz="1300"/>
            </a:lvl6pPr>
            <a:lvl7pPr lvl="6">
              <a:spcBef>
                <a:spcPts val="0"/>
              </a:spcBef>
              <a:spcAft>
                <a:spcPts val="0"/>
              </a:spcAft>
              <a:buSzPts val="1300"/>
              <a:buFont typeface="Figtree"/>
              <a:buNone/>
              <a:defRPr sz="1300"/>
            </a:lvl7pPr>
            <a:lvl8pPr lvl="7">
              <a:spcBef>
                <a:spcPts val="0"/>
              </a:spcBef>
              <a:spcAft>
                <a:spcPts val="0"/>
              </a:spcAft>
              <a:buSzPts val="1300"/>
              <a:buFont typeface="Figtree"/>
              <a:buNone/>
              <a:defRPr sz="1300"/>
            </a:lvl8pPr>
            <a:lvl9pPr lvl="8">
              <a:spcBef>
                <a:spcPts val="0"/>
              </a:spcBef>
              <a:spcAft>
                <a:spcPts val="0"/>
              </a:spcAft>
              <a:buSzPts val="1300"/>
              <a:buFont typeface="Figtree"/>
              <a:buNone/>
              <a:defRPr sz="1300"/>
            </a:lvl9pPr>
          </a:lstStyle>
          <a:p/>
        </p:txBody>
      </p:sp>
      <p:sp>
        <p:nvSpPr>
          <p:cNvPr id="251" name="Google Shape;251;p22"/>
          <p:cNvSpPr txBox="1"/>
          <p:nvPr>
            <p:ph idx="15" type="body"/>
          </p:nvPr>
        </p:nvSpPr>
        <p:spPr>
          <a:xfrm>
            <a:off x="6381150" y="4037050"/>
            <a:ext cx="2325600" cy="677400"/>
          </a:xfrm>
          <a:prstGeom prst="rect">
            <a:avLst/>
          </a:prstGeom>
        </p:spPr>
        <p:txBody>
          <a:bodyPr anchorCtr="0" anchor="t" bIns="0" lIns="0" spcFirstLastPara="1" rIns="0" wrap="square" tIns="0">
            <a:spAutoFit/>
          </a:bodyPr>
          <a:lstStyle>
            <a:lvl1pPr indent="-298450" lvl="0" marL="4572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1pPr>
            <a:lvl2pPr indent="-298450" lvl="1" marL="9144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2pPr>
            <a:lvl3pPr indent="-298450" lvl="2" marL="13716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3pPr>
            <a:lvl4pPr indent="-298450" lvl="3" marL="18288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4pPr>
            <a:lvl5pPr indent="-298450" lvl="4" marL="22860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5pPr>
            <a:lvl6pPr indent="-298450" lvl="5" marL="27432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6pPr>
            <a:lvl7pPr indent="-298450" lvl="6" marL="32004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7pPr>
            <a:lvl8pPr indent="-298450" lvl="7" marL="36576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8pPr>
            <a:lvl9pPr indent="-298450" lvl="8" marL="4114800" algn="ctr">
              <a:spcBef>
                <a:spcPts val="0"/>
              </a:spcBef>
              <a:spcAft>
                <a:spcPts val="0"/>
              </a:spcAft>
              <a:buClr>
                <a:schemeClr val="dk1"/>
              </a:buClr>
              <a:buSzPts val="1100"/>
              <a:buFont typeface="Figtree"/>
              <a:buChar char="■"/>
              <a:defRPr sz="1100">
                <a:solidFill>
                  <a:schemeClr val="dk1"/>
                </a:solidFill>
                <a:latin typeface="Figtree"/>
                <a:ea typeface="Figtree"/>
                <a:cs typeface="Figtree"/>
                <a:sym typeface="Figtree"/>
              </a:defRPr>
            </a:lvl9pPr>
          </a:lstStyle>
          <a:p/>
        </p:txBody>
      </p:sp>
      <p:sp>
        <p:nvSpPr>
          <p:cNvPr id="252" name="Google Shape;252;p22"/>
          <p:cNvSpPr/>
          <p:nvPr/>
        </p:nvSpPr>
        <p:spPr>
          <a:xfrm>
            <a:off x="7443763" y="113400"/>
            <a:ext cx="1589400" cy="2268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chemeClr val="dk1"/>
              </a:solidFill>
              <a:latin typeface="Figtree SemiBold"/>
              <a:ea typeface="Figtree SemiBold"/>
              <a:cs typeface="Figtree SemiBold"/>
              <a:sym typeface="Figtree SemiBold"/>
            </a:endParaRPr>
          </a:p>
        </p:txBody>
      </p:sp>
      <p:sp>
        <p:nvSpPr>
          <p:cNvPr id="253" name="Google Shape;253;p22"/>
          <p:cNvSpPr/>
          <p:nvPr/>
        </p:nvSpPr>
        <p:spPr>
          <a:xfrm>
            <a:off x="5776463" y="113400"/>
            <a:ext cx="1589400" cy="2268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chemeClr val="dk1"/>
              </a:solidFill>
              <a:latin typeface="Figtree SemiBold"/>
              <a:ea typeface="Figtree SemiBold"/>
              <a:cs typeface="Figtree SemiBold"/>
              <a:sym typeface="Figtree SemiBold"/>
            </a:endParaRPr>
          </a:p>
        </p:txBody>
      </p:sp>
      <p:sp>
        <p:nvSpPr>
          <p:cNvPr id="254" name="Google Shape;254;p22"/>
          <p:cNvSpPr txBox="1"/>
          <p:nvPr>
            <p:ph idx="16" type="subTitle"/>
          </p:nvPr>
        </p:nvSpPr>
        <p:spPr>
          <a:xfrm>
            <a:off x="5809350" y="58800"/>
            <a:ext cx="1556400" cy="338700"/>
          </a:xfrm>
          <a:prstGeom prst="rect">
            <a:avLst/>
          </a:prstGeom>
        </p:spPr>
        <p:txBody>
          <a:bodyPr anchorCtr="0" anchor="t" bIns="91425" lIns="91425" spcFirstLastPara="1" rIns="91425" wrap="square" tIns="91425">
            <a:spAutoFit/>
          </a:bodyPr>
          <a:lstStyle>
            <a:lvl1pPr lvl="0">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1pPr>
            <a:lvl2pPr lvl="1">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2pPr>
            <a:lvl3pPr lvl="2">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3pPr>
            <a:lvl4pPr lvl="3">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4pPr>
            <a:lvl5pPr lvl="4">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5pPr>
            <a:lvl6pPr lvl="5">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6pPr>
            <a:lvl7pPr lvl="6">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7pPr>
            <a:lvl8pPr lvl="7">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8pPr>
            <a:lvl9pPr lvl="8">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9pPr>
          </a:lstStyle>
          <a:p/>
        </p:txBody>
      </p:sp>
      <p:sp>
        <p:nvSpPr>
          <p:cNvPr id="255" name="Google Shape;255;p22"/>
          <p:cNvSpPr txBox="1"/>
          <p:nvPr>
            <p:ph idx="17" type="subTitle"/>
          </p:nvPr>
        </p:nvSpPr>
        <p:spPr>
          <a:xfrm>
            <a:off x="7476775" y="58800"/>
            <a:ext cx="1556400" cy="338700"/>
          </a:xfrm>
          <a:prstGeom prst="rect">
            <a:avLst/>
          </a:prstGeom>
        </p:spPr>
        <p:txBody>
          <a:bodyPr anchorCtr="0" anchor="t" bIns="91425" lIns="91425" spcFirstLastPara="1" rIns="91425" wrap="square" tIns="91425">
            <a:spAutoFit/>
          </a:bodyPr>
          <a:lstStyle>
            <a:lvl1pPr lvl="0">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1pPr>
            <a:lvl2pPr lvl="1">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2pPr>
            <a:lvl3pPr lvl="2">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3pPr>
            <a:lvl4pPr lvl="3">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4pPr>
            <a:lvl5pPr lvl="4">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5pPr>
            <a:lvl6pPr lvl="5">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6pPr>
            <a:lvl7pPr lvl="6">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7pPr>
            <a:lvl8pPr lvl="7">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8pPr>
            <a:lvl9pPr lvl="8">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ext">
  <p:cSld name="BIG_NUMBER_1_1">
    <p:bg>
      <p:bgPr>
        <a:solidFill>
          <a:schemeClr val="lt2"/>
        </a:solidFill>
      </p:bgPr>
    </p:bg>
    <p:spTree>
      <p:nvGrpSpPr>
        <p:cNvPr id="256" name="Shape 256"/>
        <p:cNvGrpSpPr/>
        <p:nvPr/>
      </p:nvGrpSpPr>
      <p:grpSpPr>
        <a:xfrm>
          <a:off x="0" y="0"/>
          <a:ext cx="0" cy="0"/>
          <a:chOff x="0" y="0"/>
          <a:chExt cx="0" cy="0"/>
        </a:xfrm>
      </p:grpSpPr>
      <p:sp>
        <p:nvSpPr>
          <p:cNvPr id="257" name="Google Shape;257;p23"/>
          <p:cNvSpPr/>
          <p:nvPr/>
        </p:nvSpPr>
        <p:spPr>
          <a:xfrm>
            <a:off x="110838" y="113400"/>
            <a:ext cx="794700" cy="2268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chemeClr val="dk1"/>
              </a:solidFill>
              <a:latin typeface="Figtree SemiBold"/>
              <a:ea typeface="Figtree SemiBold"/>
              <a:cs typeface="Figtree SemiBold"/>
              <a:sym typeface="Figtree SemiBold"/>
            </a:endParaRPr>
          </a:p>
        </p:txBody>
      </p:sp>
      <p:sp>
        <p:nvSpPr>
          <p:cNvPr id="258" name="Google Shape;258;p23"/>
          <p:cNvSpPr txBox="1"/>
          <p:nvPr>
            <p:ph idx="12" type="sldNum"/>
          </p:nvPr>
        </p:nvSpPr>
        <p:spPr>
          <a:xfrm>
            <a:off x="143700" y="102475"/>
            <a:ext cx="548700" cy="248700"/>
          </a:xfrm>
          <a:prstGeom prst="rect">
            <a:avLst/>
          </a:prstGeom>
        </p:spPr>
        <p:txBody>
          <a:bodyPr anchorCtr="0" anchor="ctr" bIns="91425" lIns="91425" spcFirstLastPara="1" rIns="91425" wrap="square" tIns="91425">
            <a:normAutofit fontScale="47500" lnSpcReduction="10000"/>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cxnSp>
        <p:nvCxnSpPr>
          <p:cNvPr id="259" name="Google Shape;259;p23"/>
          <p:cNvCxnSpPr/>
          <p:nvPr/>
        </p:nvCxnSpPr>
        <p:spPr>
          <a:xfrm>
            <a:off x="111000" y="443900"/>
            <a:ext cx="8922000" cy="0"/>
          </a:xfrm>
          <a:prstGeom prst="straightConnector1">
            <a:avLst/>
          </a:prstGeom>
          <a:noFill/>
          <a:ln cap="flat" cmpd="sng" w="9525">
            <a:solidFill>
              <a:schemeClr val="lt1"/>
            </a:solidFill>
            <a:prstDash val="solid"/>
            <a:round/>
            <a:headEnd len="med" w="med" type="none"/>
            <a:tailEnd len="med" w="med" type="none"/>
          </a:ln>
        </p:spPr>
      </p:cxnSp>
      <p:sp>
        <p:nvSpPr>
          <p:cNvPr id="260" name="Google Shape;260;p23"/>
          <p:cNvSpPr/>
          <p:nvPr/>
        </p:nvSpPr>
        <p:spPr>
          <a:xfrm>
            <a:off x="-150" y="656513"/>
            <a:ext cx="9144300" cy="42681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Figtree SemiBold"/>
              <a:ea typeface="Figtree SemiBold"/>
              <a:cs typeface="Figtree SemiBold"/>
              <a:sym typeface="Figtree SemiBold"/>
            </a:endParaRPr>
          </a:p>
        </p:txBody>
      </p:sp>
      <p:sp>
        <p:nvSpPr>
          <p:cNvPr id="261" name="Google Shape;261;p23"/>
          <p:cNvSpPr txBox="1"/>
          <p:nvPr>
            <p:ph type="ctrTitle"/>
          </p:nvPr>
        </p:nvSpPr>
        <p:spPr>
          <a:xfrm>
            <a:off x="1313250" y="2109413"/>
            <a:ext cx="6517500" cy="1362300"/>
          </a:xfrm>
          <a:prstGeom prst="rect">
            <a:avLst/>
          </a:prstGeom>
        </p:spPr>
        <p:txBody>
          <a:bodyPr anchorCtr="0" anchor="ctr" bIns="91425" lIns="91425" spcFirstLastPara="1" rIns="91425" wrap="square" tIns="91425">
            <a:normAutofit/>
          </a:bodyPr>
          <a:lstStyle>
            <a:lvl1pPr lvl="0">
              <a:spcBef>
                <a:spcPts val="0"/>
              </a:spcBef>
              <a:spcAft>
                <a:spcPts val="0"/>
              </a:spcAft>
              <a:buSzPts val="5000"/>
              <a:buNone/>
              <a:defRPr sz="5000"/>
            </a:lvl1pPr>
            <a:lvl2pPr lvl="1">
              <a:spcBef>
                <a:spcPts val="0"/>
              </a:spcBef>
              <a:spcAft>
                <a:spcPts val="0"/>
              </a:spcAft>
              <a:buSzPts val="5000"/>
              <a:buNone/>
              <a:defRPr sz="5000"/>
            </a:lvl2pPr>
            <a:lvl3pPr lvl="2">
              <a:spcBef>
                <a:spcPts val="0"/>
              </a:spcBef>
              <a:spcAft>
                <a:spcPts val="0"/>
              </a:spcAft>
              <a:buSzPts val="5000"/>
              <a:buNone/>
              <a:defRPr sz="5000"/>
            </a:lvl3pPr>
            <a:lvl4pPr lvl="3">
              <a:spcBef>
                <a:spcPts val="0"/>
              </a:spcBef>
              <a:spcAft>
                <a:spcPts val="0"/>
              </a:spcAft>
              <a:buSzPts val="5000"/>
              <a:buNone/>
              <a:defRPr sz="5000"/>
            </a:lvl4pPr>
            <a:lvl5pPr lvl="4">
              <a:spcBef>
                <a:spcPts val="0"/>
              </a:spcBef>
              <a:spcAft>
                <a:spcPts val="0"/>
              </a:spcAft>
              <a:buSzPts val="5000"/>
              <a:buNone/>
              <a:defRPr sz="5000"/>
            </a:lvl5pPr>
            <a:lvl6pPr lvl="5">
              <a:spcBef>
                <a:spcPts val="0"/>
              </a:spcBef>
              <a:spcAft>
                <a:spcPts val="0"/>
              </a:spcAft>
              <a:buSzPts val="5000"/>
              <a:buNone/>
              <a:defRPr sz="5000"/>
            </a:lvl6pPr>
            <a:lvl7pPr lvl="6">
              <a:spcBef>
                <a:spcPts val="0"/>
              </a:spcBef>
              <a:spcAft>
                <a:spcPts val="0"/>
              </a:spcAft>
              <a:buSzPts val="5000"/>
              <a:buNone/>
              <a:defRPr sz="5000"/>
            </a:lvl7pPr>
            <a:lvl8pPr lvl="7">
              <a:spcBef>
                <a:spcPts val="0"/>
              </a:spcBef>
              <a:spcAft>
                <a:spcPts val="0"/>
              </a:spcAft>
              <a:buSzPts val="5000"/>
              <a:buNone/>
              <a:defRPr sz="5000"/>
            </a:lvl8pPr>
            <a:lvl9pPr lvl="8">
              <a:spcBef>
                <a:spcPts val="0"/>
              </a:spcBef>
              <a:spcAft>
                <a:spcPts val="0"/>
              </a:spcAft>
              <a:buSzPts val="5000"/>
              <a:buNone/>
              <a:defRPr sz="5000"/>
            </a:lvl9pPr>
          </a:lstStyle>
          <a:p/>
        </p:txBody>
      </p:sp>
      <p:sp>
        <p:nvSpPr>
          <p:cNvPr id="262" name="Google Shape;262;p23"/>
          <p:cNvSpPr/>
          <p:nvPr/>
        </p:nvSpPr>
        <p:spPr>
          <a:xfrm>
            <a:off x="7443763" y="113400"/>
            <a:ext cx="1589400" cy="2268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chemeClr val="dk1"/>
              </a:solidFill>
              <a:latin typeface="Figtree SemiBold"/>
              <a:ea typeface="Figtree SemiBold"/>
              <a:cs typeface="Figtree SemiBold"/>
              <a:sym typeface="Figtree SemiBold"/>
            </a:endParaRPr>
          </a:p>
        </p:txBody>
      </p:sp>
      <p:sp>
        <p:nvSpPr>
          <p:cNvPr id="263" name="Google Shape;263;p23"/>
          <p:cNvSpPr/>
          <p:nvPr/>
        </p:nvSpPr>
        <p:spPr>
          <a:xfrm>
            <a:off x="5776463" y="113400"/>
            <a:ext cx="1589400" cy="2268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chemeClr val="dk1"/>
              </a:solidFill>
              <a:latin typeface="Figtree SemiBold"/>
              <a:ea typeface="Figtree SemiBold"/>
              <a:cs typeface="Figtree SemiBold"/>
              <a:sym typeface="Figtree SemiBold"/>
            </a:endParaRPr>
          </a:p>
        </p:txBody>
      </p:sp>
      <p:sp>
        <p:nvSpPr>
          <p:cNvPr id="264" name="Google Shape;264;p23"/>
          <p:cNvSpPr txBox="1"/>
          <p:nvPr>
            <p:ph idx="1" type="subTitle"/>
          </p:nvPr>
        </p:nvSpPr>
        <p:spPr>
          <a:xfrm>
            <a:off x="5809350" y="58800"/>
            <a:ext cx="1556400" cy="338700"/>
          </a:xfrm>
          <a:prstGeom prst="rect">
            <a:avLst/>
          </a:prstGeom>
        </p:spPr>
        <p:txBody>
          <a:bodyPr anchorCtr="0" anchor="t" bIns="91425" lIns="91425" spcFirstLastPara="1" rIns="91425" wrap="square" tIns="91425">
            <a:spAutoFit/>
          </a:bodyPr>
          <a:lstStyle>
            <a:lvl1pPr lvl="0">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1pPr>
            <a:lvl2pPr lvl="1">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2pPr>
            <a:lvl3pPr lvl="2">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3pPr>
            <a:lvl4pPr lvl="3">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4pPr>
            <a:lvl5pPr lvl="4">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5pPr>
            <a:lvl6pPr lvl="5">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6pPr>
            <a:lvl7pPr lvl="6">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7pPr>
            <a:lvl8pPr lvl="7">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8pPr>
            <a:lvl9pPr lvl="8">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9pPr>
          </a:lstStyle>
          <a:p/>
        </p:txBody>
      </p:sp>
      <p:sp>
        <p:nvSpPr>
          <p:cNvPr id="265" name="Google Shape;265;p23"/>
          <p:cNvSpPr txBox="1"/>
          <p:nvPr>
            <p:ph idx="2" type="subTitle"/>
          </p:nvPr>
        </p:nvSpPr>
        <p:spPr>
          <a:xfrm>
            <a:off x="7476775" y="58800"/>
            <a:ext cx="1556400" cy="338700"/>
          </a:xfrm>
          <a:prstGeom prst="rect">
            <a:avLst/>
          </a:prstGeom>
        </p:spPr>
        <p:txBody>
          <a:bodyPr anchorCtr="0" anchor="t" bIns="91425" lIns="91425" spcFirstLastPara="1" rIns="91425" wrap="square" tIns="91425">
            <a:spAutoFit/>
          </a:bodyPr>
          <a:lstStyle>
            <a:lvl1pPr lvl="0">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1pPr>
            <a:lvl2pPr lvl="1">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2pPr>
            <a:lvl3pPr lvl="2">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3pPr>
            <a:lvl4pPr lvl="3">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4pPr>
            <a:lvl5pPr lvl="4">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5pPr>
            <a:lvl6pPr lvl="5">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6pPr>
            <a:lvl7pPr lvl="6">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7pPr>
            <a:lvl8pPr lvl="7">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8pPr>
            <a:lvl9pPr lvl="8">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iz 1">
  <p:cSld name="BIG_NUMBER_1_1_1_1">
    <p:bg>
      <p:bgPr>
        <a:solidFill>
          <a:schemeClr val="accent2"/>
        </a:solidFill>
      </p:bgPr>
    </p:bg>
    <p:spTree>
      <p:nvGrpSpPr>
        <p:cNvPr id="266" name="Shape 266"/>
        <p:cNvGrpSpPr/>
        <p:nvPr/>
      </p:nvGrpSpPr>
      <p:grpSpPr>
        <a:xfrm>
          <a:off x="0" y="0"/>
          <a:ext cx="0" cy="0"/>
          <a:chOff x="0" y="0"/>
          <a:chExt cx="0" cy="0"/>
        </a:xfrm>
      </p:grpSpPr>
      <p:grpSp>
        <p:nvGrpSpPr>
          <p:cNvPr id="267" name="Google Shape;267;p24"/>
          <p:cNvGrpSpPr/>
          <p:nvPr/>
        </p:nvGrpSpPr>
        <p:grpSpPr>
          <a:xfrm>
            <a:off x="-968" y="656650"/>
            <a:ext cx="9145937" cy="4268100"/>
            <a:chOff x="1666" y="656650"/>
            <a:chExt cx="9144108" cy="4268100"/>
          </a:xfrm>
        </p:grpSpPr>
        <p:sp>
          <p:nvSpPr>
            <p:cNvPr id="268" name="Google Shape;268;p24"/>
            <p:cNvSpPr/>
            <p:nvPr/>
          </p:nvSpPr>
          <p:spPr>
            <a:xfrm>
              <a:off x="1666" y="656650"/>
              <a:ext cx="1915800" cy="42681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269" name="Google Shape;269;p24"/>
            <p:cNvSpPr/>
            <p:nvPr/>
          </p:nvSpPr>
          <p:spPr>
            <a:xfrm>
              <a:off x="1808746" y="656650"/>
              <a:ext cx="1915800" cy="42681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270" name="Google Shape;270;p24"/>
            <p:cNvSpPr/>
            <p:nvPr/>
          </p:nvSpPr>
          <p:spPr>
            <a:xfrm>
              <a:off x="3615827" y="656650"/>
              <a:ext cx="1915800" cy="42681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271" name="Google Shape;271;p24"/>
            <p:cNvSpPr/>
            <p:nvPr/>
          </p:nvSpPr>
          <p:spPr>
            <a:xfrm>
              <a:off x="5422907" y="656650"/>
              <a:ext cx="1915800" cy="42681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272" name="Google Shape;272;p24"/>
            <p:cNvSpPr/>
            <p:nvPr/>
          </p:nvSpPr>
          <p:spPr>
            <a:xfrm>
              <a:off x="7229974" y="656650"/>
              <a:ext cx="1915800" cy="42681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grpSp>
      <p:sp>
        <p:nvSpPr>
          <p:cNvPr id="273" name="Google Shape;273;p24"/>
          <p:cNvSpPr txBox="1"/>
          <p:nvPr>
            <p:ph idx="1" type="body"/>
          </p:nvPr>
        </p:nvSpPr>
        <p:spPr>
          <a:xfrm>
            <a:off x="3513750" y="3270238"/>
            <a:ext cx="2116500" cy="226800"/>
          </a:xfrm>
          <a:prstGeom prst="rect">
            <a:avLst/>
          </a:prstGeom>
        </p:spPr>
        <p:txBody>
          <a:bodyPr anchorCtr="0" anchor="t" bIns="91425" lIns="91425" spcFirstLastPara="1" rIns="91425" wrap="square" tIns="91425">
            <a:normAutofit/>
          </a:bodyPr>
          <a:lstStyle>
            <a:lvl1pPr indent="-323850" lvl="0" marL="4572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1pPr>
            <a:lvl2pPr indent="-323850" lvl="1" marL="9144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2pPr>
            <a:lvl3pPr indent="-323850" lvl="2" marL="13716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3pPr>
            <a:lvl4pPr indent="-323850" lvl="3" marL="18288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4pPr>
            <a:lvl5pPr indent="-323850" lvl="4" marL="22860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5pPr>
            <a:lvl6pPr indent="-323850" lvl="5" marL="27432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6pPr>
            <a:lvl7pPr indent="-323850" lvl="6" marL="32004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7pPr>
            <a:lvl8pPr indent="-323850" lvl="7" marL="36576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8pPr>
            <a:lvl9pPr indent="-323850" lvl="8" marL="41148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9pPr>
          </a:lstStyle>
          <a:p/>
        </p:txBody>
      </p:sp>
      <p:sp>
        <p:nvSpPr>
          <p:cNvPr id="274" name="Google Shape;274;p24"/>
          <p:cNvSpPr txBox="1"/>
          <p:nvPr>
            <p:ph idx="2" type="body"/>
          </p:nvPr>
        </p:nvSpPr>
        <p:spPr>
          <a:xfrm>
            <a:off x="3513750" y="3502400"/>
            <a:ext cx="2116500" cy="226800"/>
          </a:xfrm>
          <a:prstGeom prst="rect">
            <a:avLst/>
          </a:prstGeom>
        </p:spPr>
        <p:txBody>
          <a:bodyPr anchorCtr="0" anchor="t" bIns="91425" lIns="91425" spcFirstLastPara="1" rIns="91425" wrap="square" tIns="91425">
            <a:normAutofit/>
          </a:bodyPr>
          <a:lstStyle>
            <a:lvl1pPr indent="-323850" lvl="0" marL="4572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1pPr>
            <a:lvl2pPr indent="-323850" lvl="1" marL="9144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2pPr>
            <a:lvl3pPr indent="-323850" lvl="2" marL="13716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3pPr>
            <a:lvl4pPr indent="-323850" lvl="3" marL="18288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4pPr>
            <a:lvl5pPr indent="-323850" lvl="4" marL="22860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5pPr>
            <a:lvl6pPr indent="-323850" lvl="5" marL="27432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6pPr>
            <a:lvl7pPr indent="-323850" lvl="6" marL="32004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7pPr>
            <a:lvl8pPr indent="-323850" lvl="7" marL="36576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8pPr>
            <a:lvl9pPr indent="-323850" lvl="8" marL="41148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9pPr>
          </a:lstStyle>
          <a:p/>
        </p:txBody>
      </p:sp>
      <p:sp>
        <p:nvSpPr>
          <p:cNvPr id="275" name="Google Shape;275;p24"/>
          <p:cNvSpPr txBox="1"/>
          <p:nvPr>
            <p:ph idx="3" type="body"/>
          </p:nvPr>
        </p:nvSpPr>
        <p:spPr>
          <a:xfrm>
            <a:off x="932400" y="2487400"/>
            <a:ext cx="7279200" cy="646500"/>
          </a:xfrm>
          <a:prstGeom prst="rect">
            <a:avLst/>
          </a:prstGeom>
        </p:spPr>
        <p:txBody>
          <a:bodyPr anchorCtr="0" anchor="t" bIns="91425" lIns="91425" spcFirstLastPara="1" rIns="91425" wrap="square" tIns="91425">
            <a:normAutofit/>
          </a:bodyPr>
          <a:lstStyle>
            <a:lvl1pPr indent="-323850" lvl="0" marL="457200">
              <a:spcBef>
                <a:spcPts val="0"/>
              </a:spcBef>
              <a:spcAft>
                <a:spcPts val="0"/>
              </a:spcAft>
              <a:buSzPts val="1500"/>
              <a:buFont typeface="Figtree"/>
              <a:buChar char="●"/>
              <a:defRPr/>
            </a:lvl1pPr>
            <a:lvl2pPr indent="-323850" lvl="1" marL="914400">
              <a:spcBef>
                <a:spcPts val="0"/>
              </a:spcBef>
              <a:spcAft>
                <a:spcPts val="0"/>
              </a:spcAft>
              <a:buSzPts val="1500"/>
              <a:buFont typeface="Figtree"/>
              <a:buChar char="○"/>
              <a:defRPr/>
            </a:lvl2pPr>
            <a:lvl3pPr indent="-323850" lvl="2" marL="1371600">
              <a:spcBef>
                <a:spcPts val="0"/>
              </a:spcBef>
              <a:spcAft>
                <a:spcPts val="0"/>
              </a:spcAft>
              <a:buSzPts val="1500"/>
              <a:buFont typeface="Figtree"/>
              <a:buChar char="■"/>
              <a:defRPr/>
            </a:lvl3pPr>
            <a:lvl4pPr indent="-323850" lvl="3" marL="1828800">
              <a:spcBef>
                <a:spcPts val="0"/>
              </a:spcBef>
              <a:spcAft>
                <a:spcPts val="0"/>
              </a:spcAft>
              <a:buSzPts val="1500"/>
              <a:buFont typeface="Figtree"/>
              <a:buChar char="●"/>
              <a:defRPr/>
            </a:lvl4pPr>
            <a:lvl5pPr indent="-323850" lvl="4" marL="2286000">
              <a:spcBef>
                <a:spcPts val="0"/>
              </a:spcBef>
              <a:spcAft>
                <a:spcPts val="0"/>
              </a:spcAft>
              <a:buSzPts val="1500"/>
              <a:buFont typeface="Figtree"/>
              <a:buChar char="○"/>
              <a:defRPr/>
            </a:lvl5pPr>
            <a:lvl6pPr indent="-323850" lvl="5" marL="2743200">
              <a:spcBef>
                <a:spcPts val="0"/>
              </a:spcBef>
              <a:spcAft>
                <a:spcPts val="0"/>
              </a:spcAft>
              <a:buSzPts val="1500"/>
              <a:buFont typeface="Figtree"/>
              <a:buChar char="■"/>
              <a:defRPr/>
            </a:lvl6pPr>
            <a:lvl7pPr indent="-323850" lvl="6" marL="3200400">
              <a:spcBef>
                <a:spcPts val="0"/>
              </a:spcBef>
              <a:spcAft>
                <a:spcPts val="0"/>
              </a:spcAft>
              <a:buSzPts val="1500"/>
              <a:buFont typeface="Figtree"/>
              <a:buChar char="●"/>
              <a:defRPr/>
            </a:lvl7pPr>
            <a:lvl8pPr indent="-323850" lvl="7" marL="3657600">
              <a:spcBef>
                <a:spcPts val="0"/>
              </a:spcBef>
              <a:spcAft>
                <a:spcPts val="0"/>
              </a:spcAft>
              <a:buSzPts val="1500"/>
              <a:buFont typeface="Figtree"/>
              <a:buChar char="○"/>
              <a:defRPr/>
            </a:lvl8pPr>
            <a:lvl9pPr indent="-323850" lvl="8" marL="4114800">
              <a:spcBef>
                <a:spcPts val="0"/>
              </a:spcBef>
              <a:spcAft>
                <a:spcPts val="0"/>
              </a:spcAft>
              <a:buSzPts val="1500"/>
              <a:buFont typeface="Figtree"/>
              <a:buChar char="■"/>
              <a:defRPr/>
            </a:lvl9pPr>
          </a:lstStyle>
          <a:p/>
        </p:txBody>
      </p:sp>
      <p:sp>
        <p:nvSpPr>
          <p:cNvPr id="276" name="Google Shape;276;p24"/>
          <p:cNvSpPr txBox="1"/>
          <p:nvPr>
            <p:ph idx="4" type="body"/>
          </p:nvPr>
        </p:nvSpPr>
        <p:spPr>
          <a:xfrm>
            <a:off x="6095150" y="3270238"/>
            <a:ext cx="2116500" cy="226800"/>
          </a:xfrm>
          <a:prstGeom prst="rect">
            <a:avLst/>
          </a:prstGeom>
        </p:spPr>
        <p:txBody>
          <a:bodyPr anchorCtr="0" anchor="t" bIns="91425" lIns="91425" spcFirstLastPara="1" rIns="91425" wrap="square" tIns="91425">
            <a:normAutofit/>
          </a:bodyPr>
          <a:lstStyle>
            <a:lvl1pPr indent="-323850" lvl="0" marL="4572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1pPr>
            <a:lvl2pPr indent="-323850" lvl="1" marL="9144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2pPr>
            <a:lvl3pPr indent="-323850" lvl="2" marL="13716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3pPr>
            <a:lvl4pPr indent="-323850" lvl="3" marL="18288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4pPr>
            <a:lvl5pPr indent="-323850" lvl="4" marL="22860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5pPr>
            <a:lvl6pPr indent="-323850" lvl="5" marL="27432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6pPr>
            <a:lvl7pPr indent="-323850" lvl="6" marL="32004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7pPr>
            <a:lvl8pPr indent="-323850" lvl="7" marL="36576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8pPr>
            <a:lvl9pPr indent="-323850" lvl="8" marL="41148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9pPr>
          </a:lstStyle>
          <a:p/>
        </p:txBody>
      </p:sp>
      <p:sp>
        <p:nvSpPr>
          <p:cNvPr id="277" name="Google Shape;277;p24"/>
          <p:cNvSpPr txBox="1"/>
          <p:nvPr>
            <p:ph idx="5" type="body"/>
          </p:nvPr>
        </p:nvSpPr>
        <p:spPr>
          <a:xfrm>
            <a:off x="6095150" y="3502400"/>
            <a:ext cx="2116500" cy="226800"/>
          </a:xfrm>
          <a:prstGeom prst="rect">
            <a:avLst/>
          </a:prstGeom>
        </p:spPr>
        <p:txBody>
          <a:bodyPr anchorCtr="0" anchor="t" bIns="91425" lIns="91425" spcFirstLastPara="1" rIns="91425" wrap="square" tIns="91425">
            <a:normAutofit/>
          </a:bodyPr>
          <a:lstStyle>
            <a:lvl1pPr indent="-323850" lvl="0" marL="4572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1pPr>
            <a:lvl2pPr indent="-323850" lvl="1" marL="9144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2pPr>
            <a:lvl3pPr indent="-323850" lvl="2" marL="13716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3pPr>
            <a:lvl4pPr indent="-323850" lvl="3" marL="18288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4pPr>
            <a:lvl5pPr indent="-323850" lvl="4" marL="22860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5pPr>
            <a:lvl6pPr indent="-323850" lvl="5" marL="27432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6pPr>
            <a:lvl7pPr indent="-323850" lvl="6" marL="32004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7pPr>
            <a:lvl8pPr indent="-323850" lvl="7" marL="36576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8pPr>
            <a:lvl9pPr indent="-323850" lvl="8" marL="41148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9pPr>
          </a:lstStyle>
          <a:p/>
        </p:txBody>
      </p:sp>
      <p:sp>
        <p:nvSpPr>
          <p:cNvPr id="278" name="Google Shape;278;p24"/>
          <p:cNvSpPr txBox="1"/>
          <p:nvPr>
            <p:ph type="title"/>
          </p:nvPr>
        </p:nvSpPr>
        <p:spPr>
          <a:xfrm>
            <a:off x="932400" y="1634950"/>
            <a:ext cx="72792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Font typeface="Figtree"/>
              <a:buNone/>
              <a:defRPr/>
            </a:lvl1pPr>
            <a:lvl2pPr lvl="1">
              <a:spcBef>
                <a:spcPts val="0"/>
              </a:spcBef>
              <a:spcAft>
                <a:spcPts val="0"/>
              </a:spcAft>
              <a:buSzPts val="3500"/>
              <a:buFont typeface="Figtree"/>
              <a:buNone/>
              <a:defRPr/>
            </a:lvl2pPr>
            <a:lvl3pPr lvl="2">
              <a:spcBef>
                <a:spcPts val="0"/>
              </a:spcBef>
              <a:spcAft>
                <a:spcPts val="0"/>
              </a:spcAft>
              <a:buSzPts val="3500"/>
              <a:buFont typeface="Figtree"/>
              <a:buNone/>
              <a:defRPr/>
            </a:lvl3pPr>
            <a:lvl4pPr lvl="3">
              <a:spcBef>
                <a:spcPts val="0"/>
              </a:spcBef>
              <a:spcAft>
                <a:spcPts val="0"/>
              </a:spcAft>
              <a:buSzPts val="3500"/>
              <a:buFont typeface="Figtree"/>
              <a:buNone/>
              <a:defRPr/>
            </a:lvl4pPr>
            <a:lvl5pPr lvl="4">
              <a:spcBef>
                <a:spcPts val="0"/>
              </a:spcBef>
              <a:spcAft>
                <a:spcPts val="0"/>
              </a:spcAft>
              <a:buSzPts val="3500"/>
              <a:buFont typeface="Figtree"/>
              <a:buNone/>
              <a:defRPr/>
            </a:lvl5pPr>
            <a:lvl6pPr lvl="5">
              <a:spcBef>
                <a:spcPts val="0"/>
              </a:spcBef>
              <a:spcAft>
                <a:spcPts val="0"/>
              </a:spcAft>
              <a:buSzPts val="3500"/>
              <a:buFont typeface="Figtree"/>
              <a:buNone/>
              <a:defRPr/>
            </a:lvl6pPr>
            <a:lvl7pPr lvl="6">
              <a:spcBef>
                <a:spcPts val="0"/>
              </a:spcBef>
              <a:spcAft>
                <a:spcPts val="0"/>
              </a:spcAft>
              <a:buSzPts val="3500"/>
              <a:buFont typeface="Figtree"/>
              <a:buNone/>
              <a:defRPr/>
            </a:lvl7pPr>
            <a:lvl8pPr lvl="7">
              <a:spcBef>
                <a:spcPts val="0"/>
              </a:spcBef>
              <a:spcAft>
                <a:spcPts val="0"/>
              </a:spcAft>
              <a:buSzPts val="3500"/>
              <a:buFont typeface="Figtree"/>
              <a:buNone/>
              <a:defRPr/>
            </a:lvl8pPr>
            <a:lvl9pPr lvl="8">
              <a:spcBef>
                <a:spcPts val="0"/>
              </a:spcBef>
              <a:spcAft>
                <a:spcPts val="0"/>
              </a:spcAft>
              <a:buSzPts val="3500"/>
              <a:buFont typeface="Figtree"/>
              <a:buNone/>
              <a:defRPr/>
            </a:lvl9pPr>
          </a:lstStyle>
          <a:p/>
        </p:txBody>
      </p:sp>
      <p:sp>
        <p:nvSpPr>
          <p:cNvPr id="279" name="Google Shape;279;p24"/>
          <p:cNvSpPr txBox="1"/>
          <p:nvPr>
            <p:ph idx="6" type="body"/>
          </p:nvPr>
        </p:nvSpPr>
        <p:spPr>
          <a:xfrm>
            <a:off x="932450" y="3270238"/>
            <a:ext cx="2116500" cy="226800"/>
          </a:xfrm>
          <a:prstGeom prst="rect">
            <a:avLst/>
          </a:prstGeom>
        </p:spPr>
        <p:txBody>
          <a:bodyPr anchorCtr="0" anchor="t" bIns="91425" lIns="91425" spcFirstLastPara="1" rIns="91425" wrap="square" tIns="91425">
            <a:normAutofit/>
          </a:bodyPr>
          <a:lstStyle>
            <a:lvl1pPr indent="-323850" lvl="0" marL="4572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1pPr>
            <a:lvl2pPr indent="-323850" lvl="1" marL="9144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2pPr>
            <a:lvl3pPr indent="-323850" lvl="2" marL="13716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3pPr>
            <a:lvl4pPr indent="-323850" lvl="3" marL="18288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4pPr>
            <a:lvl5pPr indent="-323850" lvl="4" marL="22860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5pPr>
            <a:lvl6pPr indent="-323850" lvl="5" marL="27432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6pPr>
            <a:lvl7pPr indent="-323850" lvl="6" marL="32004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7pPr>
            <a:lvl8pPr indent="-323850" lvl="7" marL="36576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8pPr>
            <a:lvl9pPr indent="-323850" lvl="8" marL="41148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9pPr>
          </a:lstStyle>
          <a:p/>
        </p:txBody>
      </p:sp>
      <p:sp>
        <p:nvSpPr>
          <p:cNvPr id="280" name="Google Shape;280;p24"/>
          <p:cNvSpPr txBox="1"/>
          <p:nvPr>
            <p:ph idx="7" type="body"/>
          </p:nvPr>
        </p:nvSpPr>
        <p:spPr>
          <a:xfrm>
            <a:off x="932450" y="3502400"/>
            <a:ext cx="2116500" cy="226800"/>
          </a:xfrm>
          <a:prstGeom prst="rect">
            <a:avLst/>
          </a:prstGeom>
        </p:spPr>
        <p:txBody>
          <a:bodyPr anchorCtr="0" anchor="t" bIns="91425" lIns="91425" spcFirstLastPara="1" rIns="91425" wrap="square" tIns="91425">
            <a:normAutofit/>
          </a:bodyPr>
          <a:lstStyle>
            <a:lvl1pPr indent="-323850" lvl="0" marL="4572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1pPr>
            <a:lvl2pPr indent="-323850" lvl="1" marL="9144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2pPr>
            <a:lvl3pPr indent="-323850" lvl="2" marL="13716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3pPr>
            <a:lvl4pPr indent="-323850" lvl="3" marL="18288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4pPr>
            <a:lvl5pPr indent="-323850" lvl="4" marL="22860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5pPr>
            <a:lvl6pPr indent="-323850" lvl="5" marL="27432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6pPr>
            <a:lvl7pPr indent="-323850" lvl="6" marL="32004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7pPr>
            <a:lvl8pPr indent="-323850" lvl="7" marL="36576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8pPr>
            <a:lvl9pPr indent="-323850" lvl="8" marL="41148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9pPr>
          </a:lstStyle>
          <a:p/>
        </p:txBody>
      </p:sp>
      <p:sp>
        <p:nvSpPr>
          <p:cNvPr id="281" name="Google Shape;281;p24"/>
          <p:cNvSpPr/>
          <p:nvPr/>
        </p:nvSpPr>
        <p:spPr>
          <a:xfrm>
            <a:off x="110838" y="113400"/>
            <a:ext cx="794700" cy="2268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chemeClr val="dk1"/>
              </a:solidFill>
              <a:latin typeface="Figtree SemiBold"/>
              <a:ea typeface="Figtree SemiBold"/>
              <a:cs typeface="Figtree SemiBold"/>
              <a:sym typeface="Figtree SemiBold"/>
            </a:endParaRPr>
          </a:p>
        </p:txBody>
      </p:sp>
      <p:sp>
        <p:nvSpPr>
          <p:cNvPr id="282" name="Google Shape;282;p24"/>
          <p:cNvSpPr txBox="1"/>
          <p:nvPr>
            <p:ph idx="12" type="sldNum"/>
          </p:nvPr>
        </p:nvSpPr>
        <p:spPr>
          <a:xfrm>
            <a:off x="143700" y="102475"/>
            <a:ext cx="548700" cy="248700"/>
          </a:xfrm>
          <a:prstGeom prst="rect">
            <a:avLst/>
          </a:prstGeom>
        </p:spPr>
        <p:txBody>
          <a:bodyPr anchorCtr="0" anchor="ctr" bIns="91425" lIns="91425" spcFirstLastPara="1" rIns="91425" wrap="square" tIns="91425">
            <a:normAutofit fontScale="47500" lnSpcReduction="10000"/>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83" name="Google Shape;283;p24"/>
          <p:cNvSpPr/>
          <p:nvPr/>
        </p:nvSpPr>
        <p:spPr>
          <a:xfrm>
            <a:off x="7443763" y="113400"/>
            <a:ext cx="1589400" cy="2268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chemeClr val="dk1"/>
              </a:solidFill>
              <a:latin typeface="Figtree SemiBold"/>
              <a:ea typeface="Figtree SemiBold"/>
              <a:cs typeface="Figtree SemiBold"/>
              <a:sym typeface="Figtree SemiBold"/>
            </a:endParaRPr>
          </a:p>
        </p:txBody>
      </p:sp>
      <p:sp>
        <p:nvSpPr>
          <p:cNvPr id="284" name="Google Shape;284;p24"/>
          <p:cNvSpPr/>
          <p:nvPr/>
        </p:nvSpPr>
        <p:spPr>
          <a:xfrm>
            <a:off x="5776463" y="113400"/>
            <a:ext cx="1589400" cy="2268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chemeClr val="dk1"/>
              </a:solidFill>
              <a:latin typeface="Figtree SemiBold"/>
              <a:ea typeface="Figtree SemiBold"/>
              <a:cs typeface="Figtree SemiBold"/>
              <a:sym typeface="Figtree SemiBold"/>
            </a:endParaRPr>
          </a:p>
        </p:txBody>
      </p:sp>
      <p:cxnSp>
        <p:nvCxnSpPr>
          <p:cNvPr id="285" name="Google Shape;285;p24"/>
          <p:cNvCxnSpPr/>
          <p:nvPr/>
        </p:nvCxnSpPr>
        <p:spPr>
          <a:xfrm>
            <a:off x="111000" y="443900"/>
            <a:ext cx="8922000" cy="0"/>
          </a:xfrm>
          <a:prstGeom prst="straightConnector1">
            <a:avLst/>
          </a:prstGeom>
          <a:noFill/>
          <a:ln cap="flat" cmpd="sng" w="9525">
            <a:solidFill>
              <a:schemeClr val="lt1"/>
            </a:solidFill>
            <a:prstDash val="solid"/>
            <a:round/>
            <a:headEnd len="med" w="med" type="none"/>
            <a:tailEnd len="med" w="med" type="none"/>
          </a:ln>
        </p:spPr>
      </p:cxnSp>
      <p:sp>
        <p:nvSpPr>
          <p:cNvPr id="286" name="Google Shape;286;p24"/>
          <p:cNvSpPr txBox="1"/>
          <p:nvPr>
            <p:ph idx="8" type="subTitle"/>
          </p:nvPr>
        </p:nvSpPr>
        <p:spPr>
          <a:xfrm>
            <a:off x="5809350" y="58800"/>
            <a:ext cx="1556400" cy="338700"/>
          </a:xfrm>
          <a:prstGeom prst="rect">
            <a:avLst/>
          </a:prstGeom>
        </p:spPr>
        <p:txBody>
          <a:bodyPr anchorCtr="0" anchor="t" bIns="91425" lIns="91425" spcFirstLastPara="1" rIns="91425" wrap="square" tIns="91425">
            <a:spAutoFit/>
          </a:bodyPr>
          <a:lstStyle>
            <a:lvl1pPr lvl="0">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1pPr>
            <a:lvl2pPr lvl="1">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2pPr>
            <a:lvl3pPr lvl="2">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3pPr>
            <a:lvl4pPr lvl="3">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4pPr>
            <a:lvl5pPr lvl="4">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5pPr>
            <a:lvl6pPr lvl="5">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6pPr>
            <a:lvl7pPr lvl="6">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7pPr>
            <a:lvl8pPr lvl="7">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8pPr>
            <a:lvl9pPr lvl="8">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9pPr>
          </a:lstStyle>
          <a:p/>
        </p:txBody>
      </p:sp>
      <p:sp>
        <p:nvSpPr>
          <p:cNvPr id="287" name="Google Shape;287;p24"/>
          <p:cNvSpPr txBox="1"/>
          <p:nvPr>
            <p:ph idx="9" type="subTitle"/>
          </p:nvPr>
        </p:nvSpPr>
        <p:spPr>
          <a:xfrm>
            <a:off x="7476775" y="58800"/>
            <a:ext cx="1556400" cy="338700"/>
          </a:xfrm>
          <a:prstGeom prst="rect">
            <a:avLst/>
          </a:prstGeom>
        </p:spPr>
        <p:txBody>
          <a:bodyPr anchorCtr="0" anchor="t" bIns="91425" lIns="91425" spcFirstLastPara="1" rIns="91425" wrap="square" tIns="91425">
            <a:spAutoFit/>
          </a:bodyPr>
          <a:lstStyle>
            <a:lvl1pPr lvl="0">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1pPr>
            <a:lvl2pPr lvl="1">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2pPr>
            <a:lvl3pPr lvl="2">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3pPr>
            <a:lvl4pPr lvl="3">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4pPr>
            <a:lvl5pPr lvl="4">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5pPr>
            <a:lvl6pPr lvl="5">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6pPr>
            <a:lvl7pPr lvl="6">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7pPr>
            <a:lvl8pPr lvl="7">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8pPr>
            <a:lvl9pPr lvl="8">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iz 1, response">
  <p:cSld name="BIG_NUMBER_1_1_1_1_1">
    <p:bg>
      <p:bgPr>
        <a:solidFill>
          <a:schemeClr val="accent3"/>
        </a:solidFill>
      </p:bgPr>
    </p:bg>
    <p:spTree>
      <p:nvGrpSpPr>
        <p:cNvPr id="288" name="Shape 288"/>
        <p:cNvGrpSpPr/>
        <p:nvPr/>
      </p:nvGrpSpPr>
      <p:grpSpPr>
        <a:xfrm>
          <a:off x="0" y="0"/>
          <a:ext cx="0" cy="0"/>
          <a:chOff x="0" y="0"/>
          <a:chExt cx="0" cy="0"/>
        </a:xfrm>
      </p:grpSpPr>
      <p:grpSp>
        <p:nvGrpSpPr>
          <p:cNvPr id="289" name="Google Shape;289;p25"/>
          <p:cNvGrpSpPr/>
          <p:nvPr/>
        </p:nvGrpSpPr>
        <p:grpSpPr>
          <a:xfrm>
            <a:off x="-968" y="656650"/>
            <a:ext cx="9145937" cy="4268100"/>
            <a:chOff x="1666" y="656650"/>
            <a:chExt cx="9144108" cy="4268100"/>
          </a:xfrm>
        </p:grpSpPr>
        <p:sp>
          <p:nvSpPr>
            <p:cNvPr id="290" name="Google Shape;290;p25"/>
            <p:cNvSpPr/>
            <p:nvPr/>
          </p:nvSpPr>
          <p:spPr>
            <a:xfrm>
              <a:off x="1666" y="656650"/>
              <a:ext cx="1915800" cy="42681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291" name="Google Shape;291;p25"/>
            <p:cNvSpPr/>
            <p:nvPr/>
          </p:nvSpPr>
          <p:spPr>
            <a:xfrm>
              <a:off x="1808746" y="656650"/>
              <a:ext cx="1915800" cy="42681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292" name="Google Shape;292;p25"/>
            <p:cNvSpPr/>
            <p:nvPr/>
          </p:nvSpPr>
          <p:spPr>
            <a:xfrm>
              <a:off x="3615827" y="656650"/>
              <a:ext cx="1915800" cy="42681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293" name="Google Shape;293;p25"/>
            <p:cNvSpPr/>
            <p:nvPr/>
          </p:nvSpPr>
          <p:spPr>
            <a:xfrm>
              <a:off x="5422907" y="656650"/>
              <a:ext cx="1915800" cy="42681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sp>
          <p:nvSpPr>
            <p:cNvPr id="294" name="Google Shape;294;p25"/>
            <p:cNvSpPr/>
            <p:nvPr/>
          </p:nvSpPr>
          <p:spPr>
            <a:xfrm>
              <a:off x="7229974" y="656650"/>
              <a:ext cx="1915800" cy="42681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endParaRPr>
            </a:p>
          </p:txBody>
        </p:sp>
      </p:grpSp>
      <p:sp>
        <p:nvSpPr>
          <p:cNvPr id="295" name="Google Shape;295;p25"/>
          <p:cNvSpPr/>
          <p:nvPr/>
        </p:nvSpPr>
        <p:spPr>
          <a:xfrm>
            <a:off x="110838" y="113400"/>
            <a:ext cx="794700" cy="2268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chemeClr val="dk1"/>
              </a:solidFill>
              <a:latin typeface="Figtree SemiBold"/>
              <a:ea typeface="Figtree SemiBold"/>
              <a:cs typeface="Figtree SemiBold"/>
              <a:sym typeface="Figtree SemiBold"/>
            </a:endParaRPr>
          </a:p>
        </p:txBody>
      </p:sp>
      <p:sp>
        <p:nvSpPr>
          <p:cNvPr id="296" name="Google Shape;296;p25"/>
          <p:cNvSpPr txBox="1"/>
          <p:nvPr>
            <p:ph idx="12" type="sldNum"/>
          </p:nvPr>
        </p:nvSpPr>
        <p:spPr>
          <a:xfrm>
            <a:off x="143700" y="102475"/>
            <a:ext cx="548700" cy="248700"/>
          </a:xfrm>
          <a:prstGeom prst="rect">
            <a:avLst/>
          </a:prstGeom>
        </p:spPr>
        <p:txBody>
          <a:bodyPr anchorCtr="0" anchor="ctr" bIns="91425" lIns="91425" spcFirstLastPara="1" rIns="91425" wrap="square" tIns="91425">
            <a:normAutofit fontScale="47500" lnSpcReduction="10000"/>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cxnSp>
        <p:nvCxnSpPr>
          <p:cNvPr id="297" name="Google Shape;297;p25"/>
          <p:cNvCxnSpPr/>
          <p:nvPr/>
        </p:nvCxnSpPr>
        <p:spPr>
          <a:xfrm>
            <a:off x="111000" y="443900"/>
            <a:ext cx="8922000" cy="0"/>
          </a:xfrm>
          <a:prstGeom prst="straightConnector1">
            <a:avLst/>
          </a:prstGeom>
          <a:noFill/>
          <a:ln cap="flat" cmpd="sng" w="9525">
            <a:solidFill>
              <a:schemeClr val="lt1"/>
            </a:solidFill>
            <a:prstDash val="solid"/>
            <a:round/>
            <a:headEnd len="med" w="med" type="none"/>
            <a:tailEnd len="med" w="med" type="none"/>
          </a:ln>
        </p:spPr>
      </p:cxnSp>
      <p:sp>
        <p:nvSpPr>
          <p:cNvPr id="298" name="Google Shape;298;p25"/>
          <p:cNvSpPr txBox="1"/>
          <p:nvPr>
            <p:ph type="ctrTitle"/>
          </p:nvPr>
        </p:nvSpPr>
        <p:spPr>
          <a:xfrm>
            <a:off x="1313250" y="2109413"/>
            <a:ext cx="6517500" cy="1362300"/>
          </a:xfrm>
          <a:prstGeom prst="rect">
            <a:avLst/>
          </a:prstGeom>
        </p:spPr>
        <p:txBody>
          <a:bodyPr anchorCtr="0" anchor="ctr" bIns="91425" lIns="91425" spcFirstLastPara="1" rIns="91425" wrap="square" tIns="91425">
            <a:normAutofit/>
          </a:bodyPr>
          <a:lstStyle>
            <a:lvl1pPr lvl="0">
              <a:spcBef>
                <a:spcPts val="0"/>
              </a:spcBef>
              <a:spcAft>
                <a:spcPts val="0"/>
              </a:spcAft>
              <a:buSzPts val="5000"/>
              <a:buNone/>
              <a:defRPr sz="5000"/>
            </a:lvl1pPr>
            <a:lvl2pPr lvl="1">
              <a:spcBef>
                <a:spcPts val="0"/>
              </a:spcBef>
              <a:spcAft>
                <a:spcPts val="0"/>
              </a:spcAft>
              <a:buSzPts val="5000"/>
              <a:buNone/>
              <a:defRPr sz="5000"/>
            </a:lvl2pPr>
            <a:lvl3pPr lvl="2">
              <a:spcBef>
                <a:spcPts val="0"/>
              </a:spcBef>
              <a:spcAft>
                <a:spcPts val="0"/>
              </a:spcAft>
              <a:buSzPts val="5000"/>
              <a:buNone/>
              <a:defRPr sz="5000"/>
            </a:lvl3pPr>
            <a:lvl4pPr lvl="3">
              <a:spcBef>
                <a:spcPts val="0"/>
              </a:spcBef>
              <a:spcAft>
                <a:spcPts val="0"/>
              </a:spcAft>
              <a:buSzPts val="5000"/>
              <a:buNone/>
              <a:defRPr sz="5000"/>
            </a:lvl4pPr>
            <a:lvl5pPr lvl="4">
              <a:spcBef>
                <a:spcPts val="0"/>
              </a:spcBef>
              <a:spcAft>
                <a:spcPts val="0"/>
              </a:spcAft>
              <a:buSzPts val="5000"/>
              <a:buNone/>
              <a:defRPr sz="5000"/>
            </a:lvl5pPr>
            <a:lvl6pPr lvl="5">
              <a:spcBef>
                <a:spcPts val="0"/>
              </a:spcBef>
              <a:spcAft>
                <a:spcPts val="0"/>
              </a:spcAft>
              <a:buSzPts val="5000"/>
              <a:buNone/>
              <a:defRPr sz="5000"/>
            </a:lvl6pPr>
            <a:lvl7pPr lvl="6">
              <a:spcBef>
                <a:spcPts val="0"/>
              </a:spcBef>
              <a:spcAft>
                <a:spcPts val="0"/>
              </a:spcAft>
              <a:buSzPts val="5000"/>
              <a:buNone/>
              <a:defRPr sz="5000"/>
            </a:lvl7pPr>
            <a:lvl8pPr lvl="7">
              <a:spcBef>
                <a:spcPts val="0"/>
              </a:spcBef>
              <a:spcAft>
                <a:spcPts val="0"/>
              </a:spcAft>
              <a:buSzPts val="5000"/>
              <a:buNone/>
              <a:defRPr sz="5000"/>
            </a:lvl8pPr>
            <a:lvl9pPr lvl="8">
              <a:spcBef>
                <a:spcPts val="0"/>
              </a:spcBef>
              <a:spcAft>
                <a:spcPts val="0"/>
              </a:spcAft>
              <a:buSzPts val="5000"/>
              <a:buNone/>
              <a:defRPr sz="5000"/>
            </a:lvl9pPr>
          </a:lstStyle>
          <a:p/>
        </p:txBody>
      </p:sp>
      <p:sp>
        <p:nvSpPr>
          <p:cNvPr id="299" name="Google Shape;299;p25"/>
          <p:cNvSpPr/>
          <p:nvPr/>
        </p:nvSpPr>
        <p:spPr>
          <a:xfrm>
            <a:off x="7443763" y="113400"/>
            <a:ext cx="1589400" cy="2268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chemeClr val="dk1"/>
              </a:solidFill>
              <a:latin typeface="Figtree SemiBold"/>
              <a:ea typeface="Figtree SemiBold"/>
              <a:cs typeface="Figtree SemiBold"/>
              <a:sym typeface="Figtree SemiBold"/>
            </a:endParaRPr>
          </a:p>
        </p:txBody>
      </p:sp>
      <p:sp>
        <p:nvSpPr>
          <p:cNvPr id="300" name="Google Shape;300;p25"/>
          <p:cNvSpPr/>
          <p:nvPr/>
        </p:nvSpPr>
        <p:spPr>
          <a:xfrm>
            <a:off x="5776463" y="113400"/>
            <a:ext cx="1589400" cy="2268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chemeClr val="dk1"/>
              </a:solidFill>
              <a:latin typeface="Figtree SemiBold"/>
              <a:ea typeface="Figtree SemiBold"/>
              <a:cs typeface="Figtree SemiBold"/>
              <a:sym typeface="Figtree SemiBold"/>
            </a:endParaRPr>
          </a:p>
        </p:txBody>
      </p:sp>
      <p:sp>
        <p:nvSpPr>
          <p:cNvPr id="301" name="Google Shape;301;p25"/>
          <p:cNvSpPr txBox="1"/>
          <p:nvPr>
            <p:ph idx="1" type="subTitle"/>
          </p:nvPr>
        </p:nvSpPr>
        <p:spPr>
          <a:xfrm>
            <a:off x="5809350" y="58800"/>
            <a:ext cx="1556400" cy="338700"/>
          </a:xfrm>
          <a:prstGeom prst="rect">
            <a:avLst/>
          </a:prstGeom>
        </p:spPr>
        <p:txBody>
          <a:bodyPr anchorCtr="0" anchor="t" bIns="91425" lIns="91425" spcFirstLastPara="1" rIns="91425" wrap="square" tIns="91425">
            <a:spAutoFit/>
          </a:bodyPr>
          <a:lstStyle>
            <a:lvl1pPr lvl="0">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1pPr>
            <a:lvl2pPr lvl="1">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2pPr>
            <a:lvl3pPr lvl="2">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3pPr>
            <a:lvl4pPr lvl="3">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4pPr>
            <a:lvl5pPr lvl="4">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5pPr>
            <a:lvl6pPr lvl="5">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6pPr>
            <a:lvl7pPr lvl="6">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7pPr>
            <a:lvl8pPr lvl="7">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8pPr>
            <a:lvl9pPr lvl="8">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9pPr>
          </a:lstStyle>
          <a:p/>
        </p:txBody>
      </p:sp>
      <p:sp>
        <p:nvSpPr>
          <p:cNvPr id="302" name="Google Shape;302;p25"/>
          <p:cNvSpPr txBox="1"/>
          <p:nvPr>
            <p:ph idx="2" type="subTitle"/>
          </p:nvPr>
        </p:nvSpPr>
        <p:spPr>
          <a:xfrm>
            <a:off x="7476775" y="58800"/>
            <a:ext cx="1556400" cy="338700"/>
          </a:xfrm>
          <a:prstGeom prst="rect">
            <a:avLst/>
          </a:prstGeom>
        </p:spPr>
        <p:txBody>
          <a:bodyPr anchorCtr="0" anchor="t" bIns="91425" lIns="91425" spcFirstLastPara="1" rIns="91425" wrap="square" tIns="91425">
            <a:spAutoFit/>
          </a:bodyPr>
          <a:lstStyle>
            <a:lvl1pPr lvl="0">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1pPr>
            <a:lvl2pPr lvl="1">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2pPr>
            <a:lvl3pPr lvl="2">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3pPr>
            <a:lvl4pPr lvl="3">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4pPr>
            <a:lvl5pPr lvl="4">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5pPr>
            <a:lvl6pPr lvl="5">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6pPr>
            <a:lvl7pPr lvl="6">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7pPr>
            <a:lvl8pPr lvl="7">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8pPr>
            <a:lvl9pPr lvl="8">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iz 2">
  <p:cSld name="BIG_NUMBER_1_1_1_1_2">
    <p:bg>
      <p:bgPr>
        <a:solidFill>
          <a:schemeClr val="accent2"/>
        </a:solidFill>
      </p:bgPr>
    </p:bg>
    <p:spTree>
      <p:nvGrpSpPr>
        <p:cNvPr id="303" name="Shape 303"/>
        <p:cNvGrpSpPr/>
        <p:nvPr/>
      </p:nvGrpSpPr>
      <p:grpSpPr>
        <a:xfrm>
          <a:off x="0" y="0"/>
          <a:ext cx="0" cy="0"/>
          <a:chOff x="0" y="0"/>
          <a:chExt cx="0" cy="0"/>
        </a:xfrm>
      </p:grpSpPr>
      <p:grpSp>
        <p:nvGrpSpPr>
          <p:cNvPr id="304" name="Google Shape;304;p26"/>
          <p:cNvGrpSpPr/>
          <p:nvPr/>
        </p:nvGrpSpPr>
        <p:grpSpPr>
          <a:xfrm>
            <a:off x="-25" y="656526"/>
            <a:ext cx="9143972" cy="4268100"/>
            <a:chOff x="-25" y="656526"/>
            <a:chExt cx="9143972" cy="4268100"/>
          </a:xfrm>
        </p:grpSpPr>
        <p:sp>
          <p:nvSpPr>
            <p:cNvPr id="305" name="Google Shape;305;p26"/>
            <p:cNvSpPr/>
            <p:nvPr/>
          </p:nvSpPr>
          <p:spPr>
            <a:xfrm rot="-5400000">
              <a:off x="-110875" y="767376"/>
              <a:ext cx="4268100" cy="4046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Figtree SemiBold"/>
                <a:ea typeface="Figtree SemiBold"/>
                <a:cs typeface="Figtree SemiBold"/>
                <a:sym typeface="Figtree SemiBold"/>
              </a:endParaRPr>
            </a:p>
          </p:txBody>
        </p:sp>
        <p:sp>
          <p:nvSpPr>
            <p:cNvPr id="306" name="Google Shape;306;p26"/>
            <p:cNvSpPr/>
            <p:nvPr/>
          </p:nvSpPr>
          <p:spPr>
            <a:xfrm rot="-5400000">
              <a:off x="2437854" y="767376"/>
              <a:ext cx="4268100" cy="4046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Figtree SemiBold"/>
                <a:ea typeface="Figtree SemiBold"/>
                <a:cs typeface="Figtree SemiBold"/>
                <a:sym typeface="Figtree SemiBold"/>
              </a:endParaRPr>
            </a:p>
          </p:txBody>
        </p:sp>
        <p:sp>
          <p:nvSpPr>
            <p:cNvPr id="307" name="Google Shape;307;p26"/>
            <p:cNvSpPr/>
            <p:nvPr/>
          </p:nvSpPr>
          <p:spPr>
            <a:xfrm rot="-5400000">
              <a:off x="4986697" y="767376"/>
              <a:ext cx="4268100" cy="4046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Figtree SemiBold"/>
                <a:ea typeface="Figtree SemiBold"/>
                <a:cs typeface="Figtree SemiBold"/>
                <a:sym typeface="Figtree SemiBold"/>
              </a:endParaRPr>
            </a:p>
          </p:txBody>
        </p:sp>
      </p:grpSp>
      <p:sp>
        <p:nvSpPr>
          <p:cNvPr id="308" name="Google Shape;308;p26"/>
          <p:cNvSpPr txBox="1"/>
          <p:nvPr>
            <p:ph idx="1" type="body"/>
          </p:nvPr>
        </p:nvSpPr>
        <p:spPr>
          <a:xfrm>
            <a:off x="932400" y="2487400"/>
            <a:ext cx="7279200" cy="646500"/>
          </a:xfrm>
          <a:prstGeom prst="rect">
            <a:avLst/>
          </a:prstGeom>
        </p:spPr>
        <p:txBody>
          <a:bodyPr anchorCtr="0" anchor="t" bIns="91425" lIns="91425" spcFirstLastPara="1" rIns="91425" wrap="square" tIns="91425">
            <a:normAutofit/>
          </a:bodyPr>
          <a:lstStyle>
            <a:lvl1pPr indent="-323850" lvl="0" marL="457200">
              <a:spcBef>
                <a:spcPts val="0"/>
              </a:spcBef>
              <a:spcAft>
                <a:spcPts val="0"/>
              </a:spcAft>
              <a:buSzPts val="1500"/>
              <a:buFont typeface="Figtree"/>
              <a:buChar char="●"/>
              <a:defRPr/>
            </a:lvl1pPr>
            <a:lvl2pPr indent="-323850" lvl="1" marL="914400">
              <a:spcBef>
                <a:spcPts val="0"/>
              </a:spcBef>
              <a:spcAft>
                <a:spcPts val="0"/>
              </a:spcAft>
              <a:buSzPts val="1500"/>
              <a:buFont typeface="Figtree"/>
              <a:buChar char="○"/>
              <a:defRPr/>
            </a:lvl2pPr>
            <a:lvl3pPr indent="-323850" lvl="2" marL="1371600">
              <a:spcBef>
                <a:spcPts val="0"/>
              </a:spcBef>
              <a:spcAft>
                <a:spcPts val="0"/>
              </a:spcAft>
              <a:buSzPts val="1500"/>
              <a:buFont typeface="Figtree"/>
              <a:buChar char="■"/>
              <a:defRPr/>
            </a:lvl3pPr>
            <a:lvl4pPr indent="-323850" lvl="3" marL="1828800">
              <a:spcBef>
                <a:spcPts val="0"/>
              </a:spcBef>
              <a:spcAft>
                <a:spcPts val="0"/>
              </a:spcAft>
              <a:buSzPts val="1500"/>
              <a:buFont typeface="Figtree"/>
              <a:buChar char="●"/>
              <a:defRPr/>
            </a:lvl4pPr>
            <a:lvl5pPr indent="-323850" lvl="4" marL="2286000">
              <a:spcBef>
                <a:spcPts val="0"/>
              </a:spcBef>
              <a:spcAft>
                <a:spcPts val="0"/>
              </a:spcAft>
              <a:buSzPts val="1500"/>
              <a:buFont typeface="Figtree"/>
              <a:buChar char="○"/>
              <a:defRPr/>
            </a:lvl5pPr>
            <a:lvl6pPr indent="-323850" lvl="5" marL="2743200">
              <a:spcBef>
                <a:spcPts val="0"/>
              </a:spcBef>
              <a:spcAft>
                <a:spcPts val="0"/>
              </a:spcAft>
              <a:buSzPts val="1500"/>
              <a:buFont typeface="Figtree"/>
              <a:buChar char="■"/>
              <a:defRPr/>
            </a:lvl6pPr>
            <a:lvl7pPr indent="-323850" lvl="6" marL="3200400">
              <a:spcBef>
                <a:spcPts val="0"/>
              </a:spcBef>
              <a:spcAft>
                <a:spcPts val="0"/>
              </a:spcAft>
              <a:buSzPts val="1500"/>
              <a:buFont typeface="Figtree"/>
              <a:buChar char="●"/>
              <a:defRPr/>
            </a:lvl7pPr>
            <a:lvl8pPr indent="-323850" lvl="7" marL="3657600">
              <a:spcBef>
                <a:spcPts val="0"/>
              </a:spcBef>
              <a:spcAft>
                <a:spcPts val="0"/>
              </a:spcAft>
              <a:buSzPts val="1500"/>
              <a:buFont typeface="Figtree"/>
              <a:buChar char="○"/>
              <a:defRPr/>
            </a:lvl8pPr>
            <a:lvl9pPr indent="-323850" lvl="8" marL="4114800">
              <a:spcBef>
                <a:spcPts val="0"/>
              </a:spcBef>
              <a:spcAft>
                <a:spcPts val="0"/>
              </a:spcAft>
              <a:buSzPts val="1500"/>
              <a:buFont typeface="Figtree"/>
              <a:buChar char="■"/>
              <a:defRPr/>
            </a:lvl9pPr>
          </a:lstStyle>
          <a:p/>
        </p:txBody>
      </p:sp>
      <p:sp>
        <p:nvSpPr>
          <p:cNvPr id="309" name="Google Shape;309;p26"/>
          <p:cNvSpPr txBox="1"/>
          <p:nvPr>
            <p:ph type="title"/>
          </p:nvPr>
        </p:nvSpPr>
        <p:spPr>
          <a:xfrm>
            <a:off x="932400" y="1634950"/>
            <a:ext cx="7279200" cy="572700"/>
          </a:xfrm>
          <a:prstGeom prst="rect">
            <a:avLst/>
          </a:prstGeom>
        </p:spPr>
        <p:txBody>
          <a:bodyPr anchorCtr="0" anchor="t" bIns="91425" lIns="91425" spcFirstLastPara="1" rIns="91425" wrap="square" tIns="91425">
            <a:noAutofit/>
          </a:bodyPr>
          <a:lstStyle>
            <a:lvl1pPr lvl="0">
              <a:spcBef>
                <a:spcPts val="0"/>
              </a:spcBef>
              <a:spcAft>
                <a:spcPts val="0"/>
              </a:spcAft>
              <a:buSzPts val="3500"/>
              <a:buFont typeface="Figtree"/>
              <a:buNone/>
              <a:defRPr/>
            </a:lvl1pPr>
            <a:lvl2pPr lvl="1">
              <a:spcBef>
                <a:spcPts val="0"/>
              </a:spcBef>
              <a:spcAft>
                <a:spcPts val="0"/>
              </a:spcAft>
              <a:buSzPts val="3500"/>
              <a:buFont typeface="Figtree"/>
              <a:buNone/>
              <a:defRPr/>
            </a:lvl2pPr>
            <a:lvl3pPr lvl="2">
              <a:spcBef>
                <a:spcPts val="0"/>
              </a:spcBef>
              <a:spcAft>
                <a:spcPts val="0"/>
              </a:spcAft>
              <a:buSzPts val="3500"/>
              <a:buFont typeface="Figtree"/>
              <a:buNone/>
              <a:defRPr/>
            </a:lvl3pPr>
            <a:lvl4pPr lvl="3">
              <a:spcBef>
                <a:spcPts val="0"/>
              </a:spcBef>
              <a:spcAft>
                <a:spcPts val="0"/>
              </a:spcAft>
              <a:buSzPts val="3500"/>
              <a:buFont typeface="Figtree"/>
              <a:buNone/>
              <a:defRPr/>
            </a:lvl4pPr>
            <a:lvl5pPr lvl="4">
              <a:spcBef>
                <a:spcPts val="0"/>
              </a:spcBef>
              <a:spcAft>
                <a:spcPts val="0"/>
              </a:spcAft>
              <a:buSzPts val="3500"/>
              <a:buFont typeface="Figtree"/>
              <a:buNone/>
              <a:defRPr/>
            </a:lvl5pPr>
            <a:lvl6pPr lvl="5">
              <a:spcBef>
                <a:spcPts val="0"/>
              </a:spcBef>
              <a:spcAft>
                <a:spcPts val="0"/>
              </a:spcAft>
              <a:buSzPts val="3500"/>
              <a:buFont typeface="Figtree"/>
              <a:buNone/>
              <a:defRPr/>
            </a:lvl6pPr>
            <a:lvl7pPr lvl="6">
              <a:spcBef>
                <a:spcPts val="0"/>
              </a:spcBef>
              <a:spcAft>
                <a:spcPts val="0"/>
              </a:spcAft>
              <a:buSzPts val="3500"/>
              <a:buFont typeface="Figtree"/>
              <a:buNone/>
              <a:defRPr/>
            </a:lvl7pPr>
            <a:lvl8pPr lvl="7">
              <a:spcBef>
                <a:spcPts val="0"/>
              </a:spcBef>
              <a:spcAft>
                <a:spcPts val="0"/>
              </a:spcAft>
              <a:buSzPts val="3500"/>
              <a:buFont typeface="Figtree"/>
              <a:buNone/>
              <a:defRPr/>
            </a:lvl8pPr>
            <a:lvl9pPr lvl="8">
              <a:spcBef>
                <a:spcPts val="0"/>
              </a:spcBef>
              <a:spcAft>
                <a:spcPts val="0"/>
              </a:spcAft>
              <a:buSzPts val="3500"/>
              <a:buFont typeface="Figtree"/>
              <a:buNone/>
              <a:defRPr/>
            </a:lvl9pPr>
          </a:lstStyle>
          <a:p/>
        </p:txBody>
      </p:sp>
      <p:sp>
        <p:nvSpPr>
          <p:cNvPr id="310" name="Google Shape;310;p26"/>
          <p:cNvSpPr txBox="1"/>
          <p:nvPr>
            <p:ph idx="2" type="body"/>
          </p:nvPr>
        </p:nvSpPr>
        <p:spPr>
          <a:xfrm>
            <a:off x="932450" y="3270238"/>
            <a:ext cx="2116500" cy="226800"/>
          </a:xfrm>
          <a:prstGeom prst="rect">
            <a:avLst/>
          </a:prstGeom>
        </p:spPr>
        <p:txBody>
          <a:bodyPr anchorCtr="0" anchor="t" bIns="91425" lIns="91425" spcFirstLastPara="1" rIns="91425" wrap="square" tIns="91425">
            <a:normAutofit/>
          </a:bodyPr>
          <a:lstStyle>
            <a:lvl1pPr indent="-323850" lvl="0" marL="4572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1pPr>
            <a:lvl2pPr indent="-323850" lvl="1" marL="9144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2pPr>
            <a:lvl3pPr indent="-323850" lvl="2" marL="13716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3pPr>
            <a:lvl4pPr indent="-323850" lvl="3" marL="18288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4pPr>
            <a:lvl5pPr indent="-323850" lvl="4" marL="22860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5pPr>
            <a:lvl6pPr indent="-323850" lvl="5" marL="27432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6pPr>
            <a:lvl7pPr indent="-323850" lvl="6" marL="32004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7pPr>
            <a:lvl8pPr indent="-323850" lvl="7" marL="36576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8pPr>
            <a:lvl9pPr indent="-323850" lvl="8" marL="41148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9pPr>
          </a:lstStyle>
          <a:p/>
        </p:txBody>
      </p:sp>
      <p:sp>
        <p:nvSpPr>
          <p:cNvPr id="311" name="Google Shape;311;p26"/>
          <p:cNvSpPr txBox="1"/>
          <p:nvPr>
            <p:ph idx="3" type="body"/>
          </p:nvPr>
        </p:nvSpPr>
        <p:spPr>
          <a:xfrm>
            <a:off x="932450" y="3502400"/>
            <a:ext cx="2116500" cy="226800"/>
          </a:xfrm>
          <a:prstGeom prst="rect">
            <a:avLst/>
          </a:prstGeom>
        </p:spPr>
        <p:txBody>
          <a:bodyPr anchorCtr="0" anchor="t" bIns="91425" lIns="91425" spcFirstLastPara="1" rIns="91425" wrap="square" tIns="91425">
            <a:normAutofit/>
          </a:bodyPr>
          <a:lstStyle>
            <a:lvl1pPr indent="-323850" lvl="0" marL="4572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1pPr>
            <a:lvl2pPr indent="-323850" lvl="1" marL="9144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2pPr>
            <a:lvl3pPr indent="-323850" lvl="2" marL="13716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3pPr>
            <a:lvl4pPr indent="-323850" lvl="3" marL="18288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4pPr>
            <a:lvl5pPr indent="-323850" lvl="4" marL="22860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5pPr>
            <a:lvl6pPr indent="-323850" lvl="5" marL="27432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6pPr>
            <a:lvl7pPr indent="-323850" lvl="6" marL="32004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7pPr>
            <a:lvl8pPr indent="-323850" lvl="7" marL="36576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8pPr>
            <a:lvl9pPr indent="-323850" lvl="8" marL="41148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9pPr>
          </a:lstStyle>
          <a:p/>
        </p:txBody>
      </p:sp>
      <p:sp>
        <p:nvSpPr>
          <p:cNvPr id="312" name="Google Shape;312;p26"/>
          <p:cNvSpPr txBox="1"/>
          <p:nvPr>
            <p:ph idx="4" type="body"/>
          </p:nvPr>
        </p:nvSpPr>
        <p:spPr>
          <a:xfrm>
            <a:off x="3513750" y="3270238"/>
            <a:ext cx="2116500" cy="226800"/>
          </a:xfrm>
          <a:prstGeom prst="rect">
            <a:avLst/>
          </a:prstGeom>
        </p:spPr>
        <p:txBody>
          <a:bodyPr anchorCtr="0" anchor="t" bIns="91425" lIns="91425" spcFirstLastPara="1" rIns="91425" wrap="square" tIns="91425">
            <a:normAutofit/>
          </a:bodyPr>
          <a:lstStyle>
            <a:lvl1pPr indent="-323850" lvl="0" marL="4572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1pPr>
            <a:lvl2pPr indent="-323850" lvl="1" marL="9144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2pPr>
            <a:lvl3pPr indent="-323850" lvl="2" marL="13716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3pPr>
            <a:lvl4pPr indent="-323850" lvl="3" marL="18288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4pPr>
            <a:lvl5pPr indent="-323850" lvl="4" marL="22860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5pPr>
            <a:lvl6pPr indent="-323850" lvl="5" marL="27432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6pPr>
            <a:lvl7pPr indent="-323850" lvl="6" marL="32004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7pPr>
            <a:lvl8pPr indent="-323850" lvl="7" marL="36576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8pPr>
            <a:lvl9pPr indent="-323850" lvl="8" marL="41148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9pPr>
          </a:lstStyle>
          <a:p/>
        </p:txBody>
      </p:sp>
      <p:sp>
        <p:nvSpPr>
          <p:cNvPr id="313" name="Google Shape;313;p26"/>
          <p:cNvSpPr txBox="1"/>
          <p:nvPr>
            <p:ph idx="5" type="body"/>
          </p:nvPr>
        </p:nvSpPr>
        <p:spPr>
          <a:xfrm>
            <a:off x="3513750" y="3502400"/>
            <a:ext cx="2116500" cy="226800"/>
          </a:xfrm>
          <a:prstGeom prst="rect">
            <a:avLst/>
          </a:prstGeom>
        </p:spPr>
        <p:txBody>
          <a:bodyPr anchorCtr="0" anchor="t" bIns="91425" lIns="91425" spcFirstLastPara="1" rIns="91425" wrap="square" tIns="91425">
            <a:normAutofit/>
          </a:bodyPr>
          <a:lstStyle>
            <a:lvl1pPr indent="-323850" lvl="0" marL="4572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1pPr>
            <a:lvl2pPr indent="-323850" lvl="1" marL="9144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2pPr>
            <a:lvl3pPr indent="-323850" lvl="2" marL="13716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3pPr>
            <a:lvl4pPr indent="-323850" lvl="3" marL="18288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4pPr>
            <a:lvl5pPr indent="-323850" lvl="4" marL="22860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5pPr>
            <a:lvl6pPr indent="-323850" lvl="5" marL="27432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6pPr>
            <a:lvl7pPr indent="-323850" lvl="6" marL="32004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7pPr>
            <a:lvl8pPr indent="-323850" lvl="7" marL="36576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8pPr>
            <a:lvl9pPr indent="-323850" lvl="8" marL="41148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9pPr>
          </a:lstStyle>
          <a:p/>
        </p:txBody>
      </p:sp>
      <p:sp>
        <p:nvSpPr>
          <p:cNvPr id="314" name="Google Shape;314;p26"/>
          <p:cNvSpPr txBox="1"/>
          <p:nvPr>
            <p:ph idx="6" type="body"/>
          </p:nvPr>
        </p:nvSpPr>
        <p:spPr>
          <a:xfrm>
            <a:off x="6095150" y="3270238"/>
            <a:ext cx="2116500" cy="226800"/>
          </a:xfrm>
          <a:prstGeom prst="rect">
            <a:avLst/>
          </a:prstGeom>
        </p:spPr>
        <p:txBody>
          <a:bodyPr anchorCtr="0" anchor="t" bIns="91425" lIns="91425" spcFirstLastPara="1" rIns="91425" wrap="square" tIns="91425">
            <a:normAutofit/>
          </a:bodyPr>
          <a:lstStyle>
            <a:lvl1pPr indent="-323850" lvl="0" marL="4572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1pPr>
            <a:lvl2pPr indent="-323850" lvl="1" marL="9144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2pPr>
            <a:lvl3pPr indent="-323850" lvl="2" marL="13716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3pPr>
            <a:lvl4pPr indent="-323850" lvl="3" marL="18288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4pPr>
            <a:lvl5pPr indent="-323850" lvl="4" marL="22860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5pPr>
            <a:lvl6pPr indent="-323850" lvl="5" marL="27432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6pPr>
            <a:lvl7pPr indent="-323850" lvl="6" marL="32004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7pPr>
            <a:lvl8pPr indent="-323850" lvl="7" marL="36576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8pPr>
            <a:lvl9pPr indent="-323850" lvl="8" marL="41148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9pPr>
          </a:lstStyle>
          <a:p/>
        </p:txBody>
      </p:sp>
      <p:sp>
        <p:nvSpPr>
          <p:cNvPr id="315" name="Google Shape;315;p26"/>
          <p:cNvSpPr txBox="1"/>
          <p:nvPr>
            <p:ph idx="7" type="body"/>
          </p:nvPr>
        </p:nvSpPr>
        <p:spPr>
          <a:xfrm>
            <a:off x="6095150" y="3502400"/>
            <a:ext cx="2116500" cy="226800"/>
          </a:xfrm>
          <a:prstGeom prst="rect">
            <a:avLst/>
          </a:prstGeom>
        </p:spPr>
        <p:txBody>
          <a:bodyPr anchorCtr="0" anchor="t" bIns="91425" lIns="91425" spcFirstLastPara="1" rIns="91425" wrap="square" tIns="91425">
            <a:normAutofit/>
          </a:bodyPr>
          <a:lstStyle>
            <a:lvl1pPr indent="-323850" lvl="0" marL="4572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1pPr>
            <a:lvl2pPr indent="-323850" lvl="1" marL="9144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2pPr>
            <a:lvl3pPr indent="-323850" lvl="2" marL="13716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3pPr>
            <a:lvl4pPr indent="-323850" lvl="3" marL="18288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4pPr>
            <a:lvl5pPr indent="-323850" lvl="4" marL="22860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5pPr>
            <a:lvl6pPr indent="-323850" lvl="5" marL="27432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6pPr>
            <a:lvl7pPr indent="-323850" lvl="6" marL="32004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7pPr>
            <a:lvl8pPr indent="-323850" lvl="7" marL="36576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8pPr>
            <a:lvl9pPr indent="-323850" lvl="8" marL="4114800">
              <a:spcBef>
                <a:spcPts val="0"/>
              </a:spcBef>
              <a:spcAft>
                <a:spcPts val="0"/>
              </a:spcAft>
              <a:buClr>
                <a:schemeClr val="dk1"/>
              </a:buClr>
              <a:buSzPts val="1500"/>
              <a:buFont typeface="Figtree"/>
              <a:buChar char="■"/>
              <a:defRPr sz="1500">
                <a:solidFill>
                  <a:schemeClr val="dk1"/>
                </a:solidFill>
                <a:latin typeface="Figtree"/>
                <a:ea typeface="Figtree"/>
                <a:cs typeface="Figtree"/>
                <a:sym typeface="Figtree"/>
              </a:defRPr>
            </a:lvl9pPr>
          </a:lstStyle>
          <a:p/>
        </p:txBody>
      </p:sp>
      <p:sp>
        <p:nvSpPr>
          <p:cNvPr id="316" name="Google Shape;316;p26"/>
          <p:cNvSpPr/>
          <p:nvPr/>
        </p:nvSpPr>
        <p:spPr>
          <a:xfrm>
            <a:off x="110838" y="113400"/>
            <a:ext cx="794700" cy="2268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chemeClr val="dk1"/>
              </a:solidFill>
              <a:latin typeface="Figtree SemiBold"/>
              <a:ea typeface="Figtree SemiBold"/>
              <a:cs typeface="Figtree SemiBold"/>
              <a:sym typeface="Figtree SemiBold"/>
            </a:endParaRPr>
          </a:p>
        </p:txBody>
      </p:sp>
      <p:sp>
        <p:nvSpPr>
          <p:cNvPr id="317" name="Google Shape;317;p26"/>
          <p:cNvSpPr txBox="1"/>
          <p:nvPr>
            <p:ph idx="12" type="sldNum"/>
          </p:nvPr>
        </p:nvSpPr>
        <p:spPr>
          <a:xfrm>
            <a:off x="143700" y="102475"/>
            <a:ext cx="548700" cy="248700"/>
          </a:xfrm>
          <a:prstGeom prst="rect">
            <a:avLst/>
          </a:prstGeom>
        </p:spPr>
        <p:txBody>
          <a:bodyPr anchorCtr="0" anchor="ctr" bIns="91425" lIns="91425" spcFirstLastPara="1" rIns="91425" wrap="square" tIns="91425">
            <a:normAutofit fontScale="47500" lnSpcReduction="10000"/>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18" name="Google Shape;318;p26"/>
          <p:cNvSpPr/>
          <p:nvPr/>
        </p:nvSpPr>
        <p:spPr>
          <a:xfrm>
            <a:off x="7443763" y="113400"/>
            <a:ext cx="1589400" cy="2268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chemeClr val="dk1"/>
              </a:solidFill>
              <a:latin typeface="Figtree SemiBold"/>
              <a:ea typeface="Figtree SemiBold"/>
              <a:cs typeface="Figtree SemiBold"/>
              <a:sym typeface="Figtree SemiBold"/>
            </a:endParaRPr>
          </a:p>
        </p:txBody>
      </p:sp>
      <p:sp>
        <p:nvSpPr>
          <p:cNvPr id="319" name="Google Shape;319;p26"/>
          <p:cNvSpPr/>
          <p:nvPr/>
        </p:nvSpPr>
        <p:spPr>
          <a:xfrm>
            <a:off x="5776463" y="113400"/>
            <a:ext cx="1589400" cy="2268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chemeClr val="dk1"/>
              </a:solidFill>
              <a:latin typeface="Figtree SemiBold"/>
              <a:ea typeface="Figtree SemiBold"/>
              <a:cs typeface="Figtree SemiBold"/>
              <a:sym typeface="Figtree SemiBold"/>
            </a:endParaRPr>
          </a:p>
        </p:txBody>
      </p:sp>
      <p:cxnSp>
        <p:nvCxnSpPr>
          <p:cNvPr id="320" name="Google Shape;320;p26"/>
          <p:cNvCxnSpPr/>
          <p:nvPr/>
        </p:nvCxnSpPr>
        <p:spPr>
          <a:xfrm>
            <a:off x="111000" y="443900"/>
            <a:ext cx="8922000" cy="0"/>
          </a:xfrm>
          <a:prstGeom prst="straightConnector1">
            <a:avLst/>
          </a:prstGeom>
          <a:noFill/>
          <a:ln cap="flat" cmpd="sng" w="9525">
            <a:solidFill>
              <a:schemeClr val="lt1"/>
            </a:solidFill>
            <a:prstDash val="solid"/>
            <a:round/>
            <a:headEnd len="med" w="med" type="none"/>
            <a:tailEnd len="med" w="med" type="none"/>
          </a:ln>
        </p:spPr>
      </p:cxnSp>
      <p:sp>
        <p:nvSpPr>
          <p:cNvPr id="321" name="Google Shape;321;p26"/>
          <p:cNvSpPr txBox="1"/>
          <p:nvPr>
            <p:ph idx="8" type="subTitle"/>
          </p:nvPr>
        </p:nvSpPr>
        <p:spPr>
          <a:xfrm>
            <a:off x="5809350" y="58800"/>
            <a:ext cx="1556400" cy="338700"/>
          </a:xfrm>
          <a:prstGeom prst="rect">
            <a:avLst/>
          </a:prstGeom>
        </p:spPr>
        <p:txBody>
          <a:bodyPr anchorCtr="0" anchor="t" bIns="91425" lIns="91425" spcFirstLastPara="1" rIns="91425" wrap="square" tIns="91425">
            <a:spAutoFit/>
          </a:bodyPr>
          <a:lstStyle>
            <a:lvl1pPr lvl="0">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1pPr>
            <a:lvl2pPr lvl="1">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2pPr>
            <a:lvl3pPr lvl="2">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3pPr>
            <a:lvl4pPr lvl="3">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4pPr>
            <a:lvl5pPr lvl="4">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5pPr>
            <a:lvl6pPr lvl="5">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6pPr>
            <a:lvl7pPr lvl="6">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7pPr>
            <a:lvl8pPr lvl="7">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8pPr>
            <a:lvl9pPr lvl="8">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9pPr>
          </a:lstStyle>
          <a:p/>
        </p:txBody>
      </p:sp>
      <p:sp>
        <p:nvSpPr>
          <p:cNvPr id="322" name="Google Shape;322;p26"/>
          <p:cNvSpPr txBox="1"/>
          <p:nvPr>
            <p:ph idx="9" type="subTitle"/>
          </p:nvPr>
        </p:nvSpPr>
        <p:spPr>
          <a:xfrm>
            <a:off x="7476775" y="58800"/>
            <a:ext cx="1556400" cy="338700"/>
          </a:xfrm>
          <a:prstGeom prst="rect">
            <a:avLst/>
          </a:prstGeom>
        </p:spPr>
        <p:txBody>
          <a:bodyPr anchorCtr="0" anchor="t" bIns="91425" lIns="91425" spcFirstLastPara="1" rIns="91425" wrap="square" tIns="91425">
            <a:spAutoFit/>
          </a:bodyPr>
          <a:lstStyle>
            <a:lvl1pPr lvl="0">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1pPr>
            <a:lvl2pPr lvl="1">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2pPr>
            <a:lvl3pPr lvl="2">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3pPr>
            <a:lvl4pPr lvl="3">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4pPr>
            <a:lvl5pPr lvl="4">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5pPr>
            <a:lvl6pPr lvl="5">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6pPr>
            <a:lvl7pPr lvl="6">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7pPr>
            <a:lvl8pPr lvl="7">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8pPr>
            <a:lvl9pPr lvl="8">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iz 2, response">
  <p:cSld name="BIG_NUMBER_1_1_1_1_1_2">
    <p:bg>
      <p:bgPr>
        <a:solidFill>
          <a:schemeClr val="accent3"/>
        </a:solidFill>
      </p:bgPr>
    </p:bg>
    <p:spTree>
      <p:nvGrpSpPr>
        <p:cNvPr id="323" name="Shape 323"/>
        <p:cNvGrpSpPr/>
        <p:nvPr/>
      </p:nvGrpSpPr>
      <p:grpSpPr>
        <a:xfrm>
          <a:off x="0" y="0"/>
          <a:ext cx="0" cy="0"/>
          <a:chOff x="0" y="0"/>
          <a:chExt cx="0" cy="0"/>
        </a:xfrm>
      </p:grpSpPr>
      <p:grpSp>
        <p:nvGrpSpPr>
          <p:cNvPr id="324" name="Google Shape;324;p27"/>
          <p:cNvGrpSpPr/>
          <p:nvPr/>
        </p:nvGrpSpPr>
        <p:grpSpPr>
          <a:xfrm>
            <a:off x="-25" y="656526"/>
            <a:ext cx="9143972" cy="4268100"/>
            <a:chOff x="-25" y="656526"/>
            <a:chExt cx="9143972" cy="4268100"/>
          </a:xfrm>
        </p:grpSpPr>
        <p:sp>
          <p:nvSpPr>
            <p:cNvPr id="325" name="Google Shape;325;p27"/>
            <p:cNvSpPr/>
            <p:nvPr/>
          </p:nvSpPr>
          <p:spPr>
            <a:xfrm rot="-5400000">
              <a:off x="-110875" y="767376"/>
              <a:ext cx="4268100" cy="4046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SemiBold"/>
                <a:ea typeface="Figtree SemiBold"/>
                <a:cs typeface="Figtree SemiBold"/>
                <a:sym typeface="Figtree SemiBold"/>
              </a:endParaRPr>
            </a:p>
          </p:txBody>
        </p:sp>
        <p:sp>
          <p:nvSpPr>
            <p:cNvPr id="326" name="Google Shape;326;p27"/>
            <p:cNvSpPr/>
            <p:nvPr/>
          </p:nvSpPr>
          <p:spPr>
            <a:xfrm rot="-5400000">
              <a:off x="2437854" y="767376"/>
              <a:ext cx="4268100" cy="4046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SemiBold"/>
                <a:ea typeface="Figtree SemiBold"/>
                <a:cs typeface="Figtree SemiBold"/>
                <a:sym typeface="Figtree SemiBold"/>
              </a:endParaRPr>
            </a:p>
          </p:txBody>
        </p:sp>
        <p:sp>
          <p:nvSpPr>
            <p:cNvPr id="327" name="Google Shape;327;p27"/>
            <p:cNvSpPr/>
            <p:nvPr/>
          </p:nvSpPr>
          <p:spPr>
            <a:xfrm rot="-5400000">
              <a:off x="4986697" y="767376"/>
              <a:ext cx="4268100" cy="40464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Figtree SemiBold"/>
                <a:ea typeface="Figtree SemiBold"/>
                <a:cs typeface="Figtree SemiBold"/>
                <a:sym typeface="Figtree SemiBold"/>
              </a:endParaRPr>
            </a:p>
          </p:txBody>
        </p:sp>
      </p:grpSp>
      <p:sp>
        <p:nvSpPr>
          <p:cNvPr id="328" name="Google Shape;328;p27"/>
          <p:cNvSpPr/>
          <p:nvPr/>
        </p:nvSpPr>
        <p:spPr>
          <a:xfrm>
            <a:off x="110838" y="113400"/>
            <a:ext cx="794700" cy="2268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chemeClr val="dk1"/>
              </a:solidFill>
              <a:latin typeface="Figtree SemiBold"/>
              <a:ea typeface="Figtree SemiBold"/>
              <a:cs typeface="Figtree SemiBold"/>
              <a:sym typeface="Figtree SemiBold"/>
            </a:endParaRPr>
          </a:p>
        </p:txBody>
      </p:sp>
      <p:sp>
        <p:nvSpPr>
          <p:cNvPr id="329" name="Google Shape;329;p27"/>
          <p:cNvSpPr txBox="1"/>
          <p:nvPr>
            <p:ph idx="12" type="sldNum"/>
          </p:nvPr>
        </p:nvSpPr>
        <p:spPr>
          <a:xfrm>
            <a:off x="143700" y="102475"/>
            <a:ext cx="548700" cy="248700"/>
          </a:xfrm>
          <a:prstGeom prst="rect">
            <a:avLst/>
          </a:prstGeom>
        </p:spPr>
        <p:txBody>
          <a:bodyPr anchorCtr="0" anchor="ctr" bIns="91425" lIns="91425" spcFirstLastPara="1" rIns="91425" wrap="square" tIns="91425">
            <a:normAutofit fontScale="47500" lnSpcReduction="10000"/>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cxnSp>
        <p:nvCxnSpPr>
          <p:cNvPr id="330" name="Google Shape;330;p27"/>
          <p:cNvCxnSpPr/>
          <p:nvPr/>
        </p:nvCxnSpPr>
        <p:spPr>
          <a:xfrm>
            <a:off x="111000" y="443900"/>
            <a:ext cx="8922000" cy="0"/>
          </a:xfrm>
          <a:prstGeom prst="straightConnector1">
            <a:avLst/>
          </a:prstGeom>
          <a:noFill/>
          <a:ln cap="flat" cmpd="sng" w="9525">
            <a:solidFill>
              <a:schemeClr val="lt1"/>
            </a:solidFill>
            <a:prstDash val="solid"/>
            <a:round/>
            <a:headEnd len="med" w="med" type="none"/>
            <a:tailEnd len="med" w="med" type="none"/>
          </a:ln>
        </p:spPr>
      </p:cxnSp>
      <p:sp>
        <p:nvSpPr>
          <p:cNvPr id="331" name="Google Shape;331;p27"/>
          <p:cNvSpPr txBox="1"/>
          <p:nvPr>
            <p:ph type="ctrTitle"/>
          </p:nvPr>
        </p:nvSpPr>
        <p:spPr>
          <a:xfrm>
            <a:off x="1313250" y="2109413"/>
            <a:ext cx="6517500" cy="1362300"/>
          </a:xfrm>
          <a:prstGeom prst="rect">
            <a:avLst/>
          </a:prstGeom>
        </p:spPr>
        <p:txBody>
          <a:bodyPr anchorCtr="0" anchor="ctr" bIns="91425" lIns="91425" spcFirstLastPara="1" rIns="91425" wrap="square" tIns="91425">
            <a:normAutofit/>
          </a:bodyPr>
          <a:lstStyle>
            <a:lvl1pPr lvl="0">
              <a:spcBef>
                <a:spcPts val="0"/>
              </a:spcBef>
              <a:spcAft>
                <a:spcPts val="0"/>
              </a:spcAft>
              <a:buSzPts val="5000"/>
              <a:buNone/>
              <a:defRPr sz="5000"/>
            </a:lvl1pPr>
            <a:lvl2pPr lvl="1">
              <a:spcBef>
                <a:spcPts val="0"/>
              </a:spcBef>
              <a:spcAft>
                <a:spcPts val="0"/>
              </a:spcAft>
              <a:buSzPts val="5000"/>
              <a:buNone/>
              <a:defRPr sz="5000"/>
            </a:lvl2pPr>
            <a:lvl3pPr lvl="2">
              <a:spcBef>
                <a:spcPts val="0"/>
              </a:spcBef>
              <a:spcAft>
                <a:spcPts val="0"/>
              </a:spcAft>
              <a:buSzPts val="5000"/>
              <a:buNone/>
              <a:defRPr sz="5000"/>
            </a:lvl3pPr>
            <a:lvl4pPr lvl="3">
              <a:spcBef>
                <a:spcPts val="0"/>
              </a:spcBef>
              <a:spcAft>
                <a:spcPts val="0"/>
              </a:spcAft>
              <a:buSzPts val="5000"/>
              <a:buNone/>
              <a:defRPr sz="5000"/>
            </a:lvl4pPr>
            <a:lvl5pPr lvl="4">
              <a:spcBef>
                <a:spcPts val="0"/>
              </a:spcBef>
              <a:spcAft>
                <a:spcPts val="0"/>
              </a:spcAft>
              <a:buSzPts val="5000"/>
              <a:buNone/>
              <a:defRPr sz="5000"/>
            </a:lvl5pPr>
            <a:lvl6pPr lvl="5">
              <a:spcBef>
                <a:spcPts val="0"/>
              </a:spcBef>
              <a:spcAft>
                <a:spcPts val="0"/>
              </a:spcAft>
              <a:buSzPts val="5000"/>
              <a:buNone/>
              <a:defRPr sz="5000"/>
            </a:lvl6pPr>
            <a:lvl7pPr lvl="6">
              <a:spcBef>
                <a:spcPts val="0"/>
              </a:spcBef>
              <a:spcAft>
                <a:spcPts val="0"/>
              </a:spcAft>
              <a:buSzPts val="5000"/>
              <a:buNone/>
              <a:defRPr sz="5000"/>
            </a:lvl7pPr>
            <a:lvl8pPr lvl="7">
              <a:spcBef>
                <a:spcPts val="0"/>
              </a:spcBef>
              <a:spcAft>
                <a:spcPts val="0"/>
              </a:spcAft>
              <a:buSzPts val="5000"/>
              <a:buNone/>
              <a:defRPr sz="5000"/>
            </a:lvl8pPr>
            <a:lvl9pPr lvl="8">
              <a:spcBef>
                <a:spcPts val="0"/>
              </a:spcBef>
              <a:spcAft>
                <a:spcPts val="0"/>
              </a:spcAft>
              <a:buSzPts val="5000"/>
              <a:buNone/>
              <a:defRPr sz="5000"/>
            </a:lvl9pPr>
          </a:lstStyle>
          <a:p/>
        </p:txBody>
      </p:sp>
      <p:sp>
        <p:nvSpPr>
          <p:cNvPr id="332" name="Google Shape;332;p27"/>
          <p:cNvSpPr/>
          <p:nvPr/>
        </p:nvSpPr>
        <p:spPr>
          <a:xfrm>
            <a:off x="7443763" y="113400"/>
            <a:ext cx="1589400" cy="2268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chemeClr val="dk1"/>
              </a:solidFill>
              <a:latin typeface="Figtree SemiBold"/>
              <a:ea typeface="Figtree SemiBold"/>
              <a:cs typeface="Figtree SemiBold"/>
              <a:sym typeface="Figtree SemiBold"/>
            </a:endParaRPr>
          </a:p>
        </p:txBody>
      </p:sp>
      <p:sp>
        <p:nvSpPr>
          <p:cNvPr id="333" name="Google Shape;333;p27"/>
          <p:cNvSpPr/>
          <p:nvPr/>
        </p:nvSpPr>
        <p:spPr>
          <a:xfrm>
            <a:off x="5776463" y="113400"/>
            <a:ext cx="1589400" cy="2268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chemeClr val="dk1"/>
              </a:solidFill>
              <a:latin typeface="Figtree SemiBold"/>
              <a:ea typeface="Figtree SemiBold"/>
              <a:cs typeface="Figtree SemiBold"/>
              <a:sym typeface="Figtree SemiBold"/>
            </a:endParaRPr>
          </a:p>
        </p:txBody>
      </p:sp>
      <p:sp>
        <p:nvSpPr>
          <p:cNvPr id="334" name="Google Shape;334;p27"/>
          <p:cNvSpPr txBox="1"/>
          <p:nvPr>
            <p:ph idx="1" type="subTitle"/>
          </p:nvPr>
        </p:nvSpPr>
        <p:spPr>
          <a:xfrm>
            <a:off x="5809350" y="58800"/>
            <a:ext cx="1556400" cy="338700"/>
          </a:xfrm>
          <a:prstGeom prst="rect">
            <a:avLst/>
          </a:prstGeom>
        </p:spPr>
        <p:txBody>
          <a:bodyPr anchorCtr="0" anchor="t" bIns="91425" lIns="91425" spcFirstLastPara="1" rIns="91425" wrap="square" tIns="91425">
            <a:spAutoFit/>
          </a:bodyPr>
          <a:lstStyle>
            <a:lvl1pPr lvl="0">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1pPr>
            <a:lvl2pPr lvl="1">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2pPr>
            <a:lvl3pPr lvl="2">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3pPr>
            <a:lvl4pPr lvl="3">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4pPr>
            <a:lvl5pPr lvl="4">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5pPr>
            <a:lvl6pPr lvl="5">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6pPr>
            <a:lvl7pPr lvl="6">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7pPr>
            <a:lvl8pPr lvl="7">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8pPr>
            <a:lvl9pPr lvl="8">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9pPr>
          </a:lstStyle>
          <a:p/>
        </p:txBody>
      </p:sp>
      <p:sp>
        <p:nvSpPr>
          <p:cNvPr id="335" name="Google Shape;335;p27"/>
          <p:cNvSpPr txBox="1"/>
          <p:nvPr>
            <p:ph idx="2" type="subTitle"/>
          </p:nvPr>
        </p:nvSpPr>
        <p:spPr>
          <a:xfrm>
            <a:off x="7476775" y="58800"/>
            <a:ext cx="1556400" cy="338700"/>
          </a:xfrm>
          <a:prstGeom prst="rect">
            <a:avLst/>
          </a:prstGeom>
        </p:spPr>
        <p:txBody>
          <a:bodyPr anchorCtr="0" anchor="t" bIns="91425" lIns="91425" spcFirstLastPara="1" rIns="91425" wrap="square" tIns="91425">
            <a:spAutoFit/>
          </a:bodyPr>
          <a:lstStyle>
            <a:lvl1pPr lvl="0">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1pPr>
            <a:lvl2pPr lvl="1">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2pPr>
            <a:lvl3pPr lvl="2">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3pPr>
            <a:lvl4pPr lvl="3">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4pPr>
            <a:lvl5pPr lvl="4">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5pPr>
            <a:lvl6pPr lvl="5">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6pPr>
            <a:lvl7pPr lvl="6">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7pPr>
            <a:lvl8pPr lvl="7">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8pPr>
            <a:lvl9pPr lvl="8">
              <a:spcBef>
                <a:spcPts val="0"/>
              </a:spcBef>
              <a:spcAft>
                <a:spcPts val="0"/>
              </a:spcAft>
              <a:buClr>
                <a:schemeClr val="dk1"/>
              </a:buClr>
              <a:buSzPts val="1000"/>
              <a:buFont typeface="Figtree SemiBold"/>
              <a:buNone/>
              <a:defRPr sz="1000">
                <a:solidFill>
                  <a:schemeClr val="dk1"/>
                </a:solidFill>
                <a:latin typeface="Figtree SemiBold"/>
                <a:ea typeface="Figtree SemiBold"/>
                <a:cs typeface="Figtree SemiBold"/>
                <a:sym typeface="Figtree SemiBold"/>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png"/><Relationship Id="rId4" Type="http://schemas.openxmlformats.org/officeDocument/2006/relationships/image" Target="../media/image3.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image" Target="../media/image8.png"/><Relationship Id="rId5" Type="http://schemas.openxmlformats.org/officeDocument/2006/relationships/image" Target="../media/image6.png"/><Relationship Id="rId6"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2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18.jpg"/><Relationship Id="rId5" Type="http://schemas.openxmlformats.org/officeDocument/2006/relationships/image" Target="../media/image20.png"/><Relationship Id="rId6" Type="http://schemas.openxmlformats.org/officeDocument/2006/relationships/image" Target="../media/image17.png"/><Relationship Id="rId7" Type="http://schemas.openxmlformats.org/officeDocument/2006/relationships/image" Target="../media/image3.png"/><Relationship Id="rId8"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9C7"/>
        </a:solidFill>
      </p:bgPr>
    </p:bg>
    <p:spTree>
      <p:nvGrpSpPr>
        <p:cNvPr id="339" name="Shape 339"/>
        <p:cNvGrpSpPr/>
        <p:nvPr/>
      </p:nvGrpSpPr>
      <p:grpSpPr>
        <a:xfrm>
          <a:off x="0" y="0"/>
          <a:ext cx="0" cy="0"/>
          <a:chOff x="0" y="0"/>
          <a:chExt cx="0" cy="0"/>
        </a:xfrm>
      </p:grpSpPr>
      <p:pic>
        <p:nvPicPr>
          <p:cNvPr id="340" name="Google Shape;340;p28" title="Screenshot 2026-05-24 at 1.42.11 PM.png"/>
          <p:cNvPicPr preferRelativeResize="0"/>
          <p:nvPr/>
        </p:nvPicPr>
        <p:blipFill>
          <a:blip r:embed="rId3">
            <a:alphaModFix amt="25000"/>
          </a:blip>
          <a:stretch>
            <a:fillRect/>
          </a:stretch>
        </p:blipFill>
        <p:spPr>
          <a:xfrm>
            <a:off x="0" y="0"/>
            <a:ext cx="9144000" cy="5143500"/>
          </a:xfrm>
          <a:prstGeom prst="rect">
            <a:avLst/>
          </a:prstGeom>
          <a:noFill/>
          <a:ln>
            <a:noFill/>
          </a:ln>
        </p:spPr>
      </p:pic>
      <p:sp>
        <p:nvSpPr>
          <p:cNvPr id="341" name="Google Shape;341;p28"/>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100">
                <a:solidFill>
                  <a:srgbClr val="00529F"/>
                </a:solidFill>
                <a:latin typeface="Open Sans ExtraBold"/>
                <a:ea typeface="Open Sans ExtraBold"/>
                <a:cs typeface="Open Sans ExtraBold"/>
                <a:sym typeface="Open Sans ExtraBold"/>
              </a:rPr>
              <a:t>“You Figure It Out By Yourself”: Women’s Transitions from Computer Science Education to the Workforce</a:t>
            </a:r>
            <a:endParaRPr sz="3100">
              <a:solidFill>
                <a:srgbClr val="00529F"/>
              </a:solidFill>
              <a:latin typeface="Open Sans ExtraBold"/>
              <a:ea typeface="Open Sans ExtraBold"/>
              <a:cs typeface="Open Sans ExtraBold"/>
              <a:sym typeface="Open Sans ExtraBold"/>
            </a:endParaRPr>
          </a:p>
        </p:txBody>
      </p:sp>
      <p:sp>
        <p:nvSpPr>
          <p:cNvPr id="342" name="Google Shape;342;p28"/>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fontScale="55000" lnSpcReduction="20000"/>
          </a:bodyPr>
          <a:lstStyle/>
          <a:p>
            <a:pPr indent="0" lvl="0" marL="0" rtl="0" algn="ctr">
              <a:spcBef>
                <a:spcPts val="0"/>
              </a:spcBef>
              <a:spcAft>
                <a:spcPts val="0"/>
              </a:spcAft>
              <a:buClr>
                <a:schemeClr val="dk1"/>
              </a:buClr>
              <a:buSzPct val="39286"/>
              <a:buFont typeface="Arial"/>
              <a:buNone/>
            </a:pPr>
            <a:r>
              <a:rPr lang="en">
                <a:solidFill>
                  <a:srgbClr val="00529F"/>
                </a:solidFill>
                <a:latin typeface="Open Sans"/>
                <a:ea typeface="Open Sans"/>
                <a:cs typeface="Open Sans"/>
                <a:sym typeface="Open Sans"/>
              </a:rPr>
              <a:t>ACM RESPECT, June 2026</a:t>
            </a:r>
            <a:endParaRPr>
              <a:solidFill>
                <a:srgbClr val="00529F"/>
              </a:solidFill>
              <a:latin typeface="Open Sans"/>
              <a:ea typeface="Open Sans"/>
              <a:cs typeface="Open Sans"/>
              <a:sym typeface="Open Sans"/>
            </a:endParaRPr>
          </a:p>
          <a:p>
            <a:pPr indent="0" lvl="0" marL="0" rtl="0" algn="ctr">
              <a:spcBef>
                <a:spcPts val="0"/>
              </a:spcBef>
              <a:spcAft>
                <a:spcPts val="0"/>
              </a:spcAft>
              <a:buNone/>
            </a:pPr>
            <a:r>
              <a:rPr lang="en">
                <a:solidFill>
                  <a:srgbClr val="00529F"/>
                </a:solidFill>
                <a:latin typeface="Open Sans"/>
                <a:ea typeface="Open Sans"/>
                <a:cs typeface="Open Sans"/>
                <a:sym typeface="Open Sans"/>
              </a:rPr>
              <a:t>Presented by: Jessica Manchak</a:t>
            </a:r>
            <a:endParaRPr>
              <a:solidFill>
                <a:srgbClr val="00529F"/>
              </a:solidFill>
              <a:latin typeface="Open Sans"/>
              <a:ea typeface="Open Sans"/>
              <a:cs typeface="Open Sans"/>
              <a:sym typeface="Open Sans"/>
            </a:endParaRPr>
          </a:p>
          <a:p>
            <a:pPr indent="0" lvl="0" marL="0" rtl="0" algn="ctr">
              <a:spcBef>
                <a:spcPts val="0"/>
              </a:spcBef>
              <a:spcAft>
                <a:spcPts val="0"/>
              </a:spcAft>
              <a:buNone/>
            </a:pPr>
            <a:r>
              <a:rPr lang="en">
                <a:solidFill>
                  <a:srgbClr val="00529F"/>
                </a:solidFill>
                <a:latin typeface="Open Sans"/>
                <a:ea typeface="Open Sans"/>
                <a:cs typeface="Open Sans"/>
                <a:sym typeface="Open Sans"/>
              </a:rPr>
              <a:t>Aishwarya Chandrasekaran, Matthew Louis Mauriello</a:t>
            </a:r>
            <a:endParaRPr>
              <a:solidFill>
                <a:srgbClr val="00529F"/>
              </a:solidFill>
              <a:latin typeface="Open Sans"/>
              <a:ea typeface="Open Sans"/>
              <a:cs typeface="Open Sans"/>
              <a:sym typeface="Open Sans"/>
            </a:endParaRPr>
          </a:p>
        </p:txBody>
      </p:sp>
      <p:pic>
        <p:nvPicPr>
          <p:cNvPr id="343" name="Google Shape;343;p28"/>
          <p:cNvPicPr preferRelativeResize="0"/>
          <p:nvPr/>
        </p:nvPicPr>
        <p:blipFill>
          <a:blip r:embed="rId4">
            <a:alphaModFix/>
          </a:blip>
          <a:stretch>
            <a:fillRect/>
          </a:stretch>
        </p:blipFill>
        <p:spPr>
          <a:xfrm>
            <a:off x="73947" y="4213199"/>
            <a:ext cx="2065434" cy="873365"/>
          </a:xfrm>
          <a:prstGeom prst="rect">
            <a:avLst/>
          </a:prstGeom>
          <a:noFill/>
          <a:ln>
            <a:noFill/>
          </a:ln>
        </p:spPr>
      </p:pic>
      <p:pic>
        <p:nvPicPr>
          <p:cNvPr id="344" name="Google Shape;344;p28" title="Screenshot 2026-05-24 at 1,58,12 PM-Picsart-BackgroundRemover.png"/>
          <p:cNvPicPr preferRelativeResize="0"/>
          <p:nvPr/>
        </p:nvPicPr>
        <p:blipFill>
          <a:blip r:embed="rId5">
            <a:alphaModFix/>
          </a:blip>
          <a:stretch>
            <a:fillRect/>
          </a:stretch>
        </p:blipFill>
        <p:spPr>
          <a:xfrm>
            <a:off x="5179325" y="4164125"/>
            <a:ext cx="3964674" cy="9715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529F"/>
        </a:solidFill>
      </p:bgPr>
    </p:bg>
    <p:spTree>
      <p:nvGrpSpPr>
        <p:cNvPr id="459" name="Shape 459"/>
        <p:cNvGrpSpPr/>
        <p:nvPr/>
      </p:nvGrpSpPr>
      <p:grpSpPr>
        <a:xfrm>
          <a:off x="0" y="0"/>
          <a:ext cx="0" cy="0"/>
          <a:chOff x="0" y="0"/>
          <a:chExt cx="0" cy="0"/>
        </a:xfrm>
      </p:grpSpPr>
      <p:pic>
        <p:nvPicPr>
          <p:cNvPr id="460" name="Google Shape;460;p37"/>
          <p:cNvPicPr preferRelativeResize="0"/>
          <p:nvPr/>
        </p:nvPicPr>
        <p:blipFill>
          <a:blip r:embed="rId3">
            <a:alphaModFix amt="20000"/>
          </a:blip>
          <a:stretch>
            <a:fillRect/>
          </a:stretch>
        </p:blipFill>
        <p:spPr>
          <a:xfrm>
            <a:off x="0" y="0"/>
            <a:ext cx="9144001" cy="3181350"/>
          </a:xfrm>
          <a:prstGeom prst="rect">
            <a:avLst/>
          </a:prstGeom>
          <a:noFill/>
          <a:ln>
            <a:noFill/>
          </a:ln>
        </p:spPr>
      </p:pic>
      <p:sp>
        <p:nvSpPr>
          <p:cNvPr id="461" name="Google Shape;461;p37"/>
          <p:cNvSpPr txBox="1"/>
          <p:nvPr>
            <p:ph type="title"/>
          </p:nvPr>
        </p:nvSpPr>
        <p:spPr>
          <a:xfrm>
            <a:off x="311700" y="1106125"/>
            <a:ext cx="8520600" cy="1963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2400">
                <a:solidFill>
                  <a:srgbClr val="FFF9C7"/>
                </a:solidFill>
                <a:latin typeface="Open Sans"/>
                <a:ea typeface="Open Sans"/>
                <a:cs typeface="Open Sans"/>
                <a:sym typeface="Open Sans"/>
              </a:rPr>
              <a:t>Goal: Examine continuity in experiences of belonging, evaluation, and credibility </a:t>
            </a:r>
            <a:endParaRPr sz="2400">
              <a:solidFill>
                <a:srgbClr val="FFF9C7"/>
              </a:solidFill>
              <a:latin typeface="Open Sans"/>
              <a:ea typeface="Open Sans"/>
              <a:cs typeface="Open Sans"/>
              <a:sym typeface="Open Sans"/>
            </a:endParaRPr>
          </a:p>
        </p:txBody>
      </p:sp>
      <p:sp>
        <p:nvSpPr>
          <p:cNvPr id="462" name="Google Shape;462;p37"/>
          <p:cNvSpPr txBox="1"/>
          <p:nvPr>
            <p:ph idx="1" type="body"/>
          </p:nvPr>
        </p:nvSpPr>
        <p:spPr>
          <a:xfrm>
            <a:off x="311700" y="3152225"/>
            <a:ext cx="8520600" cy="1300800"/>
          </a:xfrm>
          <a:prstGeom prst="rect">
            <a:avLst/>
          </a:prstGeom>
        </p:spPr>
        <p:txBody>
          <a:bodyPr anchorCtr="0" anchor="t" bIns="91425" lIns="91425" spcFirstLastPara="1" rIns="91425" wrap="square" tIns="91425">
            <a:normAutofit fontScale="92500" lnSpcReduction="20000"/>
          </a:bodyPr>
          <a:lstStyle/>
          <a:p>
            <a:pPr indent="0" lvl="0" marL="0" rtl="0" algn="ctr">
              <a:spcBef>
                <a:spcPts val="0"/>
              </a:spcBef>
              <a:spcAft>
                <a:spcPts val="0"/>
              </a:spcAft>
              <a:buNone/>
            </a:pPr>
            <a:r>
              <a:rPr lang="en">
                <a:solidFill>
                  <a:srgbClr val="FFF9C7"/>
                </a:solidFill>
                <a:latin typeface="Open Sans"/>
                <a:ea typeface="Open Sans"/>
                <a:cs typeface="Open Sans"/>
                <a:sym typeface="Open Sans"/>
              </a:rPr>
              <a:t>Research Question 2: </a:t>
            </a:r>
            <a:r>
              <a:rPr i="1" lang="en">
                <a:solidFill>
                  <a:srgbClr val="FFF9C7"/>
                </a:solidFill>
                <a:latin typeface="Open Sans"/>
                <a:ea typeface="Open Sans"/>
                <a:cs typeface="Open Sans"/>
                <a:sym typeface="Open Sans"/>
              </a:rPr>
              <a:t>“</a:t>
            </a:r>
            <a:r>
              <a:rPr i="1" lang="en">
                <a:solidFill>
                  <a:srgbClr val="FFF9C7"/>
                </a:solidFill>
                <a:latin typeface="Open Sans"/>
                <a:ea typeface="Open Sans"/>
                <a:cs typeface="Open Sans"/>
                <a:sym typeface="Open Sans"/>
              </a:rPr>
              <a:t>How do these gendered dynamics persist or shift as women transition from CS education into professional settings, and how do they shape persistence?</a:t>
            </a:r>
            <a:r>
              <a:rPr i="1" lang="en">
                <a:solidFill>
                  <a:srgbClr val="FFF9C7"/>
                </a:solidFill>
                <a:latin typeface="Open Sans"/>
                <a:ea typeface="Open Sans"/>
                <a:cs typeface="Open Sans"/>
                <a:sym typeface="Open Sans"/>
              </a:rPr>
              <a:t>”</a:t>
            </a:r>
            <a:endParaRPr i="1">
              <a:solidFill>
                <a:srgbClr val="FFF9C7"/>
              </a:solidFill>
              <a:latin typeface="Open Sans"/>
              <a:ea typeface="Open Sans"/>
              <a:cs typeface="Open Sans"/>
              <a:sym typeface="Open Sans"/>
            </a:endParaRPr>
          </a:p>
          <a:p>
            <a:pPr indent="0" lvl="0" marL="0" rtl="0" algn="ctr">
              <a:spcBef>
                <a:spcPts val="1200"/>
              </a:spcBef>
              <a:spcAft>
                <a:spcPts val="1200"/>
              </a:spcAft>
              <a:buNone/>
            </a:pPr>
            <a:r>
              <a:t/>
            </a:r>
            <a:endParaRPr i="1"/>
          </a:p>
        </p:txBody>
      </p:sp>
      <p:grpSp>
        <p:nvGrpSpPr>
          <p:cNvPr id="463" name="Google Shape;463;p37"/>
          <p:cNvGrpSpPr/>
          <p:nvPr/>
        </p:nvGrpSpPr>
        <p:grpSpPr>
          <a:xfrm>
            <a:off x="595675" y="4554025"/>
            <a:ext cx="7738125" cy="393600"/>
            <a:chOff x="595675" y="4554025"/>
            <a:chExt cx="7738125" cy="393600"/>
          </a:xfrm>
        </p:grpSpPr>
        <p:sp>
          <p:nvSpPr>
            <p:cNvPr id="464" name="Google Shape;464;p37"/>
            <p:cNvSpPr txBox="1"/>
            <p:nvPr/>
          </p:nvSpPr>
          <p:spPr>
            <a:xfrm>
              <a:off x="595675" y="4554025"/>
              <a:ext cx="18750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9C7"/>
                  </a:solidFill>
                  <a:latin typeface="Open Sans"/>
                  <a:ea typeface="Open Sans"/>
                  <a:cs typeface="Open Sans"/>
                  <a:sym typeface="Open Sans"/>
                </a:rPr>
                <a:t>University of Delaware </a:t>
              </a:r>
              <a:endParaRPr sz="1200">
                <a:solidFill>
                  <a:srgbClr val="FFF9C7"/>
                </a:solidFill>
                <a:latin typeface="Open Sans"/>
                <a:ea typeface="Open Sans"/>
                <a:cs typeface="Open Sans"/>
                <a:sym typeface="Open Sans"/>
              </a:endParaRPr>
            </a:p>
          </p:txBody>
        </p:sp>
        <p:sp>
          <p:nvSpPr>
            <p:cNvPr id="465" name="Google Shape;465;p37"/>
            <p:cNvSpPr txBox="1"/>
            <p:nvPr/>
          </p:nvSpPr>
          <p:spPr>
            <a:xfrm>
              <a:off x="3987450" y="4566175"/>
              <a:ext cx="1169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FFF9C7"/>
                  </a:solidFill>
                  <a:latin typeface="Open Sans"/>
                  <a:ea typeface="Open Sans"/>
                  <a:cs typeface="Open Sans"/>
                  <a:sym typeface="Open Sans"/>
                </a:rPr>
                <a:t>Sensify Lab</a:t>
              </a:r>
              <a:endParaRPr sz="1200">
                <a:solidFill>
                  <a:srgbClr val="FFF9C7"/>
                </a:solidFill>
                <a:latin typeface="Open Sans"/>
                <a:ea typeface="Open Sans"/>
                <a:cs typeface="Open Sans"/>
                <a:sym typeface="Open Sans"/>
              </a:endParaRPr>
            </a:p>
          </p:txBody>
        </p:sp>
        <p:sp>
          <p:nvSpPr>
            <p:cNvPr id="466" name="Google Shape;466;p37"/>
            <p:cNvSpPr txBox="1"/>
            <p:nvPr/>
          </p:nvSpPr>
          <p:spPr>
            <a:xfrm>
              <a:off x="7083700" y="4566175"/>
              <a:ext cx="1250100" cy="36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9C7"/>
                  </a:solidFill>
                  <a:latin typeface="Open Sans"/>
                  <a:ea typeface="Open Sans"/>
                  <a:cs typeface="Open Sans"/>
                  <a:sym typeface="Open Sans"/>
                </a:rPr>
                <a:t>RESPECT 2026</a:t>
              </a:r>
              <a:endParaRPr sz="1200">
                <a:solidFill>
                  <a:srgbClr val="FFF9C7"/>
                </a:solidFill>
                <a:latin typeface="Open Sans"/>
                <a:ea typeface="Open Sans"/>
                <a:cs typeface="Open Sans"/>
                <a:sym typeface="Open Sans"/>
              </a:endParaRPr>
            </a:p>
          </p:txBody>
        </p:sp>
      </p:grpSp>
      <p:sp>
        <p:nvSpPr>
          <p:cNvPr id="467" name="Google Shape;467;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9C7"/>
        </a:solidFill>
      </p:bgPr>
    </p:bg>
    <p:spTree>
      <p:nvGrpSpPr>
        <p:cNvPr id="471" name="Shape 471"/>
        <p:cNvGrpSpPr/>
        <p:nvPr/>
      </p:nvGrpSpPr>
      <p:grpSpPr>
        <a:xfrm>
          <a:off x="0" y="0"/>
          <a:ext cx="0" cy="0"/>
          <a:chOff x="0" y="0"/>
          <a:chExt cx="0" cy="0"/>
        </a:xfrm>
      </p:grpSpPr>
      <p:sp>
        <p:nvSpPr>
          <p:cNvPr id="472" name="Google Shape;472;p38"/>
          <p:cNvSpPr txBox="1"/>
          <p:nvPr>
            <p:ph type="title"/>
          </p:nvPr>
        </p:nvSpPr>
        <p:spPr>
          <a:xfrm>
            <a:off x="311700" y="1106125"/>
            <a:ext cx="8520600" cy="1963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2400">
                <a:solidFill>
                  <a:srgbClr val="00529F"/>
                </a:solidFill>
                <a:latin typeface="Open Sans"/>
                <a:ea typeface="Open Sans"/>
                <a:cs typeface="Open Sans"/>
                <a:sym typeface="Open Sans"/>
              </a:rPr>
              <a:t>Goal: Explore how mentorship, peer support, and workplace structures influenced long-term participation </a:t>
            </a:r>
            <a:endParaRPr sz="2400">
              <a:solidFill>
                <a:srgbClr val="00529F"/>
              </a:solidFill>
              <a:latin typeface="Open Sans"/>
              <a:ea typeface="Open Sans"/>
              <a:cs typeface="Open Sans"/>
              <a:sym typeface="Open Sans"/>
            </a:endParaRPr>
          </a:p>
        </p:txBody>
      </p:sp>
      <p:sp>
        <p:nvSpPr>
          <p:cNvPr id="473" name="Google Shape;473;p38"/>
          <p:cNvSpPr txBox="1"/>
          <p:nvPr>
            <p:ph idx="1" type="body"/>
          </p:nvPr>
        </p:nvSpPr>
        <p:spPr>
          <a:xfrm>
            <a:off x="311700" y="3152225"/>
            <a:ext cx="8520600" cy="1300800"/>
          </a:xfrm>
          <a:prstGeom prst="rect">
            <a:avLst/>
          </a:prstGeom>
        </p:spPr>
        <p:txBody>
          <a:bodyPr anchorCtr="0" anchor="t" bIns="91425" lIns="91425" spcFirstLastPara="1" rIns="91425" wrap="square" tIns="91425">
            <a:normAutofit fontScale="92500" lnSpcReduction="20000"/>
          </a:bodyPr>
          <a:lstStyle/>
          <a:p>
            <a:pPr indent="0" lvl="0" marL="0" rtl="0" algn="ctr">
              <a:spcBef>
                <a:spcPts val="0"/>
              </a:spcBef>
              <a:spcAft>
                <a:spcPts val="0"/>
              </a:spcAft>
              <a:buNone/>
            </a:pPr>
            <a:r>
              <a:rPr lang="en">
                <a:solidFill>
                  <a:srgbClr val="00529F"/>
                </a:solidFill>
                <a:latin typeface="Open Sans"/>
                <a:ea typeface="Open Sans"/>
                <a:cs typeface="Open Sans"/>
                <a:sym typeface="Open Sans"/>
              </a:rPr>
              <a:t>Research Question 3: </a:t>
            </a:r>
            <a:r>
              <a:rPr i="1" lang="en">
                <a:solidFill>
                  <a:srgbClr val="00529F"/>
                </a:solidFill>
                <a:latin typeface="Open Sans"/>
                <a:ea typeface="Open Sans"/>
                <a:cs typeface="Open Sans"/>
                <a:sym typeface="Open Sans"/>
              </a:rPr>
              <a:t>“</a:t>
            </a:r>
            <a:r>
              <a:rPr i="1" lang="en">
                <a:solidFill>
                  <a:srgbClr val="00529F"/>
                </a:solidFill>
                <a:latin typeface="Open Sans"/>
                <a:ea typeface="Open Sans"/>
                <a:cs typeface="Open Sans"/>
                <a:sym typeface="Open Sans"/>
              </a:rPr>
              <a:t>How do women describe the role of institutional support across the academic-to-career pipeline, and how do these experiences inform more equitable and approachable CS environments?</a:t>
            </a:r>
            <a:r>
              <a:rPr i="1" lang="en">
                <a:solidFill>
                  <a:srgbClr val="00529F"/>
                </a:solidFill>
                <a:latin typeface="Open Sans"/>
                <a:ea typeface="Open Sans"/>
                <a:cs typeface="Open Sans"/>
                <a:sym typeface="Open Sans"/>
              </a:rPr>
              <a:t>”</a:t>
            </a:r>
            <a:endParaRPr i="1">
              <a:solidFill>
                <a:srgbClr val="00529F"/>
              </a:solidFill>
              <a:latin typeface="Open Sans"/>
              <a:ea typeface="Open Sans"/>
              <a:cs typeface="Open Sans"/>
              <a:sym typeface="Open Sans"/>
            </a:endParaRPr>
          </a:p>
          <a:p>
            <a:pPr indent="0" lvl="0" marL="0" rtl="0" algn="ctr">
              <a:spcBef>
                <a:spcPts val="1200"/>
              </a:spcBef>
              <a:spcAft>
                <a:spcPts val="1200"/>
              </a:spcAft>
              <a:buNone/>
            </a:pPr>
            <a:r>
              <a:t/>
            </a:r>
            <a:endParaRPr i="1"/>
          </a:p>
        </p:txBody>
      </p:sp>
      <p:grpSp>
        <p:nvGrpSpPr>
          <p:cNvPr id="474" name="Google Shape;474;p38"/>
          <p:cNvGrpSpPr/>
          <p:nvPr/>
        </p:nvGrpSpPr>
        <p:grpSpPr>
          <a:xfrm>
            <a:off x="595675" y="4554025"/>
            <a:ext cx="7738125" cy="393600"/>
            <a:chOff x="595675" y="4554025"/>
            <a:chExt cx="7738125" cy="393600"/>
          </a:xfrm>
        </p:grpSpPr>
        <p:sp>
          <p:nvSpPr>
            <p:cNvPr id="475" name="Google Shape;475;p38"/>
            <p:cNvSpPr txBox="1"/>
            <p:nvPr/>
          </p:nvSpPr>
          <p:spPr>
            <a:xfrm>
              <a:off x="595675" y="4554025"/>
              <a:ext cx="18750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00529F"/>
                  </a:solidFill>
                  <a:latin typeface="Open Sans"/>
                  <a:ea typeface="Open Sans"/>
                  <a:cs typeface="Open Sans"/>
                  <a:sym typeface="Open Sans"/>
                </a:rPr>
                <a:t>University of Delaware </a:t>
              </a:r>
              <a:endParaRPr sz="1200">
                <a:solidFill>
                  <a:srgbClr val="00529F"/>
                </a:solidFill>
                <a:latin typeface="Open Sans"/>
                <a:ea typeface="Open Sans"/>
                <a:cs typeface="Open Sans"/>
                <a:sym typeface="Open Sans"/>
              </a:endParaRPr>
            </a:p>
          </p:txBody>
        </p:sp>
        <p:sp>
          <p:nvSpPr>
            <p:cNvPr id="476" name="Google Shape;476;p38"/>
            <p:cNvSpPr txBox="1"/>
            <p:nvPr/>
          </p:nvSpPr>
          <p:spPr>
            <a:xfrm>
              <a:off x="3987450" y="4566175"/>
              <a:ext cx="1169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00529F"/>
                  </a:solidFill>
                  <a:latin typeface="Open Sans"/>
                  <a:ea typeface="Open Sans"/>
                  <a:cs typeface="Open Sans"/>
                  <a:sym typeface="Open Sans"/>
                </a:rPr>
                <a:t>Sensify Lab</a:t>
              </a:r>
              <a:endParaRPr sz="1200">
                <a:solidFill>
                  <a:srgbClr val="00529F"/>
                </a:solidFill>
                <a:latin typeface="Open Sans"/>
                <a:ea typeface="Open Sans"/>
                <a:cs typeface="Open Sans"/>
                <a:sym typeface="Open Sans"/>
              </a:endParaRPr>
            </a:p>
          </p:txBody>
        </p:sp>
        <p:sp>
          <p:nvSpPr>
            <p:cNvPr id="477" name="Google Shape;477;p38"/>
            <p:cNvSpPr txBox="1"/>
            <p:nvPr/>
          </p:nvSpPr>
          <p:spPr>
            <a:xfrm>
              <a:off x="7083700" y="4566175"/>
              <a:ext cx="1250100" cy="36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00529F"/>
                  </a:solidFill>
                  <a:latin typeface="Open Sans"/>
                  <a:ea typeface="Open Sans"/>
                  <a:cs typeface="Open Sans"/>
                  <a:sym typeface="Open Sans"/>
                </a:rPr>
                <a:t>RESPECT 2026</a:t>
              </a:r>
              <a:endParaRPr sz="1200">
                <a:solidFill>
                  <a:srgbClr val="00529F"/>
                </a:solidFill>
                <a:latin typeface="Open Sans"/>
                <a:ea typeface="Open Sans"/>
                <a:cs typeface="Open Sans"/>
                <a:sym typeface="Open Sans"/>
              </a:endParaRPr>
            </a:p>
          </p:txBody>
        </p:sp>
      </p:grpSp>
      <p:sp>
        <p:nvSpPr>
          <p:cNvPr id="478" name="Google Shape;478;p3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479" name="Google Shape;479;p38"/>
          <p:cNvPicPr preferRelativeResize="0"/>
          <p:nvPr/>
        </p:nvPicPr>
        <p:blipFill rotWithShape="1">
          <a:blip r:embed="rId3">
            <a:alphaModFix amt="32000"/>
          </a:blip>
          <a:srcRect b="49615" l="3798" r="66759" t="3493"/>
          <a:stretch/>
        </p:blipFill>
        <p:spPr>
          <a:xfrm>
            <a:off x="0" y="0"/>
            <a:ext cx="2932975" cy="2122100"/>
          </a:xfrm>
          <a:prstGeom prst="rect">
            <a:avLst/>
          </a:prstGeom>
          <a:noFill/>
          <a:ln>
            <a:noFill/>
          </a:ln>
        </p:spPr>
      </p:pic>
      <p:pic>
        <p:nvPicPr>
          <p:cNvPr id="480" name="Google Shape;480;p38"/>
          <p:cNvPicPr preferRelativeResize="0"/>
          <p:nvPr/>
        </p:nvPicPr>
        <p:blipFill rotWithShape="1">
          <a:blip r:embed="rId3">
            <a:alphaModFix amt="32000"/>
          </a:blip>
          <a:srcRect b="51122" l="34659" r="30416" t="0"/>
          <a:stretch/>
        </p:blipFill>
        <p:spPr>
          <a:xfrm>
            <a:off x="6338100" y="0"/>
            <a:ext cx="2805901" cy="2122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529F"/>
        </a:solidFill>
      </p:bgPr>
    </p:bg>
    <p:spTree>
      <p:nvGrpSpPr>
        <p:cNvPr id="484" name="Shape 484"/>
        <p:cNvGrpSpPr/>
        <p:nvPr/>
      </p:nvGrpSpPr>
      <p:grpSpPr>
        <a:xfrm>
          <a:off x="0" y="0"/>
          <a:ext cx="0" cy="0"/>
          <a:chOff x="0" y="0"/>
          <a:chExt cx="0" cy="0"/>
        </a:xfrm>
      </p:grpSpPr>
      <p:pic>
        <p:nvPicPr>
          <p:cNvPr id="485" name="Google Shape;485;p39"/>
          <p:cNvPicPr preferRelativeResize="0"/>
          <p:nvPr/>
        </p:nvPicPr>
        <p:blipFill>
          <a:blip r:embed="rId3">
            <a:alphaModFix amt="25000"/>
          </a:blip>
          <a:stretch>
            <a:fillRect/>
          </a:stretch>
        </p:blipFill>
        <p:spPr>
          <a:xfrm>
            <a:off x="4848050" y="0"/>
            <a:ext cx="4295949" cy="5143500"/>
          </a:xfrm>
          <a:prstGeom prst="rect">
            <a:avLst/>
          </a:prstGeom>
          <a:noFill/>
          <a:ln>
            <a:noFill/>
          </a:ln>
        </p:spPr>
      </p:pic>
      <p:sp>
        <p:nvSpPr>
          <p:cNvPr id="486" name="Google Shape;486;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F9C7"/>
                </a:solidFill>
                <a:latin typeface="Open Sans"/>
                <a:ea typeface="Open Sans"/>
                <a:cs typeface="Open Sans"/>
                <a:sym typeface="Open Sans"/>
              </a:rPr>
              <a:t>Methodology</a:t>
            </a:r>
            <a:endParaRPr>
              <a:solidFill>
                <a:srgbClr val="FFF9C7"/>
              </a:solidFill>
              <a:latin typeface="Open Sans"/>
              <a:ea typeface="Open Sans"/>
              <a:cs typeface="Open Sans"/>
              <a:sym typeface="Open Sans"/>
            </a:endParaRPr>
          </a:p>
        </p:txBody>
      </p:sp>
      <p:sp>
        <p:nvSpPr>
          <p:cNvPr id="487" name="Google Shape;487;p39"/>
          <p:cNvSpPr txBox="1"/>
          <p:nvPr>
            <p:ph idx="1" type="body"/>
          </p:nvPr>
        </p:nvSpPr>
        <p:spPr>
          <a:xfrm>
            <a:off x="311700" y="1152475"/>
            <a:ext cx="46227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FFF9C7"/>
                </a:solidFill>
                <a:latin typeface="Open Sans"/>
                <a:ea typeface="Open Sans"/>
                <a:cs typeface="Open Sans"/>
                <a:sym typeface="Open Sans"/>
              </a:rPr>
              <a:t>Qualitative interview study</a:t>
            </a:r>
            <a:endParaRPr>
              <a:solidFill>
                <a:srgbClr val="FFF9C7"/>
              </a:solidFill>
              <a:latin typeface="Open Sans"/>
              <a:ea typeface="Open Sans"/>
              <a:cs typeface="Open Sans"/>
              <a:sym typeface="Open Sans"/>
            </a:endParaRPr>
          </a:p>
          <a:p>
            <a:pPr indent="-342900" lvl="0" marL="457200" rtl="0" algn="l">
              <a:spcBef>
                <a:spcPts val="1200"/>
              </a:spcBef>
              <a:spcAft>
                <a:spcPts val="0"/>
              </a:spcAft>
              <a:buClr>
                <a:srgbClr val="FFF9C7"/>
              </a:buClr>
              <a:buSzPts val="1800"/>
              <a:buFont typeface="Open Sans"/>
              <a:buChar char="-"/>
            </a:pPr>
            <a:r>
              <a:rPr lang="en">
                <a:solidFill>
                  <a:srgbClr val="FFF9C7"/>
                </a:solidFill>
                <a:latin typeface="Open Sans"/>
                <a:ea typeface="Open Sans"/>
                <a:cs typeface="Open Sans"/>
                <a:sym typeface="Open Sans"/>
              </a:rPr>
              <a:t>Semi-structured</a:t>
            </a:r>
            <a:endParaRPr>
              <a:solidFill>
                <a:srgbClr val="FFF9C7"/>
              </a:solidFill>
              <a:latin typeface="Open Sans"/>
              <a:ea typeface="Open Sans"/>
              <a:cs typeface="Open Sans"/>
              <a:sym typeface="Open Sans"/>
            </a:endParaRPr>
          </a:p>
          <a:p>
            <a:pPr indent="-342900" lvl="0" marL="457200" rtl="0" algn="l">
              <a:spcBef>
                <a:spcPts val="0"/>
              </a:spcBef>
              <a:spcAft>
                <a:spcPts val="0"/>
              </a:spcAft>
              <a:buClr>
                <a:srgbClr val="FFF9C7"/>
              </a:buClr>
              <a:buSzPts val="1800"/>
              <a:buFont typeface="Open Sans"/>
              <a:buChar char="-"/>
            </a:pPr>
            <a:r>
              <a:rPr lang="en">
                <a:solidFill>
                  <a:srgbClr val="FFF9C7"/>
                </a:solidFill>
                <a:latin typeface="Open Sans"/>
                <a:ea typeface="Open Sans"/>
                <a:cs typeface="Open Sans"/>
                <a:sym typeface="Open Sans"/>
              </a:rPr>
              <a:t>N = 9</a:t>
            </a:r>
            <a:endParaRPr>
              <a:solidFill>
                <a:srgbClr val="FFF9C7"/>
              </a:solidFill>
              <a:latin typeface="Open Sans"/>
              <a:ea typeface="Open Sans"/>
              <a:cs typeface="Open Sans"/>
              <a:sym typeface="Open Sans"/>
            </a:endParaRPr>
          </a:p>
          <a:p>
            <a:pPr indent="-342900" lvl="0" marL="457200" rtl="0" algn="l">
              <a:spcBef>
                <a:spcPts val="0"/>
              </a:spcBef>
              <a:spcAft>
                <a:spcPts val="0"/>
              </a:spcAft>
              <a:buClr>
                <a:srgbClr val="FFF9C7"/>
              </a:buClr>
              <a:buSzPts val="1800"/>
              <a:buFont typeface="Open Sans"/>
              <a:buChar char="-"/>
            </a:pPr>
            <a:r>
              <a:rPr lang="en">
                <a:solidFill>
                  <a:srgbClr val="FFF9C7"/>
                </a:solidFill>
                <a:latin typeface="Open Sans"/>
                <a:ea typeface="Open Sans"/>
                <a:cs typeface="Open Sans"/>
                <a:sym typeface="Open Sans"/>
              </a:rPr>
              <a:t>Students + professionals (current or former)</a:t>
            </a:r>
            <a:endParaRPr>
              <a:solidFill>
                <a:srgbClr val="FFF9C7"/>
              </a:solidFill>
              <a:latin typeface="Open Sans"/>
              <a:ea typeface="Open Sans"/>
              <a:cs typeface="Open Sans"/>
              <a:sym typeface="Open Sans"/>
            </a:endParaRPr>
          </a:p>
          <a:p>
            <a:pPr indent="-342900" lvl="0" marL="457200" rtl="0" algn="l">
              <a:spcBef>
                <a:spcPts val="0"/>
              </a:spcBef>
              <a:spcAft>
                <a:spcPts val="0"/>
              </a:spcAft>
              <a:buClr>
                <a:srgbClr val="FFF9C7"/>
              </a:buClr>
              <a:buSzPts val="1800"/>
              <a:buFont typeface="Open Sans"/>
              <a:buChar char="-"/>
            </a:pPr>
            <a:r>
              <a:rPr lang="en">
                <a:solidFill>
                  <a:srgbClr val="FFF9C7"/>
                </a:solidFill>
                <a:latin typeface="Open Sans"/>
                <a:ea typeface="Open Sans"/>
                <a:cs typeface="Open Sans"/>
                <a:sym typeface="Open Sans"/>
              </a:rPr>
              <a:t>~1 hour virtual interviews</a:t>
            </a:r>
            <a:endParaRPr>
              <a:solidFill>
                <a:srgbClr val="FFF9C7"/>
              </a:solidFill>
              <a:latin typeface="Open Sans"/>
              <a:ea typeface="Open Sans"/>
              <a:cs typeface="Open Sans"/>
              <a:sym typeface="Open Sans"/>
            </a:endParaRPr>
          </a:p>
          <a:p>
            <a:pPr indent="0" lvl="0" marL="0" rtl="0" algn="l">
              <a:spcBef>
                <a:spcPts val="1200"/>
              </a:spcBef>
              <a:spcAft>
                <a:spcPts val="1200"/>
              </a:spcAft>
              <a:buNone/>
            </a:pPr>
            <a:r>
              <a:t/>
            </a:r>
            <a:endParaRPr>
              <a:solidFill>
                <a:srgbClr val="FFF9C7"/>
              </a:solidFill>
              <a:latin typeface="Open Sans"/>
              <a:ea typeface="Open Sans"/>
              <a:cs typeface="Open Sans"/>
              <a:sym typeface="Open Sans"/>
            </a:endParaRPr>
          </a:p>
        </p:txBody>
      </p:sp>
      <p:grpSp>
        <p:nvGrpSpPr>
          <p:cNvPr id="488" name="Google Shape;488;p39"/>
          <p:cNvGrpSpPr/>
          <p:nvPr/>
        </p:nvGrpSpPr>
        <p:grpSpPr>
          <a:xfrm>
            <a:off x="595675" y="4554025"/>
            <a:ext cx="7738125" cy="393600"/>
            <a:chOff x="595675" y="4554025"/>
            <a:chExt cx="7738125" cy="393600"/>
          </a:xfrm>
        </p:grpSpPr>
        <p:sp>
          <p:nvSpPr>
            <p:cNvPr id="489" name="Google Shape;489;p39"/>
            <p:cNvSpPr txBox="1"/>
            <p:nvPr/>
          </p:nvSpPr>
          <p:spPr>
            <a:xfrm>
              <a:off x="595675" y="4554025"/>
              <a:ext cx="18750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9C7"/>
                  </a:solidFill>
                  <a:latin typeface="Open Sans"/>
                  <a:ea typeface="Open Sans"/>
                  <a:cs typeface="Open Sans"/>
                  <a:sym typeface="Open Sans"/>
                </a:rPr>
                <a:t>University of Delaware </a:t>
              </a:r>
              <a:endParaRPr sz="1200">
                <a:solidFill>
                  <a:srgbClr val="FFF9C7"/>
                </a:solidFill>
                <a:latin typeface="Open Sans"/>
                <a:ea typeface="Open Sans"/>
                <a:cs typeface="Open Sans"/>
                <a:sym typeface="Open Sans"/>
              </a:endParaRPr>
            </a:p>
          </p:txBody>
        </p:sp>
        <p:sp>
          <p:nvSpPr>
            <p:cNvPr id="490" name="Google Shape;490;p39"/>
            <p:cNvSpPr txBox="1"/>
            <p:nvPr/>
          </p:nvSpPr>
          <p:spPr>
            <a:xfrm>
              <a:off x="3987450" y="4566175"/>
              <a:ext cx="1169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FFF9C7"/>
                  </a:solidFill>
                  <a:latin typeface="Open Sans"/>
                  <a:ea typeface="Open Sans"/>
                  <a:cs typeface="Open Sans"/>
                  <a:sym typeface="Open Sans"/>
                </a:rPr>
                <a:t>Sensify Lab</a:t>
              </a:r>
              <a:endParaRPr sz="1200">
                <a:solidFill>
                  <a:srgbClr val="FFF9C7"/>
                </a:solidFill>
                <a:latin typeface="Open Sans"/>
                <a:ea typeface="Open Sans"/>
                <a:cs typeface="Open Sans"/>
                <a:sym typeface="Open Sans"/>
              </a:endParaRPr>
            </a:p>
          </p:txBody>
        </p:sp>
        <p:sp>
          <p:nvSpPr>
            <p:cNvPr id="491" name="Google Shape;491;p39"/>
            <p:cNvSpPr txBox="1"/>
            <p:nvPr/>
          </p:nvSpPr>
          <p:spPr>
            <a:xfrm>
              <a:off x="7083700" y="4566175"/>
              <a:ext cx="1250100" cy="36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9C7"/>
                  </a:solidFill>
                  <a:latin typeface="Open Sans"/>
                  <a:ea typeface="Open Sans"/>
                  <a:cs typeface="Open Sans"/>
                  <a:sym typeface="Open Sans"/>
                </a:rPr>
                <a:t>RESPECT 2026</a:t>
              </a:r>
              <a:endParaRPr sz="1200">
                <a:solidFill>
                  <a:srgbClr val="FFF9C7"/>
                </a:solidFill>
                <a:latin typeface="Open Sans"/>
                <a:ea typeface="Open Sans"/>
                <a:cs typeface="Open Sans"/>
                <a:sym typeface="Open Sans"/>
              </a:endParaRPr>
            </a:p>
          </p:txBody>
        </p:sp>
      </p:grpSp>
      <p:sp>
        <p:nvSpPr>
          <p:cNvPr id="492" name="Google Shape;492;p3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rgbClr val="FFF9C7"/>
                </a:solidFill>
                <a:latin typeface="Open Sans"/>
                <a:ea typeface="Open Sans"/>
                <a:cs typeface="Open Sans"/>
                <a:sym typeface="Open Sans"/>
              </a:rPr>
              <a:t>‹#›</a:t>
            </a:fld>
            <a:endParaRPr>
              <a:solidFill>
                <a:srgbClr val="FFF9C7"/>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9C7"/>
        </a:solidFill>
      </p:bgPr>
    </p:bg>
    <p:spTree>
      <p:nvGrpSpPr>
        <p:cNvPr id="496" name="Shape 496"/>
        <p:cNvGrpSpPr/>
        <p:nvPr/>
      </p:nvGrpSpPr>
      <p:grpSpPr>
        <a:xfrm>
          <a:off x="0" y="0"/>
          <a:ext cx="0" cy="0"/>
          <a:chOff x="0" y="0"/>
          <a:chExt cx="0" cy="0"/>
        </a:xfrm>
      </p:grpSpPr>
      <p:pic>
        <p:nvPicPr>
          <p:cNvPr id="497" name="Google Shape;497;p40" title="Screenshot 2026-05-24 at 1.42.11 PM.png"/>
          <p:cNvPicPr preferRelativeResize="0"/>
          <p:nvPr/>
        </p:nvPicPr>
        <p:blipFill>
          <a:blip r:embed="rId3">
            <a:alphaModFix amt="25000"/>
          </a:blip>
          <a:stretch>
            <a:fillRect/>
          </a:stretch>
        </p:blipFill>
        <p:spPr>
          <a:xfrm>
            <a:off x="0" y="0"/>
            <a:ext cx="9144000" cy="5143500"/>
          </a:xfrm>
          <a:prstGeom prst="rect">
            <a:avLst/>
          </a:prstGeom>
          <a:noFill/>
          <a:ln>
            <a:noFill/>
          </a:ln>
        </p:spPr>
      </p:pic>
      <p:sp>
        <p:nvSpPr>
          <p:cNvPr id="498" name="Google Shape;498;p40"/>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solidFill>
                  <a:srgbClr val="00529F"/>
                </a:solidFill>
                <a:latin typeface="Open Sans"/>
                <a:ea typeface="Open Sans"/>
                <a:cs typeface="Open Sans"/>
                <a:sym typeface="Open Sans"/>
              </a:rPr>
              <a:t>Recruitment</a:t>
            </a:r>
            <a:endParaRPr>
              <a:solidFill>
                <a:srgbClr val="00529F"/>
              </a:solidFill>
              <a:latin typeface="Open Sans"/>
              <a:ea typeface="Open Sans"/>
              <a:cs typeface="Open Sans"/>
              <a:sym typeface="Open Sans"/>
            </a:endParaRPr>
          </a:p>
        </p:txBody>
      </p:sp>
      <p:sp>
        <p:nvSpPr>
          <p:cNvPr id="499" name="Google Shape;499;p4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rgbClr val="00529F"/>
                </a:solidFill>
                <a:latin typeface="Open Sans"/>
                <a:ea typeface="Open Sans"/>
                <a:cs typeface="Open Sans"/>
                <a:sym typeface="Open Sans"/>
              </a:rPr>
              <a:t>‹#›</a:t>
            </a:fld>
            <a:endParaRPr>
              <a:solidFill>
                <a:srgbClr val="00529F"/>
              </a:solidFill>
              <a:latin typeface="Open Sans"/>
              <a:ea typeface="Open Sans"/>
              <a:cs typeface="Open Sans"/>
              <a:sym typeface="Open Sans"/>
            </a:endParaRPr>
          </a:p>
        </p:txBody>
      </p:sp>
      <p:grpSp>
        <p:nvGrpSpPr>
          <p:cNvPr id="500" name="Google Shape;500;p40"/>
          <p:cNvGrpSpPr/>
          <p:nvPr/>
        </p:nvGrpSpPr>
        <p:grpSpPr>
          <a:xfrm>
            <a:off x="595675" y="4554025"/>
            <a:ext cx="7738125" cy="393600"/>
            <a:chOff x="595675" y="4554025"/>
            <a:chExt cx="7738125" cy="393600"/>
          </a:xfrm>
        </p:grpSpPr>
        <p:sp>
          <p:nvSpPr>
            <p:cNvPr id="501" name="Google Shape;501;p40"/>
            <p:cNvSpPr txBox="1"/>
            <p:nvPr/>
          </p:nvSpPr>
          <p:spPr>
            <a:xfrm>
              <a:off x="595675" y="4554025"/>
              <a:ext cx="18750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00529F"/>
                  </a:solidFill>
                  <a:latin typeface="Open Sans"/>
                  <a:ea typeface="Open Sans"/>
                  <a:cs typeface="Open Sans"/>
                  <a:sym typeface="Open Sans"/>
                </a:rPr>
                <a:t>University of Delaware </a:t>
              </a:r>
              <a:endParaRPr sz="1200">
                <a:solidFill>
                  <a:srgbClr val="00529F"/>
                </a:solidFill>
                <a:latin typeface="Open Sans"/>
                <a:ea typeface="Open Sans"/>
                <a:cs typeface="Open Sans"/>
                <a:sym typeface="Open Sans"/>
              </a:endParaRPr>
            </a:p>
          </p:txBody>
        </p:sp>
        <p:sp>
          <p:nvSpPr>
            <p:cNvPr id="502" name="Google Shape;502;p40"/>
            <p:cNvSpPr txBox="1"/>
            <p:nvPr/>
          </p:nvSpPr>
          <p:spPr>
            <a:xfrm>
              <a:off x="3987450" y="4566175"/>
              <a:ext cx="1169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00529F"/>
                  </a:solidFill>
                  <a:latin typeface="Open Sans"/>
                  <a:ea typeface="Open Sans"/>
                  <a:cs typeface="Open Sans"/>
                  <a:sym typeface="Open Sans"/>
                </a:rPr>
                <a:t>Sensify Lab</a:t>
              </a:r>
              <a:endParaRPr sz="1200">
                <a:solidFill>
                  <a:srgbClr val="00529F"/>
                </a:solidFill>
                <a:latin typeface="Open Sans"/>
                <a:ea typeface="Open Sans"/>
                <a:cs typeface="Open Sans"/>
                <a:sym typeface="Open Sans"/>
              </a:endParaRPr>
            </a:p>
          </p:txBody>
        </p:sp>
        <p:sp>
          <p:nvSpPr>
            <p:cNvPr id="503" name="Google Shape;503;p40"/>
            <p:cNvSpPr txBox="1"/>
            <p:nvPr/>
          </p:nvSpPr>
          <p:spPr>
            <a:xfrm>
              <a:off x="7083700" y="4566175"/>
              <a:ext cx="1250100" cy="36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00529F"/>
                  </a:solidFill>
                  <a:latin typeface="Open Sans"/>
                  <a:ea typeface="Open Sans"/>
                  <a:cs typeface="Open Sans"/>
                  <a:sym typeface="Open Sans"/>
                </a:rPr>
                <a:t>RESPECT 2026</a:t>
              </a:r>
              <a:endParaRPr sz="1200">
                <a:solidFill>
                  <a:srgbClr val="00529F"/>
                </a:solidFill>
                <a:latin typeface="Open Sans"/>
                <a:ea typeface="Open Sans"/>
                <a:cs typeface="Open Sans"/>
                <a:sym typeface="Open Sans"/>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9C7"/>
        </a:solidFill>
      </p:bgPr>
    </p:bg>
    <p:spTree>
      <p:nvGrpSpPr>
        <p:cNvPr id="507" name="Shape 507"/>
        <p:cNvGrpSpPr/>
        <p:nvPr/>
      </p:nvGrpSpPr>
      <p:grpSpPr>
        <a:xfrm>
          <a:off x="0" y="0"/>
          <a:ext cx="0" cy="0"/>
          <a:chOff x="0" y="0"/>
          <a:chExt cx="0" cy="0"/>
        </a:xfrm>
      </p:grpSpPr>
      <p:grpSp>
        <p:nvGrpSpPr>
          <p:cNvPr id="508" name="Google Shape;508;p41"/>
          <p:cNvGrpSpPr/>
          <p:nvPr/>
        </p:nvGrpSpPr>
        <p:grpSpPr>
          <a:xfrm>
            <a:off x="595675" y="4554025"/>
            <a:ext cx="7738125" cy="393600"/>
            <a:chOff x="595675" y="4554025"/>
            <a:chExt cx="7738125" cy="393600"/>
          </a:xfrm>
        </p:grpSpPr>
        <p:sp>
          <p:nvSpPr>
            <p:cNvPr id="509" name="Google Shape;509;p41"/>
            <p:cNvSpPr txBox="1"/>
            <p:nvPr/>
          </p:nvSpPr>
          <p:spPr>
            <a:xfrm>
              <a:off x="595675" y="4554025"/>
              <a:ext cx="18750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00529F"/>
                  </a:solidFill>
                  <a:latin typeface="Open Sans"/>
                  <a:ea typeface="Open Sans"/>
                  <a:cs typeface="Open Sans"/>
                  <a:sym typeface="Open Sans"/>
                </a:rPr>
                <a:t>University of Delaware </a:t>
              </a:r>
              <a:endParaRPr sz="1200">
                <a:solidFill>
                  <a:srgbClr val="00529F"/>
                </a:solidFill>
                <a:latin typeface="Open Sans"/>
                <a:ea typeface="Open Sans"/>
                <a:cs typeface="Open Sans"/>
                <a:sym typeface="Open Sans"/>
              </a:endParaRPr>
            </a:p>
          </p:txBody>
        </p:sp>
        <p:sp>
          <p:nvSpPr>
            <p:cNvPr id="510" name="Google Shape;510;p41"/>
            <p:cNvSpPr txBox="1"/>
            <p:nvPr/>
          </p:nvSpPr>
          <p:spPr>
            <a:xfrm>
              <a:off x="3987450" y="4566175"/>
              <a:ext cx="1169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00529F"/>
                  </a:solidFill>
                  <a:latin typeface="Open Sans"/>
                  <a:ea typeface="Open Sans"/>
                  <a:cs typeface="Open Sans"/>
                  <a:sym typeface="Open Sans"/>
                </a:rPr>
                <a:t>Sensify Lab</a:t>
              </a:r>
              <a:endParaRPr sz="1200">
                <a:solidFill>
                  <a:srgbClr val="00529F"/>
                </a:solidFill>
                <a:latin typeface="Open Sans"/>
                <a:ea typeface="Open Sans"/>
                <a:cs typeface="Open Sans"/>
                <a:sym typeface="Open Sans"/>
              </a:endParaRPr>
            </a:p>
          </p:txBody>
        </p:sp>
        <p:sp>
          <p:nvSpPr>
            <p:cNvPr id="511" name="Google Shape;511;p41"/>
            <p:cNvSpPr txBox="1"/>
            <p:nvPr/>
          </p:nvSpPr>
          <p:spPr>
            <a:xfrm>
              <a:off x="7083700" y="4566175"/>
              <a:ext cx="1250100" cy="36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00529F"/>
                  </a:solidFill>
                  <a:latin typeface="Open Sans"/>
                  <a:ea typeface="Open Sans"/>
                  <a:cs typeface="Open Sans"/>
                  <a:sym typeface="Open Sans"/>
                </a:rPr>
                <a:t>RESPECT 2026</a:t>
              </a:r>
              <a:endParaRPr sz="1200">
                <a:solidFill>
                  <a:srgbClr val="00529F"/>
                </a:solidFill>
                <a:latin typeface="Open Sans"/>
                <a:ea typeface="Open Sans"/>
                <a:cs typeface="Open Sans"/>
                <a:sym typeface="Open Sans"/>
              </a:endParaRPr>
            </a:p>
          </p:txBody>
        </p:sp>
      </p:grpSp>
      <p:sp>
        <p:nvSpPr>
          <p:cNvPr id="512" name="Google Shape;512;p4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13" name="Google Shape;513;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0529F"/>
                </a:solidFill>
                <a:latin typeface="Open Sans"/>
                <a:ea typeface="Open Sans"/>
                <a:cs typeface="Open Sans"/>
                <a:sym typeface="Open Sans"/>
              </a:rPr>
              <a:t>Participant Overview</a:t>
            </a:r>
            <a:endParaRPr>
              <a:solidFill>
                <a:srgbClr val="00529F"/>
              </a:solidFill>
              <a:latin typeface="Open Sans"/>
              <a:ea typeface="Open Sans"/>
              <a:cs typeface="Open Sans"/>
              <a:sym typeface="Open Sans"/>
            </a:endParaRPr>
          </a:p>
        </p:txBody>
      </p:sp>
      <p:sp>
        <p:nvSpPr>
          <p:cNvPr id="514" name="Google Shape;514;p41"/>
          <p:cNvSpPr txBox="1"/>
          <p:nvPr>
            <p:ph idx="1" type="body"/>
          </p:nvPr>
        </p:nvSpPr>
        <p:spPr>
          <a:xfrm>
            <a:off x="311700" y="1152475"/>
            <a:ext cx="3999900" cy="5727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2400">
                <a:solidFill>
                  <a:srgbClr val="00529F"/>
                </a:solidFill>
                <a:latin typeface="Open Sans"/>
                <a:ea typeface="Open Sans"/>
                <a:cs typeface="Open Sans"/>
                <a:sym typeface="Open Sans"/>
              </a:rPr>
              <a:t>Age</a:t>
            </a:r>
            <a:endParaRPr>
              <a:solidFill>
                <a:srgbClr val="00529F"/>
              </a:solidFill>
              <a:latin typeface="Open Sans"/>
              <a:ea typeface="Open Sans"/>
              <a:cs typeface="Open Sans"/>
              <a:sym typeface="Open Sans"/>
            </a:endParaRPr>
          </a:p>
        </p:txBody>
      </p:sp>
      <p:sp>
        <p:nvSpPr>
          <p:cNvPr id="515" name="Google Shape;515;p41"/>
          <p:cNvSpPr txBox="1"/>
          <p:nvPr>
            <p:ph idx="2" type="body"/>
          </p:nvPr>
        </p:nvSpPr>
        <p:spPr>
          <a:xfrm>
            <a:off x="4832400" y="1152475"/>
            <a:ext cx="3999900" cy="17466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Clr>
                <a:schemeClr val="dk1"/>
              </a:buClr>
              <a:buSzPts val="1100"/>
              <a:buFont typeface="Arial"/>
              <a:buNone/>
            </a:pPr>
            <a:r>
              <a:rPr lang="en" sz="2400">
                <a:solidFill>
                  <a:srgbClr val="00529F"/>
                </a:solidFill>
                <a:latin typeface="Open Sans"/>
                <a:ea typeface="Open Sans"/>
                <a:cs typeface="Open Sans"/>
                <a:sym typeface="Open Sans"/>
              </a:rPr>
              <a:t>Status</a:t>
            </a:r>
            <a:endParaRPr sz="2400"/>
          </a:p>
        </p:txBody>
      </p:sp>
      <p:sp>
        <p:nvSpPr>
          <p:cNvPr id="516" name="Google Shape;516;p41"/>
          <p:cNvSpPr txBox="1"/>
          <p:nvPr>
            <p:ph idx="1" type="body"/>
          </p:nvPr>
        </p:nvSpPr>
        <p:spPr>
          <a:xfrm>
            <a:off x="311700" y="2687054"/>
            <a:ext cx="3999900" cy="17466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Clr>
                <a:schemeClr val="dk1"/>
              </a:buClr>
              <a:buSzPts val="1100"/>
              <a:buFont typeface="Arial"/>
              <a:buNone/>
            </a:pPr>
            <a:r>
              <a:rPr lang="en" sz="2400">
                <a:solidFill>
                  <a:srgbClr val="00529F"/>
                </a:solidFill>
                <a:latin typeface="Open Sans"/>
                <a:ea typeface="Open Sans"/>
                <a:cs typeface="Open Sans"/>
                <a:sym typeface="Open Sans"/>
              </a:rPr>
              <a:t>Educational Background</a:t>
            </a:r>
            <a:endParaRPr sz="2400"/>
          </a:p>
        </p:txBody>
      </p:sp>
      <p:sp>
        <p:nvSpPr>
          <p:cNvPr id="517" name="Google Shape;517;p41"/>
          <p:cNvSpPr txBox="1"/>
          <p:nvPr>
            <p:ph idx="1" type="body"/>
          </p:nvPr>
        </p:nvSpPr>
        <p:spPr>
          <a:xfrm>
            <a:off x="4832400" y="2687046"/>
            <a:ext cx="3999900" cy="17466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Clr>
                <a:schemeClr val="dk1"/>
              </a:buClr>
              <a:buSzPts val="1100"/>
              <a:buFont typeface="Arial"/>
              <a:buNone/>
            </a:pPr>
            <a:r>
              <a:rPr lang="en" sz="2400">
                <a:solidFill>
                  <a:srgbClr val="00529F"/>
                </a:solidFill>
                <a:latin typeface="Open Sans"/>
                <a:ea typeface="Open Sans"/>
                <a:cs typeface="Open Sans"/>
                <a:sym typeface="Open Sans"/>
              </a:rPr>
              <a:t>Years of Experience </a:t>
            </a:r>
            <a:endParaRPr sz="2400"/>
          </a:p>
        </p:txBody>
      </p:sp>
      <p:pic>
        <p:nvPicPr>
          <p:cNvPr id="518" name="Google Shape;518;p41"/>
          <p:cNvPicPr preferRelativeResize="0"/>
          <p:nvPr/>
        </p:nvPicPr>
        <p:blipFill>
          <a:blip r:embed="rId3">
            <a:alphaModFix/>
          </a:blip>
          <a:stretch>
            <a:fillRect/>
          </a:stretch>
        </p:blipFill>
        <p:spPr>
          <a:xfrm>
            <a:off x="1704625" y="1601962"/>
            <a:ext cx="1214050" cy="1152301"/>
          </a:xfrm>
          <a:prstGeom prst="rect">
            <a:avLst/>
          </a:prstGeom>
          <a:noFill/>
          <a:ln>
            <a:noFill/>
          </a:ln>
        </p:spPr>
      </p:pic>
      <p:pic>
        <p:nvPicPr>
          <p:cNvPr id="519" name="Google Shape;519;p41"/>
          <p:cNvPicPr preferRelativeResize="0"/>
          <p:nvPr/>
        </p:nvPicPr>
        <p:blipFill rotWithShape="1">
          <a:blip r:embed="rId4">
            <a:alphaModFix/>
          </a:blip>
          <a:srcRect b="11669" l="0" r="0" t="0"/>
          <a:stretch/>
        </p:blipFill>
        <p:spPr>
          <a:xfrm>
            <a:off x="6225325" y="1669163"/>
            <a:ext cx="1214050" cy="1017876"/>
          </a:xfrm>
          <a:prstGeom prst="rect">
            <a:avLst/>
          </a:prstGeom>
          <a:noFill/>
          <a:ln>
            <a:noFill/>
          </a:ln>
        </p:spPr>
      </p:pic>
      <p:pic>
        <p:nvPicPr>
          <p:cNvPr id="520" name="Google Shape;520;p41"/>
          <p:cNvPicPr preferRelativeResize="0"/>
          <p:nvPr/>
        </p:nvPicPr>
        <p:blipFill rotWithShape="1">
          <a:blip r:embed="rId5">
            <a:alphaModFix/>
          </a:blip>
          <a:srcRect b="15767" l="0" r="0" t="7914"/>
          <a:stretch/>
        </p:blipFill>
        <p:spPr>
          <a:xfrm>
            <a:off x="1516225" y="3229799"/>
            <a:ext cx="1590849" cy="1152325"/>
          </a:xfrm>
          <a:prstGeom prst="rect">
            <a:avLst/>
          </a:prstGeom>
          <a:noFill/>
          <a:ln>
            <a:noFill/>
          </a:ln>
        </p:spPr>
      </p:pic>
      <p:pic>
        <p:nvPicPr>
          <p:cNvPr id="521" name="Google Shape;521;p41"/>
          <p:cNvPicPr preferRelativeResize="0"/>
          <p:nvPr/>
        </p:nvPicPr>
        <p:blipFill rotWithShape="1">
          <a:blip r:embed="rId6">
            <a:alphaModFix/>
          </a:blip>
          <a:srcRect b="23309" l="0" r="0" t="16447"/>
          <a:stretch/>
        </p:blipFill>
        <p:spPr>
          <a:xfrm>
            <a:off x="5824775" y="3229800"/>
            <a:ext cx="2015157" cy="1152325"/>
          </a:xfrm>
          <a:prstGeom prst="rect">
            <a:avLst/>
          </a:prstGeom>
          <a:noFill/>
          <a:ln>
            <a:noFill/>
          </a:ln>
        </p:spPr>
      </p:pic>
      <p:sp>
        <p:nvSpPr>
          <p:cNvPr id="522" name="Google Shape;522;p41"/>
          <p:cNvSpPr txBox="1"/>
          <p:nvPr>
            <p:ph idx="1" type="body"/>
          </p:nvPr>
        </p:nvSpPr>
        <p:spPr>
          <a:xfrm>
            <a:off x="2918675" y="1614813"/>
            <a:ext cx="1017600" cy="1017900"/>
          </a:xfrm>
          <a:prstGeom prst="rect">
            <a:avLst/>
          </a:prstGeom>
        </p:spPr>
        <p:txBody>
          <a:bodyPr anchorCtr="0" anchor="t" bIns="91425" lIns="91425" spcFirstLastPara="1" rIns="91425" wrap="square" tIns="91425">
            <a:normAutofit lnSpcReduction="10000"/>
          </a:bodyPr>
          <a:lstStyle/>
          <a:p>
            <a:pPr indent="0" lvl="0" marL="0" rtl="0" algn="l">
              <a:lnSpc>
                <a:spcPct val="105000"/>
              </a:lnSpc>
              <a:spcBef>
                <a:spcPts val="0"/>
              </a:spcBef>
              <a:spcAft>
                <a:spcPts val="0"/>
              </a:spcAft>
              <a:buNone/>
            </a:pPr>
            <a:r>
              <a:rPr lang="en">
                <a:solidFill>
                  <a:srgbClr val="00529F"/>
                </a:solidFill>
                <a:latin typeface="Open Sans"/>
                <a:ea typeface="Open Sans"/>
                <a:cs typeface="Open Sans"/>
                <a:sym typeface="Open Sans"/>
              </a:rPr>
              <a:t>18-24</a:t>
            </a:r>
            <a:endParaRPr>
              <a:solidFill>
                <a:srgbClr val="00529F"/>
              </a:solidFill>
              <a:latin typeface="Open Sans"/>
              <a:ea typeface="Open Sans"/>
              <a:cs typeface="Open Sans"/>
              <a:sym typeface="Open Sans"/>
            </a:endParaRPr>
          </a:p>
          <a:p>
            <a:pPr indent="0" lvl="0" marL="0" rtl="0" algn="l">
              <a:lnSpc>
                <a:spcPct val="105000"/>
              </a:lnSpc>
              <a:spcBef>
                <a:spcPts val="0"/>
              </a:spcBef>
              <a:spcAft>
                <a:spcPts val="0"/>
              </a:spcAft>
              <a:buNone/>
            </a:pPr>
            <a:r>
              <a:rPr lang="en">
                <a:solidFill>
                  <a:srgbClr val="00529F"/>
                </a:solidFill>
                <a:latin typeface="Open Sans"/>
                <a:ea typeface="Open Sans"/>
                <a:cs typeface="Open Sans"/>
                <a:sym typeface="Open Sans"/>
              </a:rPr>
              <a:t>35-34</a:t>
            </a:r>
            <a:endParaRPr>
              <a:solidFill>
                <a:srgbClr val="00529F"/>
              </a:solidFill>
              <a:latin typeface="Open Sans"/>
              <a:ea typeface="Open Sans"/>
              <a:cs typeface="Open Sans"/>
              <a:sym typeface="Open Sans"/>
            </a:endParaRPr>
          </a:p>
          <a:p>
            <a:pPr indent="0" lvl="0" marL="0" rtl="0" algn="l">
              <a:lnSpc>
                <a:spcPct val="105000"/>
              </a:lnSpc>
              <a:spcBef>
                <a:spcPts val="0"/>
              </a:spcBef>
              <a:spcAft>
                <a:spcPts val="0"/>
              </a:spcAft>
              <a:buNone/>
            </a:pPr>
            <a:r>
              <a:rPr lang="en">
                <a:solidFill>
                  <a:srgbClr val="00529F"/>
                </a:solidFill>
                <a:latin typeface="Open Sans"/>
                <a:ea typeface="Open Sans"/>
                <a:cs typeface="Open Sans"/>
                <a:sym typeface="Open Sans"/>
              </a:rPr>
              <a:t>35-44</a:t>
            </a:r>
            <a:endParaRPr>
              <a:solidFill>
                <a:srgbClr val="00529F"/>
              </a:solidFill>
              <a:latin typeface="Open Sans"/>
              <a:ea typeface="Open Sans"/>
              <a:cs typeface="Open Sans"/>
              <a:sym typeface="Open Sans"/>
            </a:endParaRPr>
          </a:p>
          <a:p>
            <a:pPr indent="0" lvl="0" marL="0" rtl="0" algn="l">
              <a:lnSpc>
                <a:spcPct val="105000"/>
              </a:lnSpc>
              <a:spcBef>
                <a:spcPts val="0"/>
              </a:spcBef>
              <a:spcAft>
                <a:spcPts val="0"/>
              </a:spcAft>
              <a:buNone/>
            </a:pPr>
            <a:r>
              <a:rPr lang="en">
                <a:solidFill>
                  <a:srgbClr val="00529F"/>
                </a:solidFill>
                <a:latin typeface="Open Sans"/>
                <a:ea typeface="Open Sans"/>
                <a:cs typeface="Open Sans"/>
                <a:sym typeface="Open Sans"/>
              </a:rPr>
              <a:t>45+</a:t>
            </a:r>
            <a:endParaRPr>
              <a:solidFill>
                <a:srgbClr val="00529F"/>
              </a:solidFill>
              <a:latin typeface="Open Sans"/>
              <a:ea typeface="Open Sans"/>
              <a:cs typeface="Open Sans"/>
              <a:sym typeface="Open Sans"/>
            </a:endParaRPr>
          </a:p>
        </p:txBody>
      </p:sp>
      <p:sp>
        <p:nvSpPr>
          <p:cNvPr id="523" name="Google Shape;523;p41"/>
          <p:cNvSpPr txBox="1"/>
          <p:nvPr>
            <p:ph idx="1" type="body"/>
          </p:nvPr>
        </p:nvSpPr>
        <p:spPr>
          <a:xfrm>
            <a:off x="7269133" y="3479611"/>
            <a:ext cx="1017600" cy="1017900"/>
          </a:xfrm>
          <a:prstGeom prst="rect">
            <a:avLst/>
          </a:prstGeom>
        </p:spPr>
        <p:txBody>
          <a:bodyPr anchorCtr="0" anchor="t" bIns="91425" lIns="91425" spcFirstLastPara="1" rIns="91425" wrap="square" tIns="91425">
            <a:normAutofit lnSpcReduction="10000"/>
          </a:bodyPr>
          <a:lstStyle/>
          <a:p>
            <a:pPr indent="0" lvl="0" marL="0" rtl="0" algn="l">
              <a:lnSpc>
                <a:spcPct val="105000"/>
              </a:lnSpc>
              <a:spcBef>
                <a:spcPts val="0"/>
              </a:spcBef>
              <a:spcAft>
                <a:spcPts val="0"/>
              </a:spcAft>
              <a:buNone/>
            </a:pPr>
            <a:r>
              <a:rPr lang="en">
                <a:solidFill>
                  <a:srgbClr val="00529F"/>
                </a:solidFill>
                <a:latin typeface="Open Sans"/>
                <a:ea typeface="Open Sans"/>
                <a:cs typeface="Open Sans"/>
                <a:sym typeface="Open Sans"/>
              </a:rPr>
              <a:t>1-3</a:t>
            </a:r>
            <a:endParaRPr>
              <a:solidFill>
                <a:srgbClr val="00529F"/>
              </a:solidFill>
              <a:latin typeface="Open Sans"/>
              <a:ea typeface="Open Sans"/>
              <a:cs typeface="Open Sans"/>
              <a:sym typeface="Open Sans"/>
            </a:endParaRPr>
          </a:p>
          <a:p>
            <a:pPr indent="0" lvl="0" marL="0" rtl="0" algn="l">
              <a:lnSpc>
                <a:spcPct val="105000"/>
              </a:lnSpc>
              <a:spcBef>
                <a:spcPts val="0"/>
              </a:spcBef>
              <a:spcAft>
                <a:spcPts val="0"/>
              </a:spcAft>
              <a:buNone/>
            </a:pPr>
            <a:r>
              <a:rPr lang="en">
                <a:solidFill>
                  <a:srgbClr val="00529F"/>
                </a:solidFill>
                <a:latin typeface="Open Sans"/>
                <a:ea typeface="Open Sans"/>
                <a:cs typeface="Open Sans"/>
                <a:sym typeface="Open Sans"/>
              </a:rPr>
              <a:t>4-6</a:t>
            </a:r>
            <a:endParaRPr>
              <a:solidFill>
                <a:srgbClr val="00529F"/>
              </a:solidFill>
              <a:latin typeface="Open Sans"/>
              <a:ea typeface="Open Sans"/>
              <a:cs typeface="Open Sans"/>
              <a:sym typeface="Open Sans"/>
            </a:endParaRPr>
          </a:p>
          <a:p>
            <a:pPr indent="0" lvl="0" marL="0" rtl="0" algn="l">
              <a:lnSpc>
                <a:spcPct val="105000"/>
              </a:lnSpc>
              <a:spcBef>
                <a:spcPts val="0"/>
              </a:spcBef>
              <a:spcAft>
                <a:spcPts val="0"/>
              </a:spcAft>
              <a:buNone/>
            </a:pPr>
            <a:r>
              <a:rPr lang="en">
                <a:solidFill>
                  <a:srgbClr val="00529F"/>
                </a:solidFill>
                <a:latin typeface="Open Sans"/>
                <a:ea typeface="Open Sans"/>
                <a:cs typeface="Open Sans"/>
                <a:sym typeface="Open Sans"/>
              </a:rPr>
              <a:t>7+</a:t>
            </a:r>
            <a:endParaRPr>
              <a:solidFill>
                <a:srgbClr val="00529F"/>
              </a:solidFill>
              <a:latin typeface="Open Sans"/>
              <a:ea typeface="Open Sans"/>
              <a:cs typeface="Open Sans"/>
              <a:sym typeface="Open Sans"/>
            </a:endParaRPr>
          </a:p>
          <a:p>
            <a:pPr indent="0" lvl="0" marL="0" rtl="0" algn="l">
              <a:lnSpc>
                <a:spcPct val="105000"/>
              </a:lnSpc>
              <a:spcBef>
                <a:spcPts val="0"/>
              </a:spcBef>
              <a:spcAft>
                <a:spcPts val="0"/>
              </a:spcAft>
              <a:buNone/>
            </a:pPr>
            <a:r>
              <a:t/>
            </a:r>
            <a:endParaRPr>
              <a:solidFill>
                <a:srgbClr val="00529F"/>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529F"/>
        </a:solidFill>
      </p:bgPr>
    </p:bg>
    <p:spTree>
      <p:nvGrpSpPr>
        <p:cNvPr id="527" name="Shape 527"/>
        <p:cNvGrpSpPr/>
        <p:nvPr/>
      </p:nvGrpSpPr>
      <p:grpSpPr>
        <a:xfrm>
          <a:off x="0" y="0"/>
          <a:ext cx="0" cy="0"/>
          <a:chOff x="0" y="0"/>
          <a:chExt cx="0" cy="0"/>
        </a:xfrm>
      </p:grpSpPr>
      <p:sp>
        <p:nvSpPr>
          <p:cNvPr id="528" name="Google Shape;528;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F9C7"/>
                </a:solidFill>
                <a:latin typeface="Open Sans"/>
                <a:ea typeface="Open Sans"/>
                <a:cs typeface="Open Sans"/>
                <a:sym typeface="Open Sans"/>
              </a:rPr>
              <a:t>Thematic Analysis</a:t>
            </a:r>
            <a:endParaRPr>
              <a:solidFill>
                <a:srgbClr val="FFF9C7"/>
              </a:solidFill>
              <a:latin typeface="Open Sans"/>
              <a:ea typeface="Open Sans"/>
              <a:cs typeface="Open Sans"/>
              <a:sym typeface="Open Sans"/>
            </a:endParaRPr>
          </a:p>
        </p:txBody>
      </p:sp>
      <p:sp>
        <p:nvSpPr>
          <p:cNvPr id="529" name="Google Shape;529;p4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rgbClr val="FFF9C7"/>
                </a:solidFill>
                <a:latin typeface="Open Sans"/>
                <a:ea typeface="Open Sans"/>
                <a:cs typeface="Open Sans"/>
                <a:sym typeface="Open Sans"/>
              </a:rPr>
              <a:t>‹#›</a:t>
            </a:fld>
            <a:endParaRPr>
              <a:solidFill>
                <a:srgbClr val="FFF9C7"/>
              </a:solidFill>
              <a:latin typeface="Open Sans"/>
              <a:ea typeface="Open Sans"/>
              <a:cs typeface="Open Sans"/>
              <a:sym typeface="Open Sans"/>
            </a:endParaRPr>
          </a:p>
        </p:txBody>
      </p:sp>
      <p:sp>
        <p:nvSpPr>
          <p:cNvPr id="530" name="Google Shape;530;p42"/>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i="1" lang="en">
                <a:solidFill>
                  <a:srgbClr val="FFF9C7"/>
                </a:solidFill>
                <a:latin typeface="Open Sans"/>
                <a:ea typeface="Open Sans"/>
                <a:cs typeface="Open Sans"/>
                <a:sym typeface="Open Sans"/>
              </a:rPr>
              <a:t>Braun and Clarke, 2006</a:t>
            </a:r>
            <a:endParaRPr>
              <a:solidFill>
                <a:srgbClr val="FFF9C7"/>
              </a:solidFill>
              <a:latin typeface="Open Sans"/>
              <a:ea typeface="Open Sans"/>
              <a:cs typeface="Open Sans"/>
              <a:sym typeface="Open Sans"/>
            </a:endParaRPr>
          </a:p>
          <a:p>
            <a:pPr indent="-317500" lvl="0" marL="457200" rtl="0" algn="l">
              <a:spcBef>
                <a:spcPts val="1200"/>
              </a:spcBef>
              <a:spcAft>
                <a:spcPts val="0"/>
              </a:spcAft>
              <a:buClr>
                <a:srgbClr val="FFF9C7"/>
              </a:buClr>
              <a:buSzPts val="1400"/>
              <a:buFont typeface="Open Sans"/>
              <a:buChar char="-"/>
            </a:pPr>
            <a:r>
              <a:rPr lang="en">
                <a:solidFill>
                  <a:srgbClr val="FFF9C7"/>
                </a:solidFill>
                <a:latin typeface="Open Sans"/>
                <a:ea typeface="Open Sans"/>
                <a:cs typeface="Open Sans"/>
                <a:sym typeface="Open Sans"/>
              </a:rPr>
              <a:t>Iterative coding process</a:t>
            </a:r>
            <a:endParaRPr>
              <a:solidFill>
                <a:srgbClr val="FFF9C7"/>
              </a:solidFill>
              <a:latin typeface="Open Sans"/>
              <a:ea typeface="Open Sans"/>
              <a:cs typeface="Open Sans"/>
              <a:sym typeface="Open Sans"/>
            </a:endParaRPr>
          </a:p>
          <a:p>
            <a:pPr indent="-317500" lvl="0" marL="457200" rtl="0" algn="l">
              <a:spcBef>
                <a:spcPts val="0"/>
              </a:spcBef>
              <a:spcAft>
                <a:spcPts val="0"/>
              </a:spcAft>
              <a:buClr>
                <a:srgbClr val="FFF9C7"/>
              </a:buClr>
              <a:buSzPts val="1400"/>
              <a:buFont typeface="Open Sans"/>
              <a:buChar char="-"/>
            </a:pPr>
            <a:r>
              <a:rPr lang="en">
                <a:solidFill>
                  <a:srgbClr val="FFF9C7"/>
                </a:solidFill>
                <a:latin typeface="Open Sans"/>
                <a:ea typeface="Open Sans"/>
                <a:cs typeface="Open Sans"/>
                <a:sym typeface="Open Sans"/>
              </a:rPr>
              <a:t>IRR improved from κ = 28 → κ = 75</a:t>
            </a:r>
            <a:endParaRPr>
              <a:solidFill>
                <a:srgbClr val="FFF9C7"/>
              </a:solidFill>
              <a:latin typeface="Open Sans"/>
              <a:ea typeface="Open Sans"/>
              <a:cs typeface="Open Sans"/>
              <a:sym typeface="Open Sans"/>
            </a:endParaRPr>
          </a:p>
          <a:p>
            <a:pPr indent="-317500" lvl="0" marL="457200" rtl="0" algn="l">
              <a:spcBef>
                <a:spcPts val="0"/>
              </a:spcBef>
              <a:spcAft>
                <a:spcPts val="0"/>
              </a:spcAft>
              <a:buClr>
                <a:srgbClr val="FFF9C7"/>
              </a:buClr>
              <a:buSzPts val="1400"/>
              <a:buFont typeface="Open Sans"/>
              <a:buChar char="-"/>
            </a:pPr>
            <a:r>
              <a:rPr lang="en">
                <a:solidFill>
                  <a:srgbClr val="FFF9C7"/>
                </a:solidFill>
                <a:latin typeface="Open Sans"/>
                <a:ea typeface="Open Sans"/>
                <a:cs typeface="Open Sans"/>
                <a:sym typeface="Open Sans"/>
              </a:rPr>
              <a:t>Codes </a:t>
            </a:r>
            <a:r>
              <a:rPr lang="en">
                <a:solidFill>
                  <a:srgbClr val="FFF9C7"/>
                </a:solidFill>
                <a:latin typeface="Open Sans"/>
                <a:ea typeface="Open Sans"/>
                <a:cs typeface="Open Sans"/>
                <a:sym typeface="Open Sans"/>
              </a:rPr>
              <a:t>clustered</a:t>
            </a:r>
            <a:r>
              <a:rPr lang="en">
                <a:solidFill>
                  <a:srgbClr val="FFF9C7"/>
                </a:solidFill>
                <a:latin typeface="Open Sans"/>
                <a:ea typeface="Open Sans"/>
                <a:cs typeface="Open Sans"/>
                <a:sym typeface="Open Sans"/>
              </a:rPr>
              <a:t> into higher-level themes</a:t>
            </a:r>
            <a:endParaRPr>
              <a:solidFill>
                <a:srgbClr val="FFF9C7"/>
              </a:solidFill>
              <a:latin typeface="Open Sans"/>
              <a:ea typeface="Open Sans"/>
              <a:cs typeface="Open Sans"/>
              <a:sym typeface="Open Sans"/>
            </a:endParaRPr>
          </a:p>
        </p:txBody>
      </p:sp>
      <p:sp>
        <p:nvSpPr>
          <p:cNvPr id="531" name="Google Shape;531;p42"/>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FFF9C7"/>
                </a:solidFill>
                <a:latin typeface="Open Sans"/>
                <a:ea typeface="Open Sans"/>
                <a:cs typeface="Open Sans"/>
                <a:sym typeface="Open Sans"/>
              </a:rPr>
              <a:t>Key Theme Areas: </a:t>
            </a:r>
            <a:endParaRPr>
              <a:solidFill>
                <a:srgbClr val="FFF9C7"/>
              </a:solidFill>
              <a:latin typeface="Open Sans"/>
              <a:ea typeface="Open Sans"/>
              <a:cs typeface="Open Sans"/>
              <a:sym typeface="Open Sans"/>
            </a:endParaRPr>
          </a:p>
          <a:p>
            <a:pPr indent="-317500" lvl="0" marL="457200" rtl="0" algn="l">
              <a:spcBef>
                <a:spcPts val="1200"/>
              </a:spcBef>
              <a:spcAft>
                <a:spcPts val="0"/>
              </a:spcAft>
              <a:buClr>
                <a:srgbClr val="FFF9C7"/>
              </a:buClr>
              <a:buSzPts val="1400"/>
              <a:buFont typeface="Open Sans"/>
              <a:buChar char="-"/>
            </a:pPr>
            <a:r>
              <a:rPr lang="en">
                <a:solidFill>
                  <a:srgbClr val="FFF9C7"/>
                </a:solidFill>
                <a:latin typeface="Open Sans"/>
                <a:ea typeface="Open Sans"/>
                <a:cs typeface="Open Sans"/>
                <a:sym typeface="Open Sans"/>
              </a:rPr>
              <a:t>Prior Exposure</a:t>
            </a:r>
            <a:endParaRPr>
              <a:solidFill>
                <a:srgbClr val="FFF9C7"/>
              </a:solidFill>
              <a:latin typeface="Open Sans"/>
              <a:ea typeface="Open Sans"/>
              <a:cs typeface="Open Sans"/>
              <a:sym typeface="Open Sans"/>
            </a:endParaRPr>
          </a:p>
          <a:p>
            <a:pPr indent="-317500" lvl="0" marL="457200" rtl="0" algn="l">
              <a:spcBef>
                <a:spcPts val="0"/>
              </a:spcBef>
              <a:spcAft>
                <a:spcPts val="0"/>
              </a:spcAft>
              <a:buClr>
                <a:srgbClr val="FFF9C7"/>
              </a:buClr>
              <a:buSzPts val="1400"/>
              <a:buFont typeface="Open Sans"/>
              <a:buChar char="-"/>
            </a:pPr>
            <a:r>
              <a:rPr lang="en">
                <a:solidFill>
                  <a:srgbClr val="FFF9C7"/>
                </a:solidFill>
                <a:latin typeface="Open Sans"/>
                <a:ea typeface="Open Sans"/>
                <a:cs typeface="Open Sans"/>
                <a:sym typeface="Open Sans"/>
              </a:rPr>
              <a:t>Undergraduate Experience</a:t>
            </a:r>
            <a:endParaRPr>
              <a:solidFill>
                <a:srgbClr val="FFF9C7"/>
              </a:solidFill>
              <a:latin typeface="Open Sans"/>
              <a:ea typeface="Open Sans"/>
              <a:cs typeface="Open Sans"/>
              <a:sym typeface="Open Sans"/>
            </a:endParaRPr>
          </a:p>
          <a:p>
            <a:pPr indent="-317500" lvl="0" marL="457200" rtl="0" algn="l">
              <a:spcBef>
                <a:spcPts val="0"/>
              </a:spcBef>
              <a:spcAft>
                <a:spcPts val="0"/>
              </a:spcAft>
              <a:buClr>
                <a:srgbClr val="FFF9C7"/>
              </a:buClr>
              <a:buSzPts val="1400"/>
              <a:buFont typeface="Open Sans"/>
              <a:buChar char="-"/>
            </a:pPr>
            <a:r>
              <a:rPr lang="en">
                <a:solidFill>
                  <a:srgbClr val="FFF9C7"/>
                </a:solidFill>
                <a:latin typeface="Open Sans"/>
                <a:ea typeface="Open Sans"/>
                <a:cs typeface="Open Sans"/>
                <a:sym typeface="Open Sans"/>
              </a:rPr>
              <a:t>Employee/Internship Experience</a:t>
            </a:r>
            <a:endParaRPr>
              <a:solidFill>
                <a:srgbClr val="FFF9C7"/>
              </a:solidFill>
              <a:latin typeface="Open Sans"/>
              <a:ea typeface="Open Sans"/>
              <a:cs typeface="Open Sans"/>
              <a:sym typeface="Open Sans"/>
            </a:endParaRPr>
          </a:p>
        </p:txBody>
      </p:sp>
      <p:grpSp>
        <p:nvGrpSpPr>
          <p:cNvPr id="532" name="Google Shape;532;p42"/>
          <p:cNvGrpSpPr/>
          <p:nvPr/>
        </p:nvGrpSpPr>
        <p:grpSpPr>
          <a:xfrm>
            <a:off x="595675" y="4554025"/>
            <a:ext cx="7738125" cy="393600"/>
            <a:chOff x="595675" y="4554025"/>
            <a:chExt cx="7738125" cy="393600"/>
          </a:xfrm>
        </p:grpSpPr>
        <p:sp>
          <p:nvSpPr>
            <p:cNvPr id="533" name="Google Shape;533;p42"/>
            <p:cNvSpPr txBox="1"/>
            <p:nvPr/>
          </p:nvSpPr>
          <p:spPr>
            <a:xfrm>
              <a:off x="595675" y="4554025"/>
              <a:ext cx="18750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9C7"/>
                  </a:solidFill>
                  <a:latin typeface="Open Sans"/>
                  <a:ea typeface="Open Sans"/>
                  <a:cs typeface="Open Sans"/>
                  <a:sym typeface="Open Sans"/>
                </a:rPr>
                <a:t>University of Delaware </a:t>
              </a:r>
              <a:endParaRPr sz="1200">
                <a:solidFill>
                  <a:srgbClr val="FFF9C7"/>
                </a:solidFill>
                <a:latin typeface="Open Sans"/>
                <a:ea typeface="Open Sans"/>
                <a:cs typeface="Open Sans"/>
                <a:sym typeface="Open Sans"/>
              </a:endParaRPr>
            </a:p>
          </p:txBody>
        </p:sp>
        <p:sp>
          <p:nvSpPr>
            <p:cNvPr id="534" name="Google Shape;534;p42"/>
            <p:cNvSpPr txBox="1"/>
            <p:nvPr/>
          </p:nvSpPr>
          <p:spPr>
            <a:xfrm>
              <a:off x="3987450" y="4566175"/>
              <a:ext cx="1169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FFF9C7"/>
                  </a:solidFill>
                  <a:latin typeface="Open Sans"/>
                  <a:ea typeface="Open Sans"/>
                  <a:cs typeface="Open Sans"/>
                  <a:sym typeface="Open Sans"/>
                </a:rPr>
                <a:t>Sensify Lab</a:t>
              </a:r>
              <a:endParaRPr sz="1200">
                <a:solidFill>
                  <a:srgbClr val="FFF9C7"/>
                </a:solidFill>
                <a:latin typeface="Open Sans"/>
                <a:ea typeface="Open Sans"/>
                <a:cs typeface="Open Sans"/>
                <a:sym typeface="Open Sans"/>
              </a:endParaRPr>
            </a:p>
          </p:txBody>
        </p:sp>
        <p:sp>
          <p:nvSpPr>
            <p:cNvPr id="535" name="Google Shape;535;p42"/>
            <p:cNvSpPr txBox="1"/>
            <p:nvPr/>
          </p:nvSpPr>
          <p:spPr>
            <a:xfrm>
              <a:off x="7083700" y="4566175"/>
              <a:ext cx="1250100" cy="36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9C7"/>
                  </a:solidFill>
                  <a:latin typeface="Open Sans"/>
                  <a:ea typeface="Open Sans"/>
                  <a:cs typeface="Open Sans"/>
                  <a:sym typeface="Open Sans"/>
                </a:rPr>
                <a:t>RESPECT 2026</a:t>
              </a:r>
              <a:endParaRPr sz="1200">
                <a:solidFill>
                  <a:srgbClr val="FFF9C7"/>
                </a:solidFill>
                <a:latin typeface="Open Sans"/>
                <a:ea typeface="Open Sans"/>
                <a:cs typeface="Open Sans"/>
                <a:sym typeface="Open Sans"/>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9C7"/>
        </a:solidFill>
      </p:bgPr>
    </p:bg>
    <p:spTree>
      <p:nvGrpSpPr>
        <p:cNvPr id="539" name="Shape 539"/>
        <p:cNvGrpSpPr/>
        <p:nvPr/>
      </p:nvGrpSpPr>
      <p:grpSpPr>
        <a:xfrm>
          <a:off x="0" y="0"/>
          <a:ext cx="0" cy="0"/>
          <a:chOff x="0" y="0"/>
          <a:chExt cx="0" cy="0"/>
        </a:xfrm>
      </p:grpSpPr>
      <p:sp>
        <p:nvSpPr>
          <p:cNvPr id="540" name="Google Shape;540;p43"/>
          <p:cNvSpPr txBox="1"/>
          <p:nvPr>
            <p:ph idx="4" type="body"/>
          </p:nvPr>
        </p:nvSpPr>
        <p:spPr>
          <a:xfrm>
            <a:off x="6454250" y="1971702"/>
            <a:ext cx="2325600" cy="1330200"/>
          </a:xfrm>
          <a:prstGeom prst="rect">
            <a:avLst/>
          </a:prstGeom>
        </p:spPr>
        <p:txBody>
          <a:bodyPr anchorCtr="0" anchor="t" bIns="0" lIns="0" spcFirstLastPara="1" rIns="0" wrap="square" tIns="0">
            <a:noAutofit/>
          </a:bodyPr>
          <a:lstStyle/>
          <a:p>
            <a:pPr indent="0" lvl="0" marL="0" rtl="0" algn="ctr">
              <a:spcBef>
                <a:spcPts val="0"/>
              </a:spcBef>
              <a:spcAft>
                <a:spcPts val="1200"/>
              </a:spcAft>
              <a:buNone/>
            </a:pPr>
            <a:r>
              <a:rPr lang="en" sz="2400">
                <a:solidFill>
                  <a:srgbClr val="00529F"/>
                </a:solidFill>
              </a:rPr>
              <a:t>Support systems enabled persistence </a:t>
            </a:r>
            <a:endParaRPr sz="2400">
              <a:solidFill>
                <a:srgbClr val="00529F"/>
              </a:solidFill>
            </a:endParaRPr>
          </a:p>
        </p:txBody>
      </p:sp>
      <p:grpSp>
        <p:nvGrpSpPr>
          <p:cNvPr id="541" name="Google Shape;541;p43"/>
          <p:cNvGrpSpPr/>
          <p:nvPr/>
        </p:nvGrpSpPr>
        <p:grpSpPr>
          <a:xfrm>
            <a:off x="595675" y="4554025"/>
            <a:ext cx="7738125" cy="393600"/>
            <a:chOff x="595675" y="4554025"/>
            <a:chExt cx="7738125" cy="393600"/>
          </a:xfrm>
        </p:grpSpPr>
        <p:sp>
          <p:nvSpPr>
            <p:cNvPr id="542" name="Google Shape;542;p43"/>
            <p:cNvSpPr txBox="1"/>
            <p:nvPr/>
          </p:nvSpPr>
          <p:spPr>
            <a:xfrm>
              <a:off x="595675" y="4554025"/>
              <a:ext cx="18750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00529F"/>
                  </a:solidFill>
                  <a:latin typeface="Open Sans"/>
                  <a:ea typeface="Open Sans"/>
                  <a:cs typeface="Open Sans"/>
                  <a:sym typeface="Open Sans"/>
                </a:rPr>
                <a:t>University of Delaware </a:t>
              </a:r>
              <a:endParaRPr sz="1200">
                <a:solidFill>
                  <a:srgbClr val="00529F"/>
                </a:solidFill>
                <a:latin typeface="Open Sans"/>
                <a:ea typeface="Open Sans"/>
                <a:cs typeface="Open Sans"/>
                <a:sym typeface="Open Sans"/>
              </a:endParaRPr>
            </a:p>
          </p:txBody>
        </p:sp>
        <p:sp>
          <p:nvSpPr>
            <p:cNvPr id="543" name="Google Shape;543;p43"/>
            <p:cNvSpPr txBox="1"/>
            <p:nvPr/>
          </p:nvSpPr>
          <p:spPr>
            <a:xfrm>
              <a:off x="3987450" y="4566175"/>
              <a:ext cx="1169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00529F"/>
                  </a:solidFill>
                  <a:latin typeface="Open Sans"/>
                  <a:ea typeface="Open Sans"/>
                  <a:cs typeface="Open Sans"/>
                  <a:sym typeface="Open Sans"/>
                </a:rPr>
                <a:t>Sensify Lab</a:t>
              </a:r>
              <a:endParaRPr sz="1200">
                <a:solidFill>
                  <a:srgbClr val="00529F"/>
                </a:solidFill>
                <a:latin typeface="Open Sans"/>
                <a:ea typeface="Open Sans"/>
                <a:cs typeface="Open Sans"/>
                <a:sym typeface="Open Sans"/>
              </a:endParaRPr>
            </a:p>
          </p:txBody>
        </p:sp>
        <p:sp>
          <p:nvSpPr>
            <p:cNvPr id="544" name="Google Shape;544;p43"/>
            <p:cNvSpPr txBox="1"/>
            <p:nvPr/>
          </p:nvSpPr>
          <p:spPr>
            <a:xfrm>
              <a:off x="7083700" y="4566175"/>
              <a:ext cx="1250100" cy="36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00529F"/>
                  </a:solidFill>
                  <a:latin typeface="Open Sans"/>
                  <a:ea typeface="Open Sans"/>
                  <a:cs typeface="Open Sans"/>
                  <a:sym typeface="Open Sans"/>
                </a:rPr>
                <a:t>RESPECT 2026</a:t>
              </a:r>
              <a:endParaRPr sz="1200">
                <a:solidFill>
                  <a:srgbClr val="00529F"/>
                </a:solidFill>
                <a:latin typeface="Open Sans"/>
                <a:ea typeface="Open Sans"/>
                <a:cs typeface="Open Sans"/>
                <a:sym typeface="Open Sans"/>
              </a:endParaRPr>
            </a:p>
          </p:txBody>
        </p:sp>
      </p:grpSp>
      <p:sp>
        <p:nvSpPr>
          <p:cNvPr id="545" name="Google Shape;545;p43"/>
          <p:cNvSpPr txBox="1"/>
          <p:nvPr>
            <p:ph idx="12" type="sldNum"/>
          </p:nvPr>
        </p:nvSpPr>
        <p:spPr>
          <a:xfrm>
            <a:off x="143700" y="102475"/>
            <a:ext cx="548700" cy="248700"/>
          </a:xfrm>
          <a:prstGeom prst="rect">
            <a:avLst/>
          </a:prstGeom>
        </p:spPr>
        <p:txBody>
          <a:bodyPr anchorCtr="0" anchor="ctr" bIns="91425" lIns="91425" spcFirstLastPara="1" rIns="91425" wrap="square" tIns="91425">
            <a:normAutofit fontScale="47500" lnSpcReduction="10000"/>
          </a:bodyPr>
          <a:lstStyle/>
          <a:p>
            <a:pPr indent="0" lvl="0" marL="0" rtl="0" algn="r">
              <a:spcBef>
                <a:spcPts val="0"/>
              </a:spcBef>
              <a:spcAft>
                <a:spcPts val="0"/>
              </a:spcAft>
              <a:buNone/>
            </a:pPr>
            <a:fld id="{00000000-1234-1234-1234-123412341234}" type="slidenum">
              <a:rPr lang="en"/>
              <a:t>‹#›</a:t>
            </a:fld>
            <a:endParaRPr/>
          </a:p>
        </p:txBody>
      </p:sp>
      <p:sp>
        <p:nvSpPr>
          <p:cNvPr id="546" name="Google Shape;546;p43"/>
          <p:cNvSpPr txBox="1"/>
          <p:nvPr>
            <p:ph idx="1" type="body"/>
          </p:nvPr>
        </p:nvSpPr>
        <p:spPr>
          <a:xfrm>
            <a:off x="3445400" y="1971703"/>
            <a:ext cx="2325600" cy="1672500"/>
          </a:xfrm>
          <a:prstGeom prst="rect">
            <a:avLst/>
          </a:prstGeom>
        </p:spPr>
        <p:txBody>
          <a:bodyPr anchorCtr="0" anchor="t" bIns="0" lIns="0" spcFirstLastPara="1" rIns="0" wrap="square" tIns="0">
            <a:noAutofit/>
          </a:bodyPr>
          <a:lstStyle/>
          <a:p>
            <a:pPr indent="0" lvl="0" marL="0" rtl="0" algn="ctr">
              <a:lnSpc>
                <a:spcPct val="95000"/>
              </a:lnSpc>
              <a:spcBef>
                <a:spcPts val="0"/>
              </a:spcBef>
              <a:spcAft>
                <a:spcPts val="0"/>
              </a:spcAft>
              <a:buSzPts val="935"/>
              <a:buNone/>
            </a:pPr>
            <a:r>
              <a:rPr lang="en" sz="2400">
                <a:solidFill>
                  <a:srgbClr val="00529F"/>
                </a:solidFill>
              </a:rPr>
              <a:t>Gendered evaluation persisted across transitions</a:t>
            </a:r>
            <a:endParaRPr sz="2400">
              <a:solidFill>
                <a:srgbClr val="00529F"/>
              </a:solidFill>
            </a:endParaRPr>
          </a:p>
          <a:p>
            <a:pPr indent="0" lvl="0" marL="0" rtl="0" algn="ctr">
              <a:lnSpc>
                <a:spcPct val="95000"/>
              </a:lnSpc>
              <a:spcBef>
                <a:spcPts val="1200"/>
              </a:spcBef>
              <a:spcAft>
                <a:spcPts val="1200"/>
              </a:spcAft>
              <a:buSzPts val="935"/>
              <a:buNone/>
            </a:pPr>
            <a:r>
              <a:t/>
            </a:r>
            <a:endParaRPr sz="935"/>
          </a:p>
        </p:txBody>
      </p:sp>
      <p:sp>
        <p:nvSpPr>
          <p:cNvPr id="547" name="Google Shape;547;p43"/>
          <p:cNvSpPr/>
          <p:nvPr/>
        </p:nvSpPr>
        <p:spPr>
          <a:xfrm>
            <a:off x="135800" y="90516"/>
            <a:ext cx="8872500" cy="362100"/>
          </a:xfrm>
          <a:prstGeom prst="rect">
            <a:avLst/>
          </a:prstGeom>
          <a:solidFill>
            <a:srgbClr val="FFF9C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48" name="Google Shape;548;p43"/>
          <p:cNvSpPr txBox="1"/>
          <p:nvPr>
            <p:ph type="title"/>
          </p:nvPr>
        </p:nvSpPr>
        <p:spPr>
          <a:xfrm>
            <a:off x="310550" y="274689"/>
            <a:ext cx="8324100" cy="677400"/>
          </a:xfrm>
          <a:prstGeom prst="rect">
            <a:avLst/>
          </a:prstGeom>
          <a:noFill/>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00529F"/>
                </a:solidFill>
                <a:latin typeface="Open Sans"/>
                <a:ea typeface="Open Sans"/>
                <a:cs typeface="Open Sans"/>
                <a:sym typeface="Open Sans"/>
              </a:rPr>
              <a:t>Key Findings </a:t>
            </a:r>
            <a:endParaRPr>
              <a:solidFill>
                <a:srgbClr val="00529F"/>
              </a:solidFill>
              <a:latin typeface="Open Sans"/>
              <a:ea typeface="Open Sans"/>
              <a:cs typeface="Open Sans"/>
              <a:sym typeface="Open Sans"/>
            </a:endParaRPr>
          </a:p>
        </p:txBody>
      </p:sp>
      <p:sp>
        <p:nvSpPr>
          <p:cNvPr id="549" name="Google Shape;549;p43"/>
          <p:cNvSpPr txBox="1"/>
          <p:nvPr>
            <p:ph idx="2" type="title"/>
          </p:nvPr>
        </p:nvSpPr>
        <p:spPr>
          <a:xfrm>
            <a:off x="864200" y="1215600"/>
            <a:ext cx="1470300" cy="598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0529F"/>
                </a:solidFill>
                <a:latin typeface="Open Sans ExtraBold"/>
                <a:ea typeface="Open Sans ExtraBold"/>
                <a:cs typeface="Open Sans ExtraBold"/>
                <a:sym typeface="Open Sans ExtraBold"/>
              </a:rPr>
              <a:t>1. </a:t>
            </a:r>
            <a:endParaRPr sz="2400">
              <a:solidFill>
                <a:srgbClr val="00529F"/>
              </a:solidFill>
              <a:latin typeface="Open Sans ExtraBold"/>
              <a:ea typeface="Open Sans ExtraBold"/>
              <a:cs typeface="Open Sans ExtraBold"/>
              <a:sym typeface="Open Sans ExtraBold"/>
            </a:endParaRPr>
          </a:p>
        </p:txBody>
      </p:sp>
      <p:sp>
        <p:nvSpPr>
          <p:cNvPr id="550" name="Google Shape;550;p4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rgbClr val="00529F"/>
                </a:solidFill>
                <a:latin typeface="Open Sans"/>
                <a:ea typeface="Open Sans"/>
                <a:cs typeface="Open Sans"/>
                <a:sym typeface="Open Sans"/>
              </a:rPr>
              <a:t>‹#›</a:t>
            </a:fld>
            <a:endParaRPr>
              <a:solidFill>
                <a:srgbClr val="00529F"/>
              </a:solidFill>
              <a:latin typeface="Open Sans"/>
              <a:ea typeface="Open Sans"/>
              <a:cs typeface="Open Sans"/>
              <a:sym typeface="Open Sans"/>
            </a:endParaRPr>
          </a:p>
        </p:txBody>
      </p:sp>
      <p:sp>
        <p:nvSpPr>
          <p:cNvPr id="551" name="Google Shape;551;p43"/>
          <p:cNvSpPr txBox="1"/>
          <p:nvPr>
            <p:ph idx="2" type="title"/>
          </p:nvPr>
        </p:nvSpPr>
        <p:spPr>
          <a:xfrm>
            <a:off x="3873050" y="1215600"/>
            <a:ext cx="1470300" cy="598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0529F"/>
                </a:solidFill>
                <a:latin typeface="Open Sans ExtraBold"/>
                <a:ea typeface="Open Sans ExtraBold"/>
                <a:cs typeface="Open Sans ExtraBold"/>
                <a:sym typeface="Open Sans ExtraBold"/>
              </a:rPr>
              <a:t>2.</a:t>
            </a:r>
            <a:endParaRPr sz="2400">
              <a:solidFill>
                <a:srgbClr val="00529F"/>
              </a:solidFill>
              <a:latin typeface="Open Sans ExtraBold"/>
              <a:ea typeface="Open Sans ExtraBold"/>
              <a:cs typeface="Open Sans ExtraBold"/>
              <a:sym typeface="Open Sans ExtraBold"/>
            </a:endParaRPr>
          </a:p>
        </p:txBody>
      </p:sp>
      <p:sp>
        <p:nvSpPr>
          <p:cNvPr id="552" name="Google Shape;552;p43"/>
          <p:cNvSpPr txBox="1"/>
          <p:nvPr>
            <p:ph idx="2" type="title"/>
          </p:nvPr>
        </p:nvSpPr>
        <p:spPr>
          <a:xfrm>
            <a:off x="6881900" y="1215600"/>
            <a:ext cx="1470300" cy="598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00529F"/>
                </a:solidFill>
                <a:latin typeface="Open Sans ExtraBold"/>
                <a:ea typeface="Open Sans ExtraBold"/>
                <a:cs typeface="Open Sans ExtraBold"/>
                <a:sym typeface="Open Sans ExtraBold"/>
              </a:rPr>
              <a:t>3</a:t>
            </a:r>
            <a:r>
              <a:rPr lang="en" sz="2400">
                <a:solidFill>
                  <a:srgbClr val="00529F"/>
                </a:solidFill>
                <a:latin typeface="Open Sans ExtraBold"/>
                <a:ea typeface="Open Sans ExtraBold"/>
                <a:cs typeface="Open Sans ExtraBold"/>
                <a:sym typeface="Open Sans ExtraBold"/>
              </a:rPr>
              <a:t>.</a:t>
            </a:r>
            <a:endParaRPr sz="2400">
              <a:solidFill>
                <a:srgbClr val="00529F"/>
              </a:solidFill>
              <a:latin typeface="Open Sans ExtraBold"/>
              <a:ea typeface="Open Sans ExtraBold"/>
              <a:cs typeface="Open Sans ExtraBold"/>
              <a:sym typeface="Open Sans ExtraBold"/>
            </a:endParaRPr>
          </a:p>
        </p:txBody>
      </p:sp>
      <p:sp>
        <p:nvSpPr>
          <p:cNvPr id="553" name="Google Shape;553;p43"/>
          <p:cNvSpPr txBox="1"/>
          <p:nvPr>
            <p:ph idx="1" type="body"/>
          </p:nvPr>
        </p:nvSpPr>
        <p:spPr>
          <a:xfrm>
            <a:off x="436550" y="1971703"/>
            <a:ext cx="2325600" cy="1672500"/>
          </a:xfrm>
          <a:prstGeom prst="rect">
            <a:avLst/>
          </a:prstGeom>
        </p:spPr>
        <p:txBody>
          <a:bodyPr anchorCtr="0" anchor="t" bIns="0" lIns="0" spcFirstLastPara="1" rIns="0" wrap="square" tIns="0">
            <a:noAutofit/>
          </a:bodyPr>
          <a:lstStyle/>
          <a:p>
            <a:pPr indent="0" lvl="0" marL="0" rtl="0" algn="ctr">
              <a:spcBef>
                <a:spcPts val="0"/>
              </a:spcBef>
              <a:spcAft>
                <a:spcPts val="1200"/>
              </a:spcAft>
              <a:buNone/>
            </a:pPr>
            <a:r>
              <a:rPr lang="en" sz="2400">
                <a:solidFill>
                  <a:srgbClr val="00529F"/>
                </a:solidFill>
              </a:rPr>
              <a:t>Entry into CS was uneven and often shaped by stereotypes</a:t>
            </a:r>
            <a:endParaRPr sz="2400">
              <a:solidFill>
                <a:srgbClr val="00529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529F"/>
        </a:solidFill>
      </p:bgPr>
    </p:bg>
    <p:spTree>
      <p:nvGrpSpPr>
        <p:cNvPr id="557" name="Shape 557"/>
        <p:cNvGrpSpPr/>
        <p:nvPr/>
      </p:nvGrpSpPr>
      <p:grpSpPr>
        <a:xfrm>
          <a:off x="0" y="0"/>
          <a:ext cx="0" cy="0"/>
          <a:chOff x="0" y="0"/>
          <a:chExt cx="0" cy="0"/>
        </a:xfrm>
      </p:grpSpPr>
      <p:sp>
        <p:nvSpPr>
          <p:cNvPr id="558" name="Google Shape;558;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F9C7"/>
                </a:solidFill>
                <a:latin typeface="Open Sans"/>
                <a:ea typeface="Open Sans"/>
                <a:cs typeface="Open Sans"/>
                <a:sym typeface="Open Sans"/>
              </a:rPr>
              <a:t>Findings: </a:t>
            </a:r>
            <a:r>
              <a:rPr lang="en">
                <a:solidFill>
                  <a:srgbClr val="FFF9C7"/>
                </a:solidFill>
                <a:latin typeface="Open Sans"/>
                <a:ea typeface="Open Sans"/>
                <a:cs typeface="Open Sans"/>
                <a:sym typeface="Open Sans"/>
              </a:rPr>
              <a:t>Entry into CS Was Shaped by Exposure and Legitimacy</a:t>
            </a:r>
            <a:endParaRPr>
              <a:solidFill>
                <a:srgbClr val="FFF9C7"/>
              </a:solidFill>
              <a:latin typeface="Open Sans"/>
              <a:ea typeface="Open Sans"/>
              <a:cs typeface="Open Sans"/>
              <a:sym typeface="Open Sans"/>
            </a:endParaRPr>
          </a:p>
        </p:txBody>
      </p:sp>
      <p:sp>
        <p:nvSpPr>
          <p:cNvPr id="559" name="Google Shape;559;p44"/>
          <p:cNvSpPr txBox="1"/>
          <p:nvPr>
            <p:ph idx="1" type="body"/>
          </p:nvPr>
        </p:nvSpPr>
        <p:spPr>
          <a:xfrm>
            <a:off x="311700" y="1516950"/>
            <a:ext cx="3999900" cy="30519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Clr>
                <a:srgbClr val="FFF9C7"/>
              </a:buClr>
              <a:buSzPts val="1400"/>
              <a:buFont typeface="Open Sans"/>
              <a:buChar char="-"/>
            </a:pPr>
            <a:r>
              <a:rPr lang="en">
                <a:solidFill>
                  <a:srgbClr val="FFF9C7"/>
                </a:solidFill>
                <a:latin typeface="Open Sans"/>
                <a:ea typeface="Open Sans"/>
                <a:cs typeface="Open Sans"/>
                <a:sym typeface="Open Sans"/>
              </a:rPr>
              <a:t>Many participants entered CS indirectly </a:t>
            </a:r>
            <a:endParaRPr>
              <a:solidFill>
                <a:srgbClr val="FFF9C7"/>
              </a:solidFill>
              <a:latin typeface="Open Sans"/>
              <a:ea typeface="Open Sans"/>
              <a:cs typeface="Open Sans"/>
              <a:sym typeface="Open Sans"/>
            </a:endParaRPr>
          </a:p>
          <a:p>
            <a:pPr indent="-317500" lvl="0" marL="457200" rtl="0" algn="l">
              <a:spcBef>
                <a:spcPts val="0"/>
              </a:spcBef>
              <a:spcAft>
                <a:spcPts val="0"/>
              </a:spcAft>
              <a:buClr>
                <a:srgbClr val="FFF9C7"/>
              </a:buClr>
              <a:buSzPts val="1400"/>
              <a:buFont typeface="Open Sans"/>
              <a:buChar char="-"/>
            </a:pPr>
            <a:r>
              <a:rPr lang="en">
                <a:solidFill>
                  <a:srgbClr val="FFF9C7"/>
                </a:solidFill>
                <a:latin typeface="Open Sans"/>
                <a:ea typeface="Open Sans"/>
                <a:cs typeface="Open Sans"/>
                <a:sym typeface="Open Sans"/>
              </a:rPr>
              <a:t>Early exposure opportunities were uneven </a:t>
            </a:r>
            <a:r>
              <a:rPr lang="en">
                <a:solidFill>
                  <a:srgbClr val="FFF9C7"/>
                </a:solidFill>
                <a:latin typeface="Open Sans"/>
                <a:ea typeface="Open Sans"/>
                <a:cs typeface="Open Sans"/>
                <a:sym typeface="Open Sans"/>
              </a:rPr>
              <a:t> </a:t>
            </a:r>
            <a:endParaRPr>
              <a:solidFill>
                <a:srgbClr val="FFF9C7"/>
              </a:solidFill>
              <a:latin typeface="Open Sans"/>
              <a:ea typeface="Open Sans"/>
              <a:cs typeface="Open Sans"/>
              <a:sym typeface="Open Sans"/>
            </a:endParaRPr>
          </a:p>
        </p:txBody>
      </p:sp>
      <p:sp>
        <p:nvSpPr>
          <p:cNvPr id="560" name="Google Shape;560;p44"/>
          <p:cNvSpPr txBox="1"/>
          <p:nvPr>
            <p:ph idx="2" type="body"/>
          </p:nvPr>
        </p:nvSpPr>
        <p:spPr>
          <a:xfrm>
            <a:off x="4832400" y="1516975"/>
            <a:ext cx="3999900" cy="30519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i="1" lang="en">
                <a:solidFill>
                  <a:srgbClr val="FFF9C7"/>
                </a:solidFill>
                <a:latin typeface="Open Sans"/>
                <a:ea typeface="Open Sans"/>
                <a:cs typeface="Open Sans"/>
                <a:sym typeface="Open Sans"/>
              </a:rPr>
              <a:t>“And one more thing I would like tell other people is, like, </a:t>
            </a:r>
            <a:r>
              <a:rPr b="1" i="1" lang="en">
                <a:solidFill>
                  <a:srgbClr val="FFF9C7"/>
                </a:solidFill>
                <a:latin typeface="Open Sans"/>
                <a:ea typeface="Open Sans"/>
                <a:cs typeface="Open Sans"/>
                <a:sym typeface="Open Sans"/>
              </a:rPr>
              <a:t>just because you don't seem like the the stereotypical computer scientist doesn't mean you can't be one</a:t>
            </a:r>
            <a:r>
              <a:rPr i="1" lang="en">
                <a:solidFill>
                  <a:srgbClr val="FFF9C7"/>
                </a:solidFill>
                <a:latin typeface="Open Sans"/>
                <a:ea typeface="Open Sans"/>
                <a:cs typeface="Open Sans"/>
                <a:sym typeface="Open Sans"/>
              </a:rPr>
              <a:t>, because that was something because that was something I kind of struggled with.” (P1)</a:t>
            </a:r>
            <a:endParaRPr i="1">
              <a:solidFill>
                <a:srgbClr val="FFF9C7"/>
              </a:solidFill>
              <a:latin typeface="Open Sans"/>
              <a:ea typeface="Open Sans"/>
              <a:cs typeface="Open Sans"/>
              <a:sym typeface="Open Sans"/>
            </a:endParaRPr>
          </a:p>
          <a:p>
            <a:pPr indent="0" lvl="0" marL="0" rtl="0" algn="l">
              <a:spcBef>
                <a:spcPts val="1200"/>
              </a:spcBef>
              <a:spcAft>
                <a:spcPts val="1200"/>
              </a:spcAft>
              <a:buNone/>
            </a:pPr>
            <a:r>
              <a:t/>
            </a:r>
            <a:endParaRPr i="1">
              <a:solidFill>
                <a:srgbClr val="FFF9C7"/>
              </a:solidFill>
              <a:latin typeface="Open Sans"/>
              <a:ea typeface="Open Sans"/>
              <a:cs typeface="Open Sans"/>
              <a:sym typeface="Open Sans"/>
            </a:endParaRPr>
          </a:p>
        </p:txBody>
      </p:sp>
      <p:grpSp>
        <p:nvGrpSpPr>
          <p:cNvPr id="561" name="Google Shape;561;p44"/>
          <p:cNvGrpSpPr/>
          <p:nvPr/>
        </p:nvGrpSpPr>
        <p:grpSpPr>
          <a:xfrm>
            <a:off x="595675" y="4554025"/>
            <a:ext cx="7738125" cy="393600"/>
            <a:chOff x="595675" y="4554025"/>
            <a:chExt cx="7738125" cy="393600"/>
          </a:xfrm>
        </p:grpSpPr>
        <p:sp>
          <p:nvSpPr>
            <p:cNvPr id="562" name="Google Shape;562;p44"/>
            <p:cNvSpPr txBox="1"/>
            <p:nvPr/>
          </p:nvSpPr>
          <p:spPr>
            <a:xfrm>
              <a:off x="595675" y="4554025"/>
              <a:ext cx="18750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9C7"/>
                  </a:solidFill>
                  <a:latin typeface="Open Sans"/>
                  <a:ea typeface="Open Sans"/>
                  <a:cs typeface="Open Sans"/>
                  <a:sym typeface="Open Sans"/>
                </a:rPr>
                <a:t>University of Delaware </a:t>
              </a:r>
              <a:endParaRPr sz="1200">
                <a:solidFill>
                  <a:srgbClr val="FFF9C7"/>
                </a:solidFill>
                <a:latin typeface="Open Sans"/>
                <a:ea typeface="Open Sans"/>
                <a:cs typeface="Open Sans"/>
                <a:sym typeface="Open Sans"/>
              </a:endParaRPr>
            </a:p>
          </p:txBody>
        </p:sp>
        <p:sp>
          <p:nvSpPr>
            <p:cNvPr id="563" name="Google Shape;563;p44"/>
            <p:cNvSpPr txBox="1"/>
            <p:nvPr/>
          </p:nvSpPr>
          <p:spPr>
            <a:xfrm>
              <a:off x="3987450" y="4566175"/>
              <a:ext cx="1169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FFF9C7"/>
                  </a:solidFill>
                  <a:latin typeface="Open Sans"/>
                  <a:ea typeface="Open Sans"/>
                  <a:cs typeface="Open Sans"/>
                  <a:sym typeface="Open Sans"/>
                </a:rPr>
                <a:t>Sensify Lab</a:t>
              </a:r>
              <a:endParaRPr sz="1200">
                <a:solidFill>
                  <a:srgbClr val="FFF9C7"/>
                </a:solidFill>
                <a:latin typeface="Open Sans"/>
                <a:ea typeface="Open Sans"/>
                <a:cs typeface="Open Sans"/>
                <a:sym typeface="Open Sans"/>
              </a:endParaRPr>
            </a:p>
          </p:txBody>
        </p:sp>
        <p:sp>
          <p:nvSpPr>
            <p:cNvPr id="564" name="Google Shape;564;p44"/>
            <p:cNvSpPr txBox="1"/>
            <p:nvPr/>
          </p:nvSpPr>
          <p:spPr>
            <a:xfrm>
              <a:off x="7083700" y="4566175"/>
              <a:ext cx="1250100" cy="36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9C7"/>
                  </a:solidFill>
                  <a:latin typeface="Open Sans"/>
                  <a:ea typeface="Open Sans"/>
                  <a:cs typeface="Open Sans"/>
                  <a:sym typeface="Open Sans"/>
                </a:rPr>
                <a:t>RESPECT 2026</a:t>
              </a:r>
              <a:endParaRPr sz="1200">
                <a:solidFill>
                  <a:srgbClr val="FFF9C7"/>
                </a:solidFill>
                <a:latin typeface="Open Sans"/>
                <a:ea typeface="Open Sans"/>
                <a:cs typeface="Open Sans"/>
                <a:sym typeface="Open Sans"/>
              </a:endParaRPr>
            </a:p>
          </p:txBody>
        </p:sp>
      </p:grpSp>
      <p:sp>
        <p:nvSpPr>
          <p:cNvPr id="565" name="Google Shape;565;p4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rgbClr val="FFF9C7"/>
                </a:solidFill>
                <a:latin typeface="Open Sans"/>
                <a:ea typeface="Open Sans"/>
                <a:cs typeface="Open Sans"/>
                <a:sym typeface="Open Sans"/>
              </a:rPr>
              <a:t>‹#›</a:t>
            </a:fld>
            <a:endParaRPr>
              <a:solidFill>
                <a:srgbClr val="FFF9C7"/>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529F"/>
        </a:solidFill>
      </p:bgPr>
    </p:bg>
    <p:spTree>
      <p:nvGrpSpPr>
        <p:cNvPr id="569" name="Shape 569"/>
        <p:cNvGrpSpPr/>
        <p:nvPr/>
      </p:nvGrpSpPr>
      <p:grpSpPr>
        <a:xfrm>
          <a:off x="0" y="0"/>
          <a:ext cx="0" cy="0"/>
          <a:chOff x="0" y="0"/>
          <a:chExt cx="0" cy="0"/>
        </a:xfrm>
      </p:grpSpPr>
      <p:sp>
        <p:nvSpPr>
          <p:cNvPr id="570" name="Google Shape;570;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6"/>
              <a:buFont typeface="Arial"/>
              <a:buNone/>
            </a:pPr>
            <a:r>
              <a:rPr lang="en">
                <a:solidFill>
                  <a:srgbClr val="FFF9C7"/>
                </a:solidFill>
                <a:latin typeface="Open Sans"/>
                <a:ea typeface="Open Sans"/>
                <a:cs typeface="Open Sans"/>
                <a:sym typeface="Open Sans"/>
              </a:rPr>
              <a:t>Findings: Entry into CS Was Shaped by Exposure and Legitimacy</a:t>
            </a:r>
            <a:endParaRPr>
              <a:solidFill>
                <a:srgbClr val="FFF9C7"/>
              </a:solidFill>
              <a:latin typeface="Open Sans"/>
              <a:ea typeface="Open Sans"/>
              <a:cs typeface="Open Sans"/>
              <a:sym typeface="Open Sans"/>
            </a:endParaRPr>
          </a:p>
          <a:p>
            <a:pPr indent="0" lvl="0" marL="0" rtl="0" algn="l">
              <a:spcBef>
                <a:spcPts val="0"/>
              </a:spcBef>
              <a:spcAft>
                <a:spcPts val="0"/>
              </a:spcAft>
              <a:buNone/>
            </a:pPr>
            <a:r>
              <a:t/>
            </a:r>
            <a:endParaRPr>
              <a:solidFill>
                <a:srgbClr val="FFF9C7"/>
              </a:solidFill>
              <a:latin typeface="Open Sans"/>
              <a:ea typeface="Open Sans"/>
              <a:cs typeface="Open Sans"/>
              <a:sym typeface="Open Sans"/>
            </a:endParaRPr>
          </a:p>
        </p:txBody>
      </p:sp>
      <p:sp>
        <p:nvSpPr>
          <p:cNvPr id="571" name="Google Shape;571;p45"/>
          <p:cNvSpPr txBox="1"/>
          <p:nvPr>
            <p:ph idx="1" type="body"/>
          </p:nvPr>
        </p:nvSpPr>
        <p:spPr>
          <a:xfrm>
            <a:off x="311700" y="1481675"/>
            <a:ext cx="3999900" cy="30873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Clr>
                <a:srgbClr val="FFF9C7"/>
              </a:buClr>
              <a:buSzPts val="1400"/>
              <a:buFont typeface="Open Sans"/>
              <a:buChar char="-"/>
            </a:pPr>
            <a:r>
              <a:rPr lang="en">
                <a:solidFill>
                  <a:srgbClr val="FFF9C7"/>
                </a:solidFill>
                <a:latin typeface="Open Sans"/>
                <a:ea typeface="Open Sans"/>
                <a:cs typeface="Open Sans"/>
                <a:sym typeface="Open Sans"/>
              </a:rPr>
              <a:t>Masculinized stereotypes created hesitation </a:t>
            </a:r>
            <a:endParaRPr>
              <a:solidFill>
                <a:srgbClr val="FFF9C7"/>
              </a:solidFill>
              <a:latin typeface="Open Sans"/>
              <a:ea typeface="Open Sans"/>
              <a:cs typeface="Open Sans"/>
              <a:sym typeface="Open Sans"/>
            </a:endParaRPr>
          </a:p>
          <a:p>
            <a:pPr indent="-317500" lvl="0" marL="457200" rtl="0" algn="l">
              <a:spcBef>
                <a:spcPts val="0"/>
              </a:spcBef>
              <a:spcAft>
                <a:spcPts val="0"/>
              </a:spcAft>
              <a:buClr>
                <a:srgbClr val="FFF9C7"/>
              </a:buClr>
              <a:buSzPts val="1400"/>
              <a:buFont typeface="Open Sans"/>
              <a:buChar char="-"/>
            </a:pPr>
            <a:r>
              <a:rPr lang="en">
                <a:solidFill>
                  <a:srgbClr val="FFF9C7"/>
                </a:solidFill>
                <a:latin typeface="Open Sans"/>
                <a:ea typeface="Open Sans"/>
                <a:cs typeface="Open Sans"/>
                <a:sym typeface="Open Sans"/>
              </a:rPr>
              <a:t>Social encouragement legitimized participation </a:t>
            </a:r>
            <a:endParaRPr>
              <a:solidFill>
                <a:srgbClr val="FFF9C7"/>
              </a:solidFill>
              <a:latin typeface="Open Sans"/>
              <a:ea typeface="Open Sans"/>
              <a:cs typeface="Open Sans"/>
              <a:sym typeface="Open Sans"/>
            </a:endParaRPr>
          </a:p>
        </p:txBody>
      </p:sp>
      <p:sp>
        <p:nvSpPr>
          <p:cNvPr id="572" name="Google Shape;572;p45"/>
          <p:cNvSpPr txBox="1"/>
          <p:nvPr>
            <p:ph idx="2" type="body"/>
          </p:nvPr>
        </p:nvSpPr>
        <p:spPr>
          <a:xfrm>
            <a:off x="4832400" y="1481575"/>
            <a:ext cx="3999900" cy="30873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i="1" lang="en">
                <a:solidFill>
                  <a:srgbClr val="FFF9C7"/>
                </a:solidFill>
                <a:latin typeface="Open Sans"/>
                <a:ea typeface="Open Sans"/>
                <a:cs typeface="Open Sans"/>
                <a:sym typeface="Open Sans"/>
              </a:rPr>
              <a:t>“I remember my friends even saying, like, oh, </a:t>
            </a:r>
            <a:r>
              <a:rPr b="1" i="1" lang="en">
                <a:solidFill>
                  <a:srgbClr val="FFF9C7"/>
                </a:solidFill>
                <a:latin typeface="Open Sans"/>
                <a:ea typeface="Open Sans"/>
                <a:cs typeface="Open Sans"/>
                <a:sym typeface="Open Sans"/>
              </a:rPr>
              <a:t>well, you're a girl, so you obviously aren't going to do computer science</a:t>
            </a:r>
            <a:r>
              <a:rPr i="1" lang="en">
                <a:solidFill>
                  <a:srgbClr val="FFF9C7"/>
                </a:solidFill>
                <a:latin typeface="Open Sans"/>
                <a:ea typeface="Open Sans"/>
                <a:cs typeface="Open Sans"/>
                <a:sym typeface="Open Sans"/>
              </a:rPr>
              <a:t>,</a:t>
            </a:r>
            <a:r>
              <a:rPr i="1" lang="en">
                <a:solidFill>
                  <a:srgbClr val="FFF9C7"/>
                </a:solidFill>
                <a:latin typeface="Open Sans"/>
                <a:ea typeface="Open Sans"/>
                <a:cs typeface="Open Sans"/>
                <a:sym typeface="Open Sans"/>
              </a:rPr>
              <a:t> even that recently. But I always played lots of video games, and was like, into a lot of sort of nerdy culture kind of stuff. And so I was, like, close. I liked computers a lot. I was very interested in them, even though I wasn't, I didn't study it.” (P2)</a:t>
            </a:r>
            <a:endParaRPr i="1">
              <a:solidFill>
                <a:srgbClr val="FFF9C7"/>
              </a:solidFill>
              <a:latin typeface="Open Sans"/>
              <a:ea typeface="Open Sans"/>
              <a:cs typeface="Open Sans"/>
              <a:sym typeface="Open Sans"/>
            </a:endParaRPr>
          </a:p>
          <a:p>
            <a:pPr indent="0" lvl="0" marL="0" rtl="0" algn="l">
              <a:spcBef>
                <a:spcPts val="1200"/>
              </a:spcBef>
              <a:spcAft>
                <a:spcPts val="1200"/>
              </a:spcAft>
              <a:buNone/>
            </a:pPr>
            <a:r>
              <a:t/>
            </a:r>
            <a:endParaRPr i="1">
              <a:solidFill>
                <a:srgbClr val="FFF9C7"/>
              </a:solidFill>
              <a:latin typeface="Open Sans"/>
              <a:ea typeface="Open Sans"/>
              <a:cs typeface="Open Sans"/>
              <a:sym typeface="Open Sans"/>
            </a:endParaRPr>
          </a:p>
        </p:txBody>
      </p:sp>
      <p:grpSp>
        <p:nvGrpSpPr>
          <p:cNvPr id="573" name="Google Shape;573;p45"/>
          <p:cNvGrpSpPr/>
          <p:nvPr/>
        </p:nvGrpSpPr>
        <p:grpSpPr>
          <a:xfrm>
            <a:off x="595675" y="4554025"/>
            <a:ext cx="7738125" cy="393600"/>
            <a:chOff x="595675" y="4554025"/>
            <a:chExt cx="7738125" cy="393600"/>
          </a:xfrm>
        </p:grpSpPr>
        <p:sp>
          <p:nvSpPr>
            <p:cNvPr id="574" name="Google Shape;574;p45"/>
            <p:cNvSpPr txBox="1"/>
            <p:nvPr/>
          </p:nvSpPr>
          <p:spPr>
            <a:xfrm>
              <a:off x="595675" y="4554025"/>
              <a:ext cx="18750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9C7"/>
                  </a:solidFill>
                  <a:latin typeface="Open Sans"/>
                  <a:ea typeface="Open Sans"/>
                  <a:cs typeface="Open Sans"/>
                  <a:sym typeface="Open Sans"/>
                </a:rPr>
                <a:t>University of Delaware </a:t>
              </a:r>
              <a:endParaRPr sz="1200">
                <a:solidFill>
                  <a:srgbClr val="FFF9C7"/>
                </a:solidFill>
                <a:latin typeface="Open Sans"/>
                <a:ea typeface="Open Sans"/>
                <a:cs typeface="Open Sans"/>
                <a:sym typeface="Open Sans"/>
              </a:endParaRPr>
            </a:p>
          </p:txBody>
        </p:sp>
        <p:sp>
          <p:nvSpPr>
            <p:cNvPr id="575" name="Google Shape;575;p45"/>
            <p:cNvSpPr txBox="1"/>
            <p:nvPr/>
          </p:nvSpPr>
          <p:spPr>
            <a:xfrm>
              <a:off x="3987450" y="4566175"/>
              <a:ext cx="1169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FFF9C7"/>
                  </a:solidFill>
                  <a:latin typeface="Open Sans"/>
                  <a:ea typeface="Open Sans"/>
                  <a:cs typeface="Open Sans"/>
                  <a:sym typeface="Open Sans"/>
                </a:rPr>
                <a:t>Sensify Lab</a:t>
              </a:r>
              <a:endParaRPr sz="1200">
                <a:solidFill>
                  <a:srgbClr val="FFF9C7"/>
                </a:solidFill>
                <a:latin typeface="Open Sans"/>
                <a:ea typeface="Open Sans"/>
                <a:cs typeface="Open Sans"/>
                <a:sym typeface="Open Sans"/>
              </a:endParaRPr>
            </a:p>
          </p:txBody>
        </p:sp>
        <p:sp>
          <p:nvSpPr>
            <p:cNvPr id="576" name="Google Shape;576;p45"/>
            <p:cNvSpPr txBox="1"/>
            <p:nvPr/>
          </p:nvSpPr>
          <p:spPr>
            <a:xfrm>
              <a:off x="7083700" y="4566175"/>
              <a:ext cx="1250100" cy="36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9C7"/>
                  </a:solidFill>
                  <a:latin typeface="Open Sans"/>
                  <a:ea typeface="Open Sans"/>
                  <a:cs typeface="Open Sans"/>
                  <a:sym typeface="Open Sans"/>
                </a:rPr>
                <a:t>RESPECT 2026</a:t>
              </a:r>
              <a:endParaRPr sz="1200">
                <a:solidFill>
                  <a:srgbClr val="FFF9C7"/>
                </a:solidFill>
                <a:latin typeface="Open Sans"/>
                <a:ea typeface="Open Sans"/>
                <a:cs typeface="Open Sans"/>
                <a:sym typeface="Open Sans"/>
              </a:endParaRPr>
            </a:p>
          </p:txBody>
        </p:sp>
      </p:grpSp>
      <p:sp>
        <p:nvSpPr>
          <p:cNvPr id="577" name="Google Shape;577;p4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rgbClr val="FFF9C7"/>
                </a:solidFill>
                <a:latin typeface="Open Sans"/>
                <a:ea typeface="Open Sans"/>
                <a:cs typeface="Open Sans"/>
                <a:sym typeface="Open Sans"/>
              </a:rPr>
              <a:t>‹#›</a:t>
            </a:fld>
            <a:endParaRPr>
              <a:solidFill>
                <a:srgbClr val="FFF9C7"/>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9C7"/>
        </a:solidFill>
      </p:bgPr>
    </p:bg>
    <p:spTree>
      <p:nvGrpSpPr>
        <p:cNvPr id="581" name="Shape 581"/>
        <p:cNvGrpSpPr/>
        <p:nvPr/>
      </p:nvGrpSpPr>
      <p:grpSpPr>
        <a:xfrm>
          <a:off x="0" y="0"/>
          <a:ext cx="0" cy="0"/>
          <a:chOff x="0" y="0"/>
          <a:chExt cx="0" cy="0"/>
        </a:xfrm>
      </p:grpSpPr>
      <p:sp>
        <p:nvSpPr>
          <p:cNvPr id="582" name="Google Shape;582;p4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0529F"/>
                </a:solidFill>
                <a:latin typeface="Open Sans"/>
                <a:ea typeface="Open Sans"/>
                <a:cs typeface="Open Sans"/>
                <a:sym typeface="Open Sans"/>
              </a:rPr>
              <a:t>Findings: Gendered Evaluation Persisted Across Transitions</a:t>
            </a:r>
            <a:endParaRPr>
              <a:solidFill>
                <a:srgbClr val="00529F"/>
              </a:solidFill>
              <a:latin typeface="Open Sans"/>
              <a:ea typeface="Open Sans"/>
              <a:cs typeface="Open Sans"/>
              <a:sym typeface="Open Sans"/>
            </a:endParaRPr>
          </a:p>
        </p:txBody>
      </p:sp>
      <p:sp>
        <p:nvSpPr>
          <p:cNvPr id="583" name="Google Shape;583;p46"/>
          <p:cNvSpPr txBox="1"/>
          <p:nvPr>
            <p:ph idx="1" type="body"/>
          </p:nvPr>
        </p:nvSpPr>
        <p:spPr>
          <a:xfrm>
            <a:off x="311700" y="1446400"/>
            <a:ext cx="3999900" cy="3122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Clr>
                <a:srgbClr val="00529F"/>
              </a:buClr>
              <a:buSzPts val="1400"/>
              <a:buFont typeface="Open Sans"/>
              <a:buChar char="-"/>
            </a:pPr>
            <a:r>
              <a:rPr lang="en">
                <a:solidFill>
                  <a:srgbClr val="00529F"/>
                </a:solidFill>
                <a:latin typeface="Open Sans"/>
                <a:ea typeface="Open Sans"/>
                <a:cs typeface="Open Sans"/>
                <a:sym typeface="Open Sans"/>
              </a:rPr>
              <a:t>Underrepresentation shaped visibility and participation</a:t>
            </a:r>
            <a:endParaRPr>
              <a:solidFill>
                <a:srgbClr val="00529F"/>
              </a:solidFill>
              <a:latin typeface="Open Sans"/>
              <a:ea typeface="Open Sans"/>
              <a:cs typeface="Open Sans"/>
              <a:sym typeface="Open Sans"/>
            </a:endParaRPr>
          </a:p>
          <a:p>
            <a:pPr indent="-317500" lvl="0" marL="457200" rtl="0" algn="l">
              <a:spcBef>
                <a:spcPts val="0"/>
              </a:spcBef>
              <a:spcAft>
                <a:spcPts val="0"/>
              </a:spcAft>
              <a:buClr>
                <a:srgbClr val="00529F"/>
              </a:buClr>
              <a:buSzPts val="1400"/>
              <a:buFont typeface="Open Sans"/>
              <a:buChar char="-"/>
            </a:pPr>
            <a:r>
              <a:rPr lang="en">
                <a:solidFill>
                  <a:srgbClr val="00529F"/>
                </a:solidFill>
                <a:latin typeface="Open Sans"/>
                <a:ea typeface="Open Sans"/>
                <a:cs typeface="Open Sans"/>
                <a:sym typeface="Open Sans"/>
              </a:rPr>
              <a:t>Peer interactions reinforced credibility differences</a:t>
            </a:r>
            <a:endParaRPr>
              <a:solidFill>
                <a:srgbClr val="00529F"/>
              </a:solidFill>
              <a:latin typeface="Open Sans"/>
              <a:ea typeface="Open Sans"/>
              <a:cs typeface="Open Sans"/>
              <a:sym typeface="Open Sans"/>
            </a:endParaRPr>
          </a:p>
          <a:p>
            <a:pPr indent="0" lvl="0" marL="0" rtl="0" algn="l">
              <a:spcBef>
                <a:spcPts val="1200"/>
              </a:spcBef>
              <a:spcAft>
                <a:spcPts val="1200"/>
              </a:spcAft>
              <a:buNone/>
            </a:pPr>
            <a:r>
              <a:t/>
            </a:r>
            <a:endParaRPr>
              <a:solidFill>
                <a:srgbClr val="00529F"/>
              </a:solidFill>
              <a:latin typeface="Open Sans"/>
              <a:ea typeface="Open Sans"/>
              <a:cs typeface="Open Sans"/>
              <a:sym typeface="Open Sans"/>
            </a:endParaRPr>
          </a:p>
        </p:txBody>
      </p:sp>
      <p:sp>
        <p:nvSpPr>
          <p:cNvPr id="584" name="Google Shape;584;p46"/>
          <p:cNvSpPr txBox="1"/>
          <p:nvPr>
            <p:ph idx="2" type="body"/>
          </p:nvPr>
        </p:nvSpPr>
        <p:spPr>
          <a:xfrm>
            <a:off x="4832400" y="1446475"/>
            <a:ext cx="3999900" cy="3122400"/>
          </a:xfrm>
          <a:prstGeom prst="rect">
            <a:avLst/>
          </a:prstGeom>
        </p:spPr>
        <p:txBody>
          <a:bodyPr anchorCtr="0" anchor="t" bIns="91425" lIns="91425" spcFirstLastPara="1" rIns="91425" wrap="square" tIns="91425">
            <a:normAutofit/>
          </a:bodyPr>
          <a:lstStyle/>
          <a:p>
            <a:pPr indent="0" lvl="0" marL="0" rtl="0" algn="just">
              <a:spcBef>
                <a:spcPts val="0"/>
              </a:spcBef>
              <a:spcAft>
                <a:spcPts val="1200"/>
              </a:spcAft>
              <a:buNone/>
            </a:pPr>
            <a:r>
              <a:rPr i="1" lang="en">
                <a:solidFill>
                  <a:srgbClr val="00529F"/>
                </a:solidFill>
                <a:latin typeface="Open Sans"/>
                <a:ea typeface="Open Sans"/>
                <a:cs typeface="Open Sans"/>
                <a:sym typeface="Open Sans"/>
              </a:rPr>
              <a:t>“I think computer science and girls, like a lot of girls, fall out of computer science because they don't think they can do it, </a:t>
            </a:r>
            <a:r>
              <a:rPr i="1" lang="en">
                <a:solidFill>
                  <a:srgbClr val="00529F"/>
                </a:solidFill>
                <a:latin typeface="Open Sans"/>
                <a:ea typeface="Open Sans"/>
                <a:cs typeface="Open Sans"/>
                <a:sym typeface="Open Sans"/>
              </a:rPr>
              <a:t>and</a:t>
            </a:r>
            <a:r>
              <a:rPr i="1" lang="en">
                <a:solidFill>
                  <a:srgbClr val="00529F"/>
                </a:solidFill>
                <a:latin typeface="Open Sans"/>
                <a:ea typeface="Open Sans"/>
                <a:cs typeface="Open Sans"/>
                <a:sym typeface="Open Sans"/>
              </a:rPr>
              <a:t> they're not, like, no one's there, like, cheerleading for them.” (P6)</a:t>
            </a:r>
            <a:endParaRPr i="1">
              <a:solidFill>
                <a:srgbClr val="00529F"/>
              </a:solidFill>
              <a:latin typeface="Open Sans"/>
              <a:ea typeface="Open Sans"/>
              <a:cs typeface="Open Sans"/>
              <a:sym typeface="Open Sans"/>
            </a:endParaRPr>
          </a:p>
        </p:txBody>
      </p:sp>
      <p:grpSp>
        <p:nvGrpSpPr>
          <p:cNvPr id="585" name="Google Shape;585;p46"/>
          <p:cNvGrpSpPr/>
          <p:nvPr/>
        </p:nvGrpSpPr>
        <p:grpSpPr>
          <a:xfrm>
            <a:off x="595675" y="4554025"/>
            <a:ext cx="7738125" cy="393600"/>
            <a:chOff x="595675" y="4554025"/>
            <a:chExt cx="7738125" cy="393600"/>
          </a:xfrm>
        </p:grpSpPr>
        <p:sp>
          <p:nvSpPr>
            <p:cNvPr id="586" name="Google Shape;586;p46"/>
            <p:cNvSpPr txBox="1"/>
            <p:nvPr/>
          </p:nvSpPr>
          <p:spPr>
            <a:xfrm>
              <a:off x="595675" y="4554025"/>
              <a:ext cx="18750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00529F"/>
                  </a:solidFill>
                  <a:latin typeface="Open Sans"/>
                  <a:ea typeface="Open Sans"/>
                  <a:cs typeface="Open Sans"/>
                  <a:sym typeface="Open Sans"/>
                </a:rPr>
                <a:t>University of Delaware </a:t>
              </a:r>
              <a:endParaRPr sz="1200">
                <a:solidFill>
                  <a:srgbClr val="00529F"/>
                </a:solidFill>
                <a:latin typeface="Open Sans"/>
                <a:ea typeface="Open Sans"/>
                <a:cs typeface="Open Sans"/>
                <a:sym typeface="Open Sans"/>
              </a:endParaRPr>
            </a:p>
          </p:txBody>
        </p:sp>
        <p:sp>
          <p:nvSpPr>
            <p:cNvPr id="587" name="Google Shape;587;p46"/>
            <p:cNvSpPr txBox="1"/>
            <p:nvPr/>
          </p:nvSpPr>
          <p:spPr>
            <a:xfrm>
              <a:off x="3987450" y="4566175"/>
              <a:ext cx="1169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00529F"/>
                  </a:solidFill>
                  <a:latin typeface="Open Sans"/>
                  <a:ea typeface="Open Sans"/>
                  <a:cs typeface="Open Sans"/>
                  <a:sym typeface="Open Sans"/>
                </a:rPr>
                <a:t>Sensify Lab</a:t>
              </a:r>
              <a:endParaRPr sz="1200">
                <a:solidFill>
                  <a:srgbClr val="00529F"/>
                </a:solidFill>
                <a:latin typeface="Open Sans"/>
                <a:ea typeface="Open Sans"/>
                <a:cs typeface="Open Sans"/>
                <a:sym typeface="Open Sans"/>
              </a:endParaRPr>
            </a:p>
          </p:txBody>
        </p:sp>
        <p:sp>
          <p:nvSpPr>
            <p:cNvPr id="588" name="Google Shape;588;p46"/>
            <p:cNvSpPr txBox="1"/>
            <p:nvPr/>
          </p:nvSpPr>
          <p:spPr>
            <a:xfrm>
              <a:off x="7083700" y="4566175"/>
              <a:ext cx="1250100" cy="36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00529F"/>
                  </a:solidFill>
                  <a:latin typeface="Open Sans"/>
                  <a:ea typeface="Open Sans"/>
                  <a:cs typeface="Open Sans"/>
                  <a:sym typeface="Open Sans"/>
                </a:rPr>
                <a:t>RESPECT 2026</a:t>
              </a:r>
              <a:endParaRPr sz="1200">
                <a:solidFill>
                  <a:srgbClr val="00529F"/>
                </a:solidFill>
                <a:latin typeface="Open Sans"/>
                <a:ea typeface="Open Sans"/>
                <a:cs typeface="Open Sans"/>
                <a:sym typeface="Open Sans"/>
              </a:endParaRPr>
            </a:p>
          </p:txBody>
        </p:sp>
      </p:grpSp>
      <p:sp>
        <p:nvSpPr>
          <p:cNvPr id="589" name="Google Shape;589;p4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rgbClr val="00529F"/>
                </a:solidFill>
                <a:latin typeface="Open Sans"/>
                <a:ea typeface="Open Sans"/>
                <a:cs typeface="Open Sans"/>
                <a:sym typeface="Open Sans"/>
              </a:rPr>
              <a:t>‹#›</a:t>
            </a:fld>
            <a:endParaRPr>
              <a:solidFill>
                <a:srgbClr val="00529F"/>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529F"/>
        </a:solidFill>
      </p:bgPr>
    </p:bg>
    <p:spTree>
      <p:nvGrpSpPr>
        <p:cNvPr id="348" name="Shape 348"/>
        <p:cNvGrpSpPr/>
        <p:nvPr/>
      </p:nvGrpSpPr>
      <p:grpSpPr>
        <a:xfrm>
          <a:off x="0" y="0"/>
          <a:ext cx="0" cy="0"/>
          <a:chOff x="0" y="0"/>
          <a:chExt cx="0" cy="0"/>
        </a:xfrm>
      </p:grpSpPr>
      <p:pic>
        <p:nvPicPr>
          <p:cNvPr id="349" name="Google Shape;349;p29" title="Screenshot 2026-05-24 at 1.42.11 PM.png"/>
          <p:cNvPicPr preferRelativeResize="0"/>
          <p:nvPr/>
        </p:nvPicPr>
        <p:blipFill>
          <a:blip r:embed="rId3">
            <a:alphaModFix amt="25000"/>
          </a:blip>
          <a:stretch>
            <a:fillRect/>
          </a:stretch>
        </p:blipFill>
        <p:spPr>
          <a:xfrm>
            <a:off x="0" y="0"/>
            <a:ext cx="9144000" cy="5143500"/>
          </a:xfrm>
          <a:prstGeom prst="rect">
            <a:avLst/>
          </a:prstGeom>
          <a:noFill/>
          <a:ln>
            <a:noFill/>
          </a:ln>
        </p:spPr>
      </p:pic>
      <p:sp>
        <p:nvSpPr>
          <p:cNvPr id="350" name="Google Shape;350;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r>
              <a:rPr lang="en">
                <a:solidFill>
                  <a:srgbClr val="FFF9C7"/>
                </a:solidFill>
                <a:latin typeface="Open Sans"/>
                <a:ea typeface="Open Sans"/>
                <a:cs typeface="Open Sans"/>
                <a:sym typeface="Open Sans"/>
              </a:rPr>
              <a:t>2</a:t>
            </a:r>
            <a:endParaRPr>
              <a:solidFill>
                <a:srgbClr val="FFF9C7"/>
              </a:solidFill>
              <a:latin typeface="Open Sans"/>
              <a:ea typeface="Open Sans"/>
              <a:cs typeface="Open Sans"/>
              <a:sym typeface="Open Sans"/>
            </a:endParaRPr>
          </a:p>
        </p:txBody>
      </p:sp>
      <p:sp>
        <p:nvSpPr>
          <p:cNvPr id="351" name="Google Shape;351;p29"/>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Clr>
                <a:schemeClr val="dk1"/>
              </a:buClr>
              <a:buSzPts val="1100"/>
              <a:buNone/>
            </a:pPr>
            <a:r>
              <a:rPr lang="en" sz="2400">
                <a:solidFill>
                  <a:srgbClr val="FFF9C7"/>
                </a:solidFill>
                <a:latin typeface="Open Sans SemiBold"/>
                <a:ea typeface="Open Sans SemiBold"/>
                <a:cs typeface="Open Sans SemiBold"/>
                <a:sym typeface="Open Sans SemiBold"/>
              </a:rPr>
              <a:t>Contents </a:t>
            </a:r>
            <a:endParaRPr sz="2400">
              <a:solidFill>
                <a:srgbClr val="FFF9C7"/>
              </a:solidFill>
              <a:latin typeface="Open Sans SemiBold"/>
              <a:ea typeface="Open Sans SemiBold"/>
              <a:cs typeface="Open Sans SemiBold"/>
              <a:sym typeface="Open Sans SemiBold"/>
            </a:endParaRPr>
          </a:p>
        </p:txBody>
      </p:sp>
      <p:sp>
        <p:nvSpPr>
          <p:cNvPr id="352" name="Google Shape;352;p29"/>
          <p:cNvSpPr txBox="1"/>
          <p:nvPr>
            <p:ph idx="2" type="body"/>
          </p:nvPr>
        </p:nvSpPr>
        <p:spPr>
          <a:xfrm>
            <a:off x="4423475" y="1246825"/>
            <a:ext cx="4207500" cy="3416400"/>
          </a:xfrm>
          <a:prstGeom prst="rect">
            <a:avLst/>
          </a:prstGeom>
        </p:spPr>
        <p:txBody>
          <a:bodyPr anchorCtr="0" anchor="t" bIns="91425" lIns="91425" spcFirstLastPara="1" rIns="91425" wrap="square" tIns="91425">
            <a:normAutofit/>
          </a:bodyPr>
          <a:lstStyle/>
          <a:p>
            <a:pPr indent="-342900" lvl="0" marL="457200" rtl="0" algn="l">
              <a:lnSpc>
                <a:spcPct val="100000"/>
              </a:lnSpc>
              <a:spcBef>
                <a:spcPts val="0"/>
              </a:spcBef>
              <a:spcAft>
                <a:spcPts val="0"/>
              </a:spcAft>
              <a:buClr>
                <a:srgbClr val="FFF9C7"/>
              </a:buClr>
              <a:buSzPts val="1800"/>
              <a:buFont typeface="Open Sans"/>
              <a:buAutoNum type="arabicPeriod"/>
            </a:pPr>
            <a:r>
              <a:rPr lang="en" sz="1800">
                <a:solidFill>
                  <a:srgbClr val="FFF9C7"/>
                </a:solidFill>
                <a:latin typeface="Open Sans"/>
                <a:ea typeface="Open Sans"/>
                <a:cs typeface="Open Sans"/>
                <a:sym typeface="Open Sans"/>
              </a:rPr>
              <a:t>Background &amp; Motivation</a:t>
            </a:r>
            <a:endParaRPr sz="1800">
              <a:solidFill>
                <a:srgbClr val="FFF9C7"/>
              </a:solidFill>
              <a:latin typeface="Open Sans"/>
              <a:ea typeface="Open Sans"/>
              <a:cs typeface="Open Sans"/>
              <a:sym typeface="Open Sans"/>
            </a:endParaRPr>
          </a:p>
          <a:p>
            <a:pPr indent="0" lvl="0" marL="457200" rtl="0" algn="l">
              <a:lnSpc>
                <a:spcPct val="100000"/>
              </a:lnSpc>
              <a:spcBef>
                <a:spcPts val="0"/>
              </a:spcBef>
              <a:spcAft>
                <a:spcPts val="0"/>
              </a:spcAft>
              <a:buClr>
                <a:schemeClr val="dk1"/>
              </a:buClr>
              <a:buSzPts val="1100"/>
              <a:buNone/>
            </a:pPr>
            <a:r>
              <a:t/>
            </a:r>
            <a:endParaRPr sz="1800">
              <a:solidFill>
                <a:srgbClr val="FFF9C7"/>
              </a:solidFill>
              <a:latin typeface="Open Sans"/>
              <a:ea typeface="Open Sans"/>
              <a:cs typeface="Open Sans"/>
              <a:sym typeface="Open Sans"/>
            </a:endParaRPr>
          </a:p>
          <a:p>
            <a:pPr indent="-342900" lvl="0" marL="457200" rtl="0" algn="l">
              <a:lnSpc>
                <a:spcPct val="100000"/>
              </a:lnSpc>
              <a:spcBef>
                <a:spcPts val="0"/>
              </a:spcBef>
              <a:spcAft>
                <a:spcPts val="0"/>
              </a:spcAft>
              <a:buClr>
                <a:srgbClr val="FFF9C7"/>
              </a:buClr>
              <a:buSzPts val="1800"/>
              <a:buFont typeface="Open Sans"/>
              <a:buAutoNum type="arabicPeriod"/>
            </a:pPr>
            <a:r>
              <a:rPr lang="en" sz="1800">
                <a:solidFill>
                  <a:srgbClr val="FFF9C7"/>
                </a:solidFill>
                <a:latin typeface="Open Sans"/>
                <a:ea typeface="Open Sans"/>
                <a:cs typeface="Open Sans"/>
                <a:sym typeface="Open Sans"/>
              </a:rPr>
              <a:t>Research Questions &amp; Goals</a:t>
            </a:r>
            <a:endParaRPr sz="1800">
              <a:solidFill>
                <a:srgbClr val="FFF9C7"/>
              </a:solidFill>
              <a:latin typeface="Open Sans"/>
              <a:ea typeface="Open Sans"/>
              <a:cs typeface="Open Sans"/>
              <a:sym typeface="Open Sans"/>
            </a:endParaRPr>
          </a:p>
          <a:p>
            <a:pPr indent="0" lvl="0" marL="457200" rtl="0" algn="l">
              <a:lnSpc>
                <a:spcPct val="100000"/>
              </a:lnSpc>
              <a:spcBef>
                <a:spcPts val="0"/>
              </a:spcBef>
              <a:spcAft>
                <a:spcPts val="0"/>
              </a:spcAft>
              <a:buClr>
                <a:schemeClr val="dk1"/>
              </a:buClr>
              <a:buSzPts val="1100"/>
              <a:buNone/>
            </a:pPr>
            <a:r>
              <a:t/>
            </a:r>
            <a:endParaRPr sz="1800">
              <a:solidFill>
                <a:srgbClr val="FFF9C7"/>
              </a:solidFill>
              <a:latin typeface="Open Sans"/>
              <a:ea typeface="Open Sans"/>
              <a:cs typeface="Open Sans"/>
              <a:sym typeface="Open Sans"/>
            </a:endParaRPr>
          </a:p>
          <a:p>
            <a:pPr indent="-342900" lvl="0" marL="457200" rtl="0" algn="l">
              <a:lnSpc>
                <a:spcPct val="100000"/>
              </a:lnSpc>
              <a:spcBef>
                <a:spcPts val="0"/>
              </a:spcBef>
              <a:spcAft>
                <a:spcPts val="0"/>
              </a:spcAft>
              <a:buClr>
                <a:srgbClr val="FFF9C7"/>
              </a:buClr>
              <a:buSzPts val="1800"/>
              <a:buFont typeface="Open Sans"/>
              <a:buAutoNum type="arabicPeriod"/>
            </a:pPr>
            <a:r>
              <a:rPr lang="en" sz="1800">
                <a:solidFill>
                  <a:srgbClr val="FFF9C7"/>
                </a:solidFill>
                <a:latin typeface="Open Sans"/>
                <a:ea typeface="Open Sans"/>
                <a:cs typeface="Open Sans"/>
                <a:sym typeface="Open Sans"/>
              </a:rPr>
              <a:t>Methodology</a:t>
            </a:r>
            <a:endParaRPr sz="1800">
              <a:solidFill>
                <a:srgbClr val="FFF9C7"/>
              </a:solidFill>
              <a:latin typeface="Open Sans"/>
              <a:ea typeface="Open Sans"/>
              <a:cs typeface="Open Sans"/>
              <a:sym typeface="Open Sans"/>
            </a:endParaRPr>
          </a:p>
          <a:p>
            <a:pPr indent="0" lvl="0" marL="457200" rtl="0" algn="l">
              <a:lnSpc>
                <a:spcPct val="100000"/>
              </a:lnSpc>
              <a:spcBef>
                <a:spcPts val="0"/>
              </a:spcBef>
              <a:spcAft>
                <a:spcPts val="0"/>
              </a:spcAft>
              <a:buClr>
                <a:schemeClr val="dk1"/>
              </a:buClr>
              <a:buSzPts val="1100"/>
              <a:buNone/>
            </a:pPr>
            <a:r>
              <a:t/>
            </a:r>
            <a:endParaRPr sz="1800">
              <a:solidFill>
                <a:srgbClr val="FFF9C7"/>
              </a:solidFill>
              <a:latin typeface="Open Sans"/>
              <a:ea typeface="Open Sans"/>
              <a:cs typeface="Open Sans"/>
              <a:sym typeface="Open Sans"/>
            </a:endParaRPr>
          </a:p>
          <a:p>
            <a:pPr indent="-342900" lvl="0" marL="457200" rtl="0" algn="l">
              <a:lnSpc>
                <a:spcPct val="100000"/>
              </a:lnSpc>
              <a:spcBef>
                <a:spcPts val="0"/>
              </a:spcBef>
              <a:spcAft>
                <a:spcPts val="0"/>
              </a:spcAft>
              <a:buClr>
                <a:srgbClr val="FFF9C7"/>
              </a:buClr>
              <a:buSzPts val="1800"/>
              <a:buFont typeface="Open Sans"/>
              <a:buAutoNum type="arabicPeriod"/>
            </a:pPr>
            <a:r>
              <a:rPr lang="en" sz="1800">
                <a:solidFill>
                  <a:srgbClr val="FFF9C7"/>
                </a:solidFill>
                <a:latin typeface="Open Sans"/>
                <a:ea typeface="Open Sans"/>
                <a:cs typeface="Open Sans"/>
                <a:sym typeface="Open Sans"/>
              </a:rPr>
              <a:t>Key Findings</a:t>
            </a:r>
            <a:endParaRPr sz="1800">
              <a:solidFill>
                <a:srgbClr val="FFF9C7"/>
              </a:solidFill>
              <a:latin typeface="Open Sans"/>
              <a:ea typeface="Open Sans"/>
              <a:cs typeface="Open Sans"/>
              <a:sym typeface="Open Sans"/>
            </a:endParaRPr>
          </a:p>
          <a:p>
            <a:pPr indent="0" lvl="0" marL="457200" rtl="0" algn="l">
              <a:lnSpc>
                <a:spcPct val="100000"/>
              </a:lnSpc>
              <a:spcBef>
                <a:spcPts val="0"/>
              </a:spcBef>
              <a:spcAft>
                <a:spcPts val="0"/>
              </a:spcAft>
              <a:buClr>
                <a:schemeClr val="dk1"/>
              </a:buClr>
              <a:buSzPts val="1100"/>
              <a:buNone/>
            </a:pPr>
            <a:r>
              <a:t/>
            </a:r>
            <a:endParaRPr sz="1800">
              <a:solidFill>
                <a:srgbClr val="FFF9C7"/>
              </a:solidFill>
              <a:latin typeface="Open Sans"/>
              <a:ea typeface="Open Sans"/>
              <a:cs typeface="Open Sans"/>
              <a:sym typeface="Open Sans"/>
            </a:endParaRPr>
          </a:p>
          <a:p>
            <a:pPr indent="-342900" lvl="0" marL="457200" rtl="0" algn="l">
              <a:lnSpc>
                <a:spcPct val="100000"/>
              </a:lnSpc>
              <a:spcBef>
                <a:spcPts val="0"/>
              </a:spcBef>
              <a:spcAft>
                <a:spcPts val="0"/>
              </a:spcAft>
              <a:buClr>
                <a:srgbClr val="FFF9C7"/>
              </a:buClr>
              <a:buSzPts val="1800"/>
              <a:buFont typeface="Open Sans"/>
              <a:buAutoNum type="arabicPeriod"/>
            </a:pPr>
            <a:r>
              <a:rPr lang="en" sz="1800">
                <a:solidFill>
                  <a:srgbClr val="FFF9C7"/>
                </a:solidFill>
                <a:latin typeface="Open Sans"/>
                <a:ea typeface="Open Sans"/>
                <a:cs typeface="Open Sans"/>
                <a:sym typeface="Open Sans"/>
              </a:rPr>
              <a:t>Insights, Limitations, Future Work</a:t>
            </a:r>
            <a:endParaRPr sz="1800">
              <a:solidFill>
                <a:srgbClr val="FFF9C7"/>
              </a:solidFill>
              <a:latin typeface="Open Sans"/>
              <a:ea typeface="Open Sans"/>
              <a:cs typeface="Open Sans"/>
              <a:sym typeface="Open Sans"/>
            </a:endParaRPr>
          </a:p>
          <a:p>
            <a:pPr indent="0" lvl="0" marL="0" rtl="0" algn="l">
              <a:spcBef>
                <a:spcPts val="0"/>
              </a:spcBef>
              <a:spcAft>
                <a:spcPts val="1200"/>
              </a:spcAft>
              <a:buClr>
                <a:schemeClr val="dk1"/>
              </a:buClr>
              <a:buSzPts val="1100"/>
              <a:buNone/>
            </a:pPr>
            <a:r>
              <a:t/>
            </a:r>
            <a:endParaRPr>
              <a:latin typeface="Open Sans SemiBold"/>
              <a:ea typeface="Open Sans SemiBold"/>
              <a:cs typeface="Open Sans SemiBold"/>
              <a:sym typeface="Open Sans SemiBold"/>
            </a:endParaRPr>
          </a:p>
        </p:txBody>
      </p:sp>
      <p:grpSp>
        <p:nvGrpSpPr>
          <p:cNvPr id="353" name="Google Shape;353;p29"/>
          <p:cNvGrpSpPr/>
          <p:nvPr/>
        </p:nvGrpSpPr>
        <p:grpSpPr>
          <a:xfrm>
            <a:off x="595675" y="4554025"/>
            <a:ext cx="7738125" cy="393600"/>
            <a:chOff x="595675" y="4554025"/>
            <a:chExt cx="7738125" cy="393600"/>
          </a:xfrm>
        </p:grpSpPr>
        <p:sp>
          <p:nvSpPr>
            <p:cNvPr id="354" name="Google Shape;354;p29"/>
            <p:cNvSpPr txBox="1"/>
            <p:nvPr/>
          </p:nvSpPr>
          <p:spPr>
            <a:xfrm>
              <a:off x="595675" y="4554025"/>
              <a:ext cx="18750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9C7"/>
                  </a:solidFill>
                  <a:latin typeface="Open Sans"/>
                  <a:ea typeface="Open Sans"/>
                  <a:cs typeface="Open Sans"/>
                  <a:sym typeface="Open Sans"/>
                </a:rPr>
                <a:t>University of Delaware </a:t>
              </a:r>
              <a:endParaRPr sz="1200">
                <a:solidFill>
                  <a:srgbClr val="FFF9C7"/>
                </a:solidFill>
                <a:latin typeface="Open Sans"/>
                <a:ea typeface="Open Sans"/>
                <a:cs typeface="Open Sans"/>
                <a:sym typeface="Open Sans"/>
              </a:endParaRPr>
            </a:p>
          </p:txBody>
        </p:sp>
        <p:sp>
          <p:nvSpPr>
            <p:cNvPr id="355" name="Google Shape;355;p29"/>
            <p:cNvSpPr txBox="1"/>
            <p:nvPr/>
          </p:nvSpPr>
          <p:spPr>
            <a:xfrm>
              <a:off x="3987450" y="4566175"/>
              <a:ext cx="1169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FFF9C7"/>
                  </a:solidFill>
                  <a:latin typeface="Open Sans"/>
                  <a:ea typeface="Open Sans"/>
                  <a:cs typeface="Open Sans"/>
                  <a:sym typeface="Open Sans"/>
                </a:rPr>
                <a:t>Sensify Lab</a:t>
              </a:r>
              <a:endParaRPr sz="1200">
                <a:solidFill>
                  <a:srgbClr val="FFF9C7"/>
                </a:solidFill>
                <a:latin typeface="Open Sans"/>
                <a:ea typeface="Open Sans"/>
                <a:cs typeface="Open Sans"/>
                <a:sym typeface="Open Sans"/>
              </a:endParaRPr>
            </a:p>
          </p:txBody>
        </p:sp>
        <p:sp>
          <p:nvSpPr>
            <p:cNvPr id="356" name="Google Shape;356;p29"/>
            <p:cNvSpPr txBox="1"/>
            <p:nvPr/>
          </p:nvSpPr>
          <p:spPr>
            <a:xfrm>
              <a:off x="7083700" y="4566175"/>
              <a:ext cx="1250100" cy="36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9C7"/>
                  </a:solidFill>
                  <a:latin typeface="Open Sans"/>
                  <a:ea typeface="Open Sans"/>
                  <a:cs typeface="Open Sans"/>
                  <a:sym typeface="Open Sans"/>
                </a:rPr>
                <a:t>RESPECT 2026</a:t>
              </a:r>
              <a:endParaRPr sz="1200">
                <a:solidFill>
                  <a:srgbClr val="FFF9C7"/>
                </a:solidFill>
                <a:latin typeface="Open Sans"/>
                <a:ea typeface="Open Sans"/>
                <a:cs typeface="Open Sans"/>
                <a:sym typeface="Open Sans"/>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9C7"/>
        </a:solidFill>
      </p:bgPr>
    </p:bg>
    <p:spTree>
      <p:nvGrpSpPr>
        <p:cNvPr id="593" name="Shape 593"/>
        <p:cNvGrpSpPr/>
        <p:nvPr/>
      </p:nvGrpSpPr>
      <p:grpSpPr>
        <a:xfrm>
          <a:off x="0" y="0"/>
          <a:ext cx="0" cy="0"/>
          <a:chOff x="0" y="0"/>
          <a:chExt cx="0" cy="0"/>
        </a:xfrm>
      </p:grpSpPr>
      <p:sp>
        <p:nvSpPr>
          <p:cNvPr id="594" name="Google Shape;594;p4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0529F"/>
                </a:solidFill>
                <a:latin typeface="Open Sans"/>
                <a:ea typeface="Open Sans"/>
                <a:cs typeface="Open Sans"/>
                <a:sym typeface="Open Sans"/>
              </a:rPr>
              <a:t>Findings: Gendered Evaluation Persisted Across Transitions</a:t>
            </a:r>
            <a:endParaRPr>
              <a:solidFill>
                <a:srgbClr val="00529F"/>
              </a:solidFill>
              <a:latin typeface="Open Sans"/>
              <a:ea typeface="Open Sans"/>
              <a:cs typeface="Open Sans"/>
              <a:sym typeface="Open Sans"/>
            </a:endParaRPr>
          </a:p>
          <a:p>
            <a:pPr indent="0" lvl="0" marL="0" rtl="0" algn="l">
              <a:spcBef>
                <a:spcPts val="0"/>
              </a:spcBef>
              <a:spcAft>
                <a:spcPts val="0"/>
              </a:spcAft>
              <a:buNone/>
            </a:pPr>
            <a:r>
              <a:t/>
            </a:r>
            <a:endParaRPr>
              <a:solidFill>
                <a:srgbClr val="00529F"/>
              </a:solidFill>
              <a:latin typeface="Open Sans"/>
              <a:ea typeface="Open Sans"/>
              <a:cs typeface="Open Sans"/>
              <a:sym typeface="Open Sans"/>
            </a:endParaRPr>
          </a:p>
        </p:txBody>
      </p:sp>
      <p:sp>
        <p:nvSpPr>
          <p:cNvPr id="595" name="Google Shape;595;p47"/>
          <p:cNvSpPr txBox="1"/>
          <p:nvPr>
            <p:ph idx="1" type="body"/>
          </p:nvPr>
        </p:nvSpPr>
        <p:spPr>
          <a:xfrm>
            <a:off x="311700" y="1411100"/>
            <a:ext cx="3999900" cy="31578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Clr>
                <a:srgbClr val="00529F"/>
              </a:buClr>
              <a:buSzPts val="1400"/>
              <a:buFont typeface="Open Sans"/>
              <a:buChar char="-"/>
            </a:pPr>
            <a:r>
              <a:rPr lang="en">
                <a:solidFill>
                  <a:srgbClr val="00529F"/>
                </a:solidFill>
                <a:latin typeface="Open Sans"/>
                <a:ea typeface="Open Sans"/>
                <a:cs typeface="Open Sans"/>
                <a:sym typeface="Open Sans"/>
              </a:rPr>
              <a:t>Women described being spoken over or being assigned non-technical work</a:t>
            </a:r>
            <a:endParaRPr>
              <a:solidFill>
                <a:srgbClr val="00529F"/>
              </a:solidFill>
              <a:latin typeface="Open Sans"/>
              <a:ea typeface="Open Sans"/>
              <a:cs typeface="Open Sans"/>
              <a:sym typeface="Open Sans"/>
            </a:endParaRPr>
          </a:p>
          <a:p>
            <a:pPr indent="-317500" lvl="0" marL="457200" rtl="0" algn="l">
              <a:spcBef>
                <a:spcPts val="0"/>
              </a:spcBef>
              <a:spcAft>
                <a:spcPts val="0"/>
              </a:spcAft>
              <a:buClr>
                <a:srgbClr val="00529F"/>
              </a:buClr>
              <a:buSzPts val="1400"/>
              <a:buFont typeface="Open Sans"/>
              <a:buChar char="-"/>
            </a:pPr>
            <a:r>
              <a:rPr lang="en">
                <a:solidFill>
                  <a:srgbClr val="00529F"/>
                </a:solidFill>
                <a:latin typeface="Open Sans"/>
                <a:ea typeface="Open Sans"/>
                <a:cs typeface="Open Sans"/>
                <a:sym typeface="Open Sans"/>
              </a:rPr>
              <a:t>Credibility often required additional validation</a:t>
            </a:r>
            <a:endParaRPr>
              <a:solidFill>
                <a:srgbClr val="00529F"/>
              </a:solidFill>
              <a:latin typeface="Open Sans"/>
              <a:ea typeface="Open Sans"/>
              <a:cs typeface="Open Sans"/>
              <a:sym typeface="Open Sans"/>
            </a:endParaRPr>
          </a:p>
          <a:p>
            <a:pPr indent="0" lvl="0" marL="0" rtl="0" algn="l">
              <a:spcBef>
                <a:spcPts val="1200"/>
              </a:spcBef>
              <a:spcAft>
                <a:spcPts val="1200"/>
              </a:spcAft>
              <a:buNone/>
            </a:pPr>
            <a:r>
              <a:t/>
            </a:r>
            <a:endParaRPr>
              <a:solidFill>
                <a:srgbClr val="00529F"/>
              </a:solidFill>
              <a:latin typeface="Open Sans"/>
              <a:ea typeface="Open Sans"/>
              <a:cs typeface="Open Sans"/>
              <a:sym typeface="Open Sans"/>
            </a:endParaRPr>
          </a:p>
        </p:txBody>
      </p:sp>
      <p:sp>
        <p:nvSpPr>
          <p:cNvPr id="596" name="Google Shape;596;p47"/>
          <p:cNvSpPr txBox="1"/>
          <p:nvPr>
            <p:ph idx="2" type="body"/>
          </p:nvPr>
        </p:nvSpPr>
        <p:spPr>
          <a:xfrm>
            <a:off x="4832400" y="1411075"/>
            <a:ext cx="3999900" cy="3157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i="1" lang="en">
                <a:solidFill>
                  <a:srgbClr val="00529F"/>
                </a:solidFill>
                <a:latin typeface="Open Sans"/>
                <a:ea typeface="Open Sans"/>
                <a:cs typeface="Open Sans"/>
                <a:sym typeface="Open Sans"/>
              </a:rPr>
              <a:t>“I must have tried to say it very diplomatically... Eventually I gave up and messaged one of the senior devs... and the guy immediately changed it.” (P8)</a:t>
            </a:r>
            <a:endParaRPr i="1">
              <a:solidFill>
                <a:srgbClr val="00529F"/>
              </a:solidFill>
              <a:latin typeface="Open Sans"/>
              <a:ea typeface="Open Sans"/>
              <a:cs typeface="Open Sans"/>
              <a:sym typeface="Open Sans"/>
            </a:endParaRPr>
          </a:p>
        </p:txBody>
      </p:sp>
      <p:grpSp>
        <p:nvGrpSpPr>
          <p:cNvPr id="597" name="Google Shape;597;p47"/>
          <p:cNvGrpSpPr/>
          <p:nvPr/>
        </p:nvGrpSpPr>
        <p:grpSpPr>
          <a:xfrm>
            <a:off x="595675" y="4554025"/>
            <a:ext cx="7738125" cy="393600"/>
            <a:chOff x="595675" y="4554025"/>
            <a:chExt cx="7738125" cy="393600"/>
          </a:xfrm>
        </p:grpSpPr>
        <p:sp>
          <p:nvSpPr>
            <p:cNvPr id="598" name="Google Shape;598;p47"/>
            <p:cNvSpPr txBox="1"/>
            <p:nvPr/>
          </p:nvSpPr>
          <p:spPr>
            <a:xfrm>
              <a:off x="595675" y="4554025"/>
              <a:ext cx="18750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00529F"/>
                  </a:solidFill>
                  <a:latin typeface="Open Sans"/>
                  <a:ea typeface="Open Sans"/>
                  <a:cs typeface="Open Sans"/>
                  <a:sym typeface="Open Sans"/>
                </a:rPr>
                <a:t>University of Delaware </a:t>
              </a:r>
              <a:endParaRPr sz="1200">
                <a:solidFill>
                  <a:srgbClr val="00529F"/>
                </a:solidFill>
                <a:latin typeface="Open Sans"/>
                <a:ea typeface="Open Sans"/>
                <a:cs typeface="Open Sans"/>
                <a:sym typeface="Open Sans"/>
              </a:endParaRPr>
            </a:p>
          </p:txBody>
        </p:sp>
        <p:sp>
          <p:nvSpPr>
            <p:cNvPr id="599" name="Google Shape;599;p47"/>
            <p:cNvSpPr txBox="1"/>
            <p:nvPr/>
          </p:nvSpPr>
          <p:spPr>
            <a:xfrm>
              <a:off x="3987450" y="4566175"/>
              <a:ext cx="1169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00529F"/>
                  </a:solidFill>
                  <a:latin typeface="Open Sans"/>
                  <a:ea typeface="Open Sans"/>
                  <a:cs typeface="Open Sans"/>
                  <a:sym typeface="Open Sans"/>
                </a:rPr>
                <a:t>Sensify Lab</a:t>
              </a:r>
              <a:endParaRPr sz="1200">
                <a:solidFill>
                  <a:srgbClr val="00529F"/>
                </a:solidFill>
                <a:latin typeface="Open Sans"/>
                <a:ea typeface="Open Sans"/>
                <a:cs typeface="Open Sans"/>
                <a:sym typeface="Open Sans"/>
              </a:endParaRPr>
            </a:p>
          </p:txBody>
        </p:sp>
        <p:sp>
          <p:nvSpPr>
            <p:cNvPr id="600" name="Google Shape;600;p47"/>
            <p:cNvSpPr txBox="1"/>
            <p:nvPr/>
          </p:nvSpPr>
          <p:spPr>
            <a:xfrm>
              <a:off x="7083700" y="4566175"/>
              <a:ext cx="1250100" cy="36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00529F"/>
                  </a:solidFill>
                  <a:latin typeface="Open Sans"/>
                  <a:ea typeface="Open Sans"/>
                  <a:cs typeface="Open Sans"/>
                  <a:sym typeface="Open Sans"/>
                </a:rPr>
                <a:t>RESPECT 2026</a:t>
              </a:r>
              <a:endParaRPr sz="1200">
                <a:solidFill>
                  <a:srgbClr val="00529F"/>
                </a:solidFill>
                <a:latin typeface="Open Sans"/>
                <a:ea typeface="Open Sans"/>
                <a:cs typeface="Open Sans"/>
                <a:sym typeface="Open Sans"/>
              </a:endParaRPr>
            </a:p>
          </p:txBody>
        </p:sp>
      </p:grpSp>
      <p:sp>
        <p:nvSpPr>
          <p:cNvPr id="601" name="Google Shape;601;p4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rgbClr val="00529F"/>
                </a:solidFill>
                <a:latin typeface="Open Sans"/>
                <a:ea typeface="Open Sans"/>
                <a:cs typeface="Open Sans"/>
                <a:sym typeface="Open Sans"/>
              </a:rPr>
              <a:t>‹#›</a:t>
            </a:fld>
            <a:endParaRPr>
              <a:solidFill>
                <a:srgbClr val="00529F"/>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529F"/>
        </a:solidFill>
      </p:bgPr>
    </p:bg>
    <p:spTree>
      <p:nvGrpSpPr>
        <p:cNvPr id="605" name="Shape 605"/>
        <p:cNvGrpSpPr/>
        <p:nvPr/>
      </p:nvGrpSpPr>
      <p:grpSpPr>
        <a:xfrm>
          <a:off x="0" y="0"/>
          <a:ext cx="0" cy="0"/>
          <a:chOff x="0" y="0"/>
          <a:chExt cx="0" cy="0"/>
        </a:xfrm>
      </p:grpSpPr>
      <p:sp>
        <p:nvSpPr>
          <p:cNvPr id="606" name="Google Shape;606;p4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F9C7"/>
                </a:solidFill>
                <a:latin typeface="Open Sans"/>
                <a:ea typeface="Open Sans"/>
                <a:cs typeface="Open Sans"/>
                <a:sym typeface="Open Sans"/>
              </a:rPr>
              <a:t>Findings: Support Systems Enabled Persistence</a:t>
            </a:r>
            <a:endParaRPr>
              <a:solidFill>
                <a:srgbClr val="FFF9C7"/>
              </a:solidFill>
              <a:latin typeface="Open Sans"/>
              <a:ea typeface="Open Sans"/>
              <a:cs typeface="Open Sans"/>
              <a:sym typeface="Open Sans"/>
            </a:endParaRPr>
          </a:p>
        </p:txBody>
      </p:sp>
      <p:sp>
        <p:nvSpPr>
          <p:cNvPr id="607" name="Google Shape;607;p48"/>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FFF9C7"/>
                </a:solidFill>
                <a:latin typeface="Open Sans"/>
                <a:ea typeface="Open Sans"/>
                <a:cs typeface="Open Sans"/>
                <a:sym typeface="Open Sans"/>
              </a:rPr>
              <a:t>Persistence depended on support continuity within and across transitions</a:t>
            </a:r>
            <a:endParaRPr>
              <a:solidFill>
                <a:srgbClr val="FFF9C7"/>
              </a:solidFill>
              <a:latin typeface="Open Sans"/>
              <a:ea typeface="Open Sans"/>
              <a:cs typeface="Open Sans"/>
              <a:sym typeface="Open Sans"/>
            </a:endParaRPr>
          </a:p>
          <a:p>
            <a:pPr indent="-317500" lvl="0" marL="457200" rtl="0" algn="l">
              <a:spcBef>
                <a:spcPts val="1200"/>
              </a:spcBef>
              <a:spcAft>
                <a:spcPts val="0"/>
              </a:spcAft>
              <a:buClr>
                <a:srgbClr val="FFF9C7"/>
              </a:buClr>
              <a:buSzPts val="1400"/>
              <a:buFont typeface="Open Sans"/>
              <a:buChar char="-"/>
            </a:pPr>
            <a:r>
              <a:rPr lang="en">
                <a:solidFill>
                  <a:srgbClr val="FFF9C7"/>
                </a:solidFill>
                <a:latin typeface="Open Sans"/>
                <a:ea typeface="Open Sans"/>
                <a:cs typeface="Open Sans"/>
                <a:sym typeface="Open Sans"/>
              </a:rPr>
              <a:t>Mentorship reduced isolation and uncertainty </a:t>
            </a:r>
            <a:endParaRPr>
              <a:solidFill>
                <a:srgbClr val="FFF9C7"/>
              </a:solidFill>
              <a:latin typeface="Open Sans"/>
              <a:ea typeface="Open Sans"/>
              <a:cs typeface="Open Sans"/>
              <a:sym typeface="Open Sans"/>
            </a:endParaRPr>
          </a:p>
          <a:p>
            <a:pPr indent="-317500" lvl="0" marL="457200" rtl="0" algn="l">
              <a:spcBef>
                <a:spcPts val="0"/>
              </a:spcBef>
              <a:spcAft>
                <a:spcPts val="0"/>
              </a:spcAft>
              <a:buClr>
                <a:srgbClr val="FFF9C7"/>
              </a:buClr>
              <a:buSzPts val="1400"/>
              <a:buFont typeface="Open Sans"/>
              <a:buChar char="-"/>
            </a:pPr>
            <a:r>
              <a:rPr lang="en">
                <a:solidFill>
                  <a:srgbClr val="FFF9C7"/>
                </a:solidFill>
                <a:latin typeface="Open Sans"/>
                <a:ea typeface="Open Sans"/>
                <a:cs typeface="Open Sans"/>
                <a:sym typeface="Open Sans"/>
              </a:rPr>
              <a:t>Women-centered organizations normalized struggle and belonging </a:t>
            </a:r>
            <a:endParaRPr>
              <a:solidFill>
                <a:srgbClr val="FFF9C7"/>
              </a:solidFill>
              <a:latin typeface="Open Sans"/>
              <a:ea typeface="Open Sans"/>
              <a:cs typeface="Open Sans"/>
              <a:sym typeface="Open Sans"/>
            </a:endParaRPr>
          </a:p>
        </p:txBody>
      </p:sp>
      <p:sp>
        <p:nvSpPr>
          <p:cNvPr id="608" name="Google Shape;608;p48"/>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i="1" lang="en">
                <a:solidFill>
                  <a:srgbClr val="FFF9C7"/>
                </a:solidFill>
                <a:latin typeface="Open Sans"/>
                <a:ea typeface="Open Sans"/>
                <a:cs typeface="Open Sans"/>
                <a:sym typeface="Open Sans"/>
              </a:rPr>
              <a:t>“Seeing that other people were having the same sort of struggles... one girl helped me a lot with my resume... that was really </a:t>
            </a:r>
            <a:r>
              <a:rPr b="1" i="1" lang="en">
                <a:solidFill>
                  <a:srgbClr val="FFF9C7"/>
                </a:solidFill>
                <a:latin typeface="Open Sans"/>
                <a:ea typeface="Open Sans"/>
                <a:cs typeface="Open Sans"/>
                <a:sym typeface="Open Sans"/>
              </a:rPr>
              <a:t>a turning point</a:t>
            </a:r>
            <a:r>
              <a:rPr i="1" lang="en">
                <a:solidFill>
                  <a:srgbClr val="FFF9C7"/>
                </a:solidFill>
                <a:latin typeface="Open Sans"/>
                <a:ea typeface="Open Sans"/>
                <a:cs typeface="Open Sans"/>
                <a:sym typeface="Open Sans"/>
              </a:rPr>
              <a:t> for me.” (P6)</a:t>
            </a:r>
            <a:endParaRPr i="1">
              <a:solidFill>
                <a:srgbClr val="FFF9C7"/>
              </a:solidFill>
              <a:latin typeface="Open Sans"/>
              <a:ea typeface="Open Sans"/>
              <a:cs typeface="Open Sans"/>
              <a:sym typeface="Open Sans"/>
            </a:endParaRPr>
          </a:p>
        </p:txBody>
      </p:sp>
      <p:grpSp>
        <p:nvGrpSpPr>
          <p:cNvPr id="609" name="Google Shape;609;p48"/>
          <p:cNvGrpSpPr/>
          <p:nvPr/>
        </p:nvGrpSpPr>
        <p:grpSpPr>
          <a:xfrm>
            <a:off x="595675" y="4554025"/>
            <a:ext cx="7738125" cy="393600"/>
            <a:chOff x="595675" y="4554025"/>
            <a:chExt cx="7738125" cy="393600"/>
          </a:xfrm>
        </p:grpSpPr>
        <p:sp>
          <p:nvSpPr>
            <p:cNvPr id="610" name="Google Shape;610;p48"/>
            <p:cNvSpPr txBox="1"/>
            <p:nvPr/>
          </p:nvSpPr>
          <p:spPr>
            <a:xfrm>
              <a:off x="595675" y="4554025"/>
              <a:ext cx="18750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9C7"/>
                  </a:solidFill>
                  <a:latin typeface="Open Sans"/>
                  <a:ea typeface="Open Sans"/>
                  <a:cs typeface="Open Sans"/>
                  <a:sym typeface="Open Sans"/>
                </a:rPr>
                <a:t>University of Delaware </a:t>
              </a:r>
              <a:endParaRPr sz="1200">
                <a:solidFill>
                  <a:srgbClr val="FFF9C7"/>
                </a:solidFill>
                <a:latin typeface="Open Sans"/>
                <a:ea typeface="Open Sans"/>
                <a:cs typeface="Open Sans"/>
                <a:sym typeface="Open Sans"/>
              </a:endParaRPr>
            </a:p>
          </p:txBody>
        </p:sp>
        <p:sp>
          <p:nvSpPr>
            <p:cNvPr id="611" name="Google Shape;611;p48"/>
            <p:cNvSpPr txBox="1"/>
            <p:nvPr/>
          </p:nvSpPr>
          <p:spPr>
            <a:xfrm>
              <a:off x="3987450" y="4566175"/>
              <a:ext cx="1169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FFF9C7"/>
                  </a:solidFill>
                  <a:latin typeface="Open Sans"/>
                  <a:ea typeface="Open Sans"/>
                  <a:cs typeface="Open Sans"/>
                  <a:sym typeface="Open Sans"/>
                </a:rPr>
                <a:t>Sensify Lab</a:t>
              </a:r>
              <a:endParaRPr sz="1200">
                <a:solidFill>
                  <a:srgbClr val="FFF9C7"/>
                </a:solidFill>
                <a:latin typeface="Open Sans"/>
                <a:ea typeface="Open Sans"/>
                <a:cs typeface="Open Sans"/>
                <a:sym typeface="Open Sans"/>
              </a:endParaRPr>
            </a:p>
          </p:txBody>
        </p:sp>
        <p:sp>
          <p:nvSpPr>
            <p:cNvPr id="612" name="Google Shape;612;p48"/>
            <p:cNvSpPr txBox="1"/>
            <p:nvPr/>
          </p:nvSpPr>
          <p:spPr>
            <a:xfrm>
              <a:off x="7083700" y="4566175"/>
              <a:ext cx="1250100" cy="36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9C7"/>
                  </a:solidFill>
                  <a:latin typeface="Open Sans"/>
                  <a:ea typeface="Open Sans"/>
                  <a:cs typeface="Open Sans"/>
                  <a:sym typeface="Open Sans"/>
                </a:rPr>
                <a:t>RESPECT 2026</a:t>
              </a:r>
              <a:endParaRPr sz="1200">
                <a:solidFill>
                  <a:srgbClr val="FFF9C7"/>
                </a:solidFill>
                <a:latin typeface="Open Sans"/>
                <a:ea typeface="Open Sans"/>
                <a:cs typeface="Open Sans"/>
                <a:sym typeface="Open Sans"/>
              </a:endParaRPr>
            </a:p>
          </p:txBody>
        </p:sp>
      </p:grpSp>
      <p:sp>
        <p:nvSpPr>
          <p:cNvPr id="613" name="Google Shape;613;p4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rgbClr val="FFF9C7"/>
                </a:solidFill>
                <a:latin typeface="Open Sans"/>
                <a:ea typeface="Open Sans"/>
                <a:cs typeface="Open Sans"/>
                <a:sym typeface="Open Sans"/>
              </a:rPr>
              <a:t>‹#›</a:t>
            </a:fld>
            <a:endParaRPr>
              <a:solidFill>
                <a:srgbClr val="FFF9C7"/>
              </a:solidFill>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529F"/>
        </a:solidFill>
      </p:bgPr>
    </p:bg>
    <p:spTree>
      <p:nvGrpSpPr>
        <p:cNvPr id="617" name="Shape 617"/>
        <p:cNvGrpSpPr/>
        <p:nvPr/>
      </p:nvGrpSpPr>
      <p:grpSpPr>
        <a:xfrm>
          <a:off x="0" y="0"/>
          <a:ext cx="0" cy="0"/>
          <a:chOff x="0" y="0"/>
          <a:chExt cx="0" cy="0"/>
        </a:xfrm>
      </p:grpSpPr>
      <p:sp>
        <p:nvSpPr>
          <p:cNvPr id="618" name="Google Shape;618;p4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6"/>
              <a:buFont typeface="Arial"/>
              <a:buNone/>
            </a:pPr>
            <a:r>
              <a:rPr lang="en">
                <a:solidFill>
                  <a:srgbClr val="FFF9C7"/>
                </a:solidFill>
                <a:latin typeface="Open Sans"/>
                <a:ea typeface="Open Sans"/>
                <a:cs typeface="Open Sans"/>
                <a:sym typeface="Open Sans"/>
              </a:rPr>
              <a:t>Findings: Support Systems Enabled Persistence</a:t>
            </a:r>
            <a:endParaRPr>
              <a:solidFill>
                <a:srgbClr val="FFF9C7"/>
              </a:solidFill>
              <a:latin typeface="Open Sans"/>
              <a:ea typeface="Open Sans"/>
              <a:cs typeface="Open Sans"/>
              <a:sym typeface="Open Sans"/>
            </a:endParaRPr>
          </a:p>
          <a:p>
            <a:pPr indent="0" lvl="0" marL="0" rtl="0" algn="l">
              <a:spcBef>
                <a:spcPts val="0"/>
              </a:spcBef>
              <a:spcAft>
                <a:spcPts val="0"/>
              </a:spcAft>
              <a:buNone/>
            </a:pPr>
            <a:r>
              <a:t/>
            </a:r>
            <a:endParaRPr>
              <a:solidFill>
                <a:srgbClr val="FFF9C7"/>
              </a:solidFill>
              <a:latin typeface="Open Sans"/>
              <a:ea typeface="Open Sans"/>
              <a:cs typeface="Open Sans"/>
              <a:sym typeface="Open Sans"/>
            </a:endParaRPr>
          </a:p>
        </p:txBody>
      </p:sp>
      <p:sp>
        <p:nvSpPr>
          <p:cNvPr id="619" name="Google Shape;619;p49"/>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FFF9C7"/>
                </a:solidFill>
                <a:latin typeface="Open Sans"/>
                <a:ea typeface="Open Sans"/>
                <a:cs typeface="Open Sans"/>
                <a:sym typeface="Open Sans"/>
              </a:rPr>
              <a:t>Persistence depended on support continuity within and across transitions</a:t>
            </a:r>
            <a:endParaRPr>
              <a:solidFill>
                <a:srgbClr val="FFF9C7"/>
              </a:solidFill>
              <a:latin typeface="Open Sans"/>
              <a:ea typeface="Open Sans"/>
              <a:cs typeface="Open Sans"/>
              <a:sym typeface="Open Sans"/>
            </a:endParaRPr>
          </a:p>
          <a:p>
            <a:pPr indent="-317500" lvl="0" marL="457200" rtl="0" algn="l">
              <a:spcBef>
                <a:spcPts val="1200"/>
              </a:spcBef>
              <a:spcAft>
                <a:spcPts val="0"/>
              </a:spcAft>
              <a:buClr>
                <a:srgbClr val="FFF9C7"/>
              </a:buClr>
              <a:buSzPts val="1400"/>
              <a:buFont typeface="Open Sans"/>
              <a:buChar char="-"/>
            </a:pPr>
            <a:r>
              <a:rPr lang="en">
                <a:solidFill>
                  <a:srgbClr val="FFF9C7"/>
                </a:solidFill>
                <a:latin typeface="Open Sans"/>
                <a:ea typeface="Open Sans"/>
                <a:cs typeface="Open Sans"/>
                <a:sym typeface="Open Sans"/>
              </a:rPr>
              <a:t>Workplace support systems varied </a:t>
            </a:r>
            <a:endParaRPr>
              <a:solidFill>
                <a:srgbClr val="FFF9C7"/>
              </a:solidFill>
              <a:latin typeface="Open Sans"/>
              <a:ea typeface="Open Sans"/>
              <a:cs typeface="Open Sans"/>
              <a:sym typeface="Open Sans"/>
            </a:endParaRPr>
          </a:p>
          <a:p>
            <a:pPr indent="-317500" lvl="0" marL="457200" rtl="0" algn="l">
              <a:spcBef>
                <a:spcPts val="0"/>
              </a:spcBef>
              <a:spcAft>
                <a:spcPts val="0"/>
              </a:spcAft>
              <a:buClr>
                <a:srgbClr val="FFF9C7"/>
              </a:buClr>
              <a:buSzPts val="1400"/>
              <a:buFont typeface="Open Sans"/>
              <a:buChar char="-"/>
            </a:pPr>
            <a:r>
              <a:rPr lang="en">
                <a:solidFill>
                  <a:srgbClr val="FFF9C7"/>
                </a:solidFill>
                <a:latin typeface="Open Sans"/>
                <a:ea typeface="Open Sans"/>
                <a:cs typeface="Open Sans"/>
                <a:sym typeface="Open Sans"/>
              </a:rPr>
              <a:t>Transitions became harder when support lessened or was absent </a:t>
            </a:r>
            <a:endParaRPr>
              <a:solidFill>
                <a:srgbClr val="FFF9C7"/>
              </a:solidFill>
              <a:latin typeface="Open Sans"/>
              <a:ea typeface="Open Sans"/>
              <a:cs typeface="Open Sans"/>
              <a:sym typeface="Open Sans"/>
            </a:endParaRPr>
          </a:p>
        </p:txBody>
      </p:sp>
      <p:sp>
        <p:nvSpPr>
          <p:cNvPr id="620" name="Google Shape;620;p49"/>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just">
              <a:spcBef>
                <a:spcPts val="0"/>
              </a:spcBef>
              <a:spcAft>
                <a:spcPts val="1200"/>
              </a:spcAft>
              <a:buNone/>
            </a:pPr>
            <a:r>
              <a:rPr i="1" lang="en">
                <a:solidFill>
                  <a:srgbClr val="FFF9C7"/>
                </a:solidFill>
                <a:latin typeface="Open Sans"/>
                <a:ea typeface="Open Sans"/>
                <a:cs typeface="Open Sans"/>
                <a:sym typeface="Open Sans"/>
              </a:rPr>
              <a:t>“Yeah, they should definitely do that with computer science, like, give, like, a little externship with a company. So, yeah, like, students are able to know the difference with the transitions between work and then school. Because it's definitely like, </a:t>
            </a:r>
            <a:r>
              <a:rPr b="1" i="1" lang="en">
                <a:solidFill>
                  <a:srgbClr val="FFF9C7"/>
                </a:solidFill>
                <a:latin typeface="Open Sans"/>
                <a:ea typeface="Open Sans"/>
                <a:cs typeface="Open Sans"/>
                <a:sym typeface="Open Sans"/>
              </a:rPr>
              <a:t>it's like, you just, you're thrown in</a:t>
            </a:r>
            <a:r>
              <a:rPr i="1" lang="en">
                <a:solidFill>
                  <a:srgbClr val="FFF9C7"/>
                </a:solidFill>
                <a:latin typeface="Open Sans"/>
                <a:ea typeface="Open Sans"/>
                <a:cs typeface="Open Sans"/>
                <a:sym typeface="Open Sans"/>
              </a:rPr>
              <a:t>, because everything you do in school is not like, the same as we do in work, which that was, like, a thing that would, they would teach us beforehand.” (P7)</a:t>
            </a:r>
            <a:endParaRPr i="1">
              <a:solidFill>
                <a:srgbClr val="FFF9C7"/>
              </a:solidFill>
              <a:latin typeface="Open Sans"/>
              <a:ea typeface="Open Sans"/>
              <a:cs typeface="Open Sans"/>
              <a:sym typeface="Open Sans"/>
            </a:endParaRPr>
          </a:p>
        </p:txBody>
      </p:sp>
      <p:grpSp>
        <p:nvGrpSpPr>
          <p:cNvPr id="621" name="Google Shape;621;p49"/>
          <p:cNvGrpSpPr/>
          <p:nvPr/>
        </p:nvGrpSpPr>
        <p:grpSpPr>
          <a:xfrm>
            <a:off x="595675" y="4554025"/>
            <a:ext cx="7738125" cy="393600"/>
            <a:chOff x="595675" y="4554025"/>
            <a:chExt cx="7738125" cy="393600"/>
          </a:xfrm>
        </p:grpSpPr>
        <p:sp>
          <p:nvSpPr>
            <p:cNvPr id="622" name="Google Shape;622;p49"/>
            <p:cNvSpPr txBox="1"/>
            <p:nvPr/>
          </p:nvSpPr>
          <p:spPr>
            <a:xfrm>
              <a:off x="595675" y="4554025"/>
              <a:ext cx="18750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9C7"/>
                  </a:solidFill>
                  <a:latin typeface="Open Sans"/>
                  <a:ea typeface="Open Sans"/>
                  <a:cs typeface="Open Sans"/>
                  <a:sym typeface="Open Sans"/>
                </a:rPr>
                <a:t>University of Delaware </a:t>
              </a:r>
              <a:endParaRPr sz="1200">
                <a:solidFill>
                  <a:srgbClr val="FFF9C7"/>
                </a:solidFill>
                <a:latin typeface="Open Sans"/>
                <a:ea typeface="Open Sans"/>
                <a:cs typeface="Open Sans"/>
                <a:sym typeface="Open Sans"/>
              </a:endParaRPr>
            </a:p>
          </p:txBody>
        </p:sp>
        <p:sp>
          <p:nvSpPr>
            <p:cNvPr id="623" name="Google Shape;623;p49"/>
            <p:cNvSpPr txBox="1"/>
            <p:nvPr/>
          </p:nvSpPr>
          <p:spPr>
            <a:xfrm>
              <a:off x="3987450" y="4566175"/>
              <a:ext cx="1169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FFF9C7"/>
                  </a:solidFill>
                  <a:latin typeface="Open Sans"/>
                  <a:ea typeface="Open Sans"/>
                  <a:cs typeface="Open Sans"/>
                  <a:sym typeface="Open Sans"/>
                </a:rPr>
                <a:t>Sensify Lab</a:t>
              </a:r>
              <a:endParaRPr sz="1200">
                <a:solidFill>
                  <a:srgbClr val="FFF9C7"/>
                </a:solidFill>
                <a:latin typeface="Open Sans"/>
                <a:ea typeface="Open Sans"/>
                <a:cs typeface="Open Sans"/>
                <a:sym typeface="Open Sans"/>
              </a:endParaRPr>
            </a:p>
          </p:txBody>
        </p:sp>
        <p:sp>
          <p:nvSpPr>
            <p:cNvPr id="624" name="Google Shape;624;p49"/>
            <p:cNvSpPr txBox="1"/>
            <p:nvPr/>
          </p:nvSpPr>
          <p:spPr>
            <a:xfrm>
              <a:off x="7083700" y="4566175"/>
              <a:ext cx="1250100" cy="36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9C7"/>
                  </a:solidFill>
                  <a:latin typeface="Open Sans"/>
                  <a:ea typeface="Open Sans"/>
                  <a:cs typeface="Open Sans"/>
                  <a:sym typeface="Open Sans"/>
                </a:rPr>
                <a:t>RESPECT 2026</a:t>
              </a:r>
              <a:endParaRPr sz="1200">
                <a:solidFill>
                  <a:srgbClr val="FFF9C7"/>
                </a:solidFill>
                <a:latin typeface="Open Sans"/>
                <a:ea typeface="Open Sans"/>
                <a:cs typeface="Open Sans"/>
                <a:sym typeface="Open Sans"/>
              </a:endParaRPr>
            </a:p>
          </p:txBody>
        </p:sp>
      </p:grpSp>
      <p:sp>
        <p:nvSpPr>
          <p:cNvPr id="625" name="Google Shape;625;p4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rgbClr val="FFF9C7"/>
                </a:solidFill>
                <a:latin typeface="Open Sans"/>
                <a:ea typeface="Open Sans"/>
                <a:cs typeface="Open Sans"/>
                <a:sym typeface="Open Sans"/>
              </a:rPr>
              <a:t>‹#›</a:t>
            </a:fld>
            <a:endParaRPr>
              <a:solidFill>
                <a:srgbClr val="FFF9C7"/>
              </a:solidFill>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9C7"/>
        </a:solidFill>
      </p:bgPr>
    </p:bg>
    <p:spTree>
      <p:nvGrpSpPr>
        <p:cNvPr id="629" name="Shape 629"/>
        <p:cNvGrpSpPr/>
        <p:nvPr/>
      </p:nvGrpSpPr>
      <p:grpSpPr>
        <a:xfrm>
          <a:off x="0" y="0"/>
          <a:ext cx="0" cy="0"/>
          <a:chOff x="0" y="0"/>
          <a:chExt cx="0" cy="0"/>
        </a:xfrm>
      </p:grpSpPr>
      <p:sp>
        <p:nvSpPr>
          <p:cNvPr id="630" name="Google Shape;630;p5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0529F"/>
                </a:solidFill>
                <a:latin typeface="Open Sans"/>
                <a:ea typeface="Open Sans"/>
                <a:cs typeface="Open Sans"/>
                <a:sym typeface="Open Sans"/>
              </a:rPr>
              <a:t>Implication: Persistence Is Institutionally Shaped </a:t>
            </a:r>
            <a:endParaRPr>
              <a:solidFill>
                <a:srgbClr val="00529F"/>
              </a:solidFill>
              <a:latin typeface="Open Sans"/>
              <a:ea typeface="Open Sans"/>
              <a:cs typeface="Open Sans"/>
              <a:sym typeface="Open Sans"/>
            </a:endParaRPr>
          </a:p>
        </p:txBody>
      </p:sp>
      <p:sp>
        <p:nvSpPr>
          <p:cNvPr id="631" name="Google Shape;631;p50"/>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Clr>
                <a:srgbClr val="00529F"/>
              </a:buClr>
              <a:buSzPts val="1400"/>
              <a:buFont typeface="Open Sans"/>
              <a:buChar char="-"/>
            </a:pPr>
            <a:r>
              <a:rPr lang="en">
                <a:solidFill>
                  <a:srgbClr val="00529F"/>
                </a:solidFill>
                <a:latin typeface="Open Sans"/>
                <a:ea typeface="Open Sans"/>
                <a:cs typeface="Open Sans"/>
                <a:sym typeface="Open Sans"/>
              </a:rPr>
              <a:t>Support mattered more than ability alone</a:t>
            </a:r>
            <a:endParaRPr>
              <a:solidFill>
                <a:srgbClr val="00529F"/>
              </a:solidFill>
              <a:latin typeface="Open Sans"/>
              <a:ea typeface="Open Sans"/>
              <a:cs typeface="Open Sans"/>
              <a:sym typeface="Open Sans"/>
            </a:endParaRPr>
          </a:p>
          <a:p>
            <a:pPr indent="-317500" lvl="0" marL="457200" rtl="0" algn="l">
              <a:spcBef>
                <a:spcPts val="0"/>
              </a:spcBef>
              <a:spcAft>
                <a:spcPts val="0"/>
              </a:spcAft>
              <a:buClr>
                <a:srgbClr val="00529F"/>
              </a:buClr>
              <a:buSzPts val="1400"/>
              <a:buFont typeface="Open Sans"/>
              <a:buChar char="-"/>
            </a:pPr>
            <a:r>
              <a:rPr lang="en">
                <a:solidFill>
                  <a:srgbClr val="00529F"/>
                </a:solidFill>
                <a:latin typeface="Open Sans"/>
                <a:ea typeface="Open Sans"/>
                <a:cs typeface="Open Sans"/>
                <a:sym typeface="Open Sans"/>
              </a:rPr>
              <a:t>Barriers accumulated across contexts</a:t>
            </a:r>
            <a:endParaRPr>
              <a:solidFill>
                <a:srgbClr val="00529F"/>
              </a:solidFill>
              <a:latin typeface="Open Sans"/>
              <a:ea typeface="Open Sans"/>
              <a:cs typeface="Open Sans"/>
              <a:sym typeface="Open Sans"/>
            </a:endParaRPr>
          </a:p>
          <a:p>
            <a:pPr indent="-317500" lvl="0" marL="457200" rtl="0" algn="l">
              <a:spcBef>
                <a:spcPts val="0"/>
              </a:spcBef>
              <a:spcAft>
                <a:spcPts val="0"/>
              </a:spcAft>
              <a:buClr>
                <a:srgbClr val="00529F"/>
              </a:buClr>
              <a:buSzPts val="1400"/>
              <a:buFont typeface="Open Sans"/>
              <a:buChar char="-"/>
            </a:pPr>
            <a:r>
              <a:rPr lang="en">
                <a:solidFill>
                  <a:srgbClr val="00529F"/>
                </a:solidFill>
                <a:latin typeface="Open Sans"/>
                <a:ea typeface="Open Sans"/>
                <a:cs typeface="Open Sans"/>
                <a:sym typeface="Open Sans"/>
              </a:rPr>
              <a:t>Transitions are critical inflection  points</a:t>
            </a:r>
            <a:endParaRPr>
              <a:solidFill>
                <a:srgbClr val="00529F"/>
              </a:solidFill>
              <a:latin typeface="Open Sans"/>
              <a:ea typeface="Open Sans"/>
              <a:cs typeface="Open Sans"/>
              <a:sym typeface="Open Sans"/>
            </a:endParaRPr>
          </a:p>
        </p:txBody>
      </p:sp>
      <p:grpSp>
        <p:nvGrpSpPr>
          <p:cNvPr id="632" name="Google Shape;632;p50"/>
          <p:cNvGrpSpPr/>
          <p:nvPr/>
        </p:nvGrpSpPr>
        <p:grpSpPr>
          <a:xfrm>
            <a:off x="595675" y="4554025"/>
            <a:ext cx="7738125" cy="393600"/>
            <a:chOff x="595675" y="4554025"/>
            <a:chExt cx="7738125" cy="393600"/>
          </a:xfrm>
        </p:grpSpPr>
        <p:sp>
          <p:nvSpPr>
            <p:cNvPr id="633" name="Google Shape;633;p50"/>
            <p:cNvSpPr txBox="1"/>
            <p:nvPr/>
          </p:nvSpPr>
          <p:spPr>
            <a:xfrm>
              <a:off x="595675" y="4554025"/>
              <a:ext cx="18750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00529F"/>
                  </a:solidFill>
                  <a:latin typeface="Open Sans"/>
                  <a:ea typeface="Open Sans"/>
                  <a:cs typeface="Open Sans"/>
                  <a:sym typeface="Open Sans"/>
                </a:rPr>
                <a:t>University of Delaware </a:t>
              </a:r>
              <a:endParaRPr sz="1200">
                <a:solidFill>
                  <a:srgbClr val="00529F"/>
                </a:solidFill>
                <a:latin typeface="Open Sans"/>
                <a:ea typeface="Open Sans"/>
                <a:cs typeface="Open Sans"/>
                <a:sym typeface="Open Sans"/>
              </a:endParaRPr>
            </a:p>
          </p:txBody>
        </p:sp>
        <p:sp>
          <p:nvSpPr>
            <p:cNvPr id="634" name="Google Shape;634;p50"/>
            <p:cNvSpPr txBox="1"/>
            <p:nvPr/>
          </p:nvSpPr>
          <p:spPr>
            <a:xfrm>
              <a:off x="3987450" y="4566175"/>
              <a:ext cx="1169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00529F"/>
                  </a:solidFill>
                  <a:latin typeface="Open Sans"/>
                  <a:ea typeface="Open Sans"/>
                  <a:cs typeface="Open Sans"/>
                  <a:sym typeface="Open Sans"/>
                </a:rPr>
                <a:t>Sensify Lab</a:t>
              </a:r>
              <a:endParaRPr sz="1200">
                <a:solidFill>
                  <a:srgbClr val="00529F"/>
                </a:solidFill>
                <a:latin typeface="Open Sans"/>
                <a:ea typeface="Open Sans"/>
                <a:cs typeface="Open Sans"/>
                <a:sym typeface="Open Sans"/>
              </a:endParaRPr>
            </a:p>
          </p:txBody>
        </p:sp>
        <p:sp>
          <p:nvSpPr>
            <p:cNvPr id="635" name="Google Shape;635;p50"/>
            <p:cNvSpPr txBox="1"/>
            <p:nvPr/>
          </p:nvSpPr>
          <p:spPr>
            <a:xfrm>
              <a:off x="7083700" y="4566175"/>
              <a:ext cx="1250100" cy="36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00529F"/>
                  </a:solidFill>
                  <a:latin typeface="Open Sans"/>
                  <a:ea typeface="Open Sans"/>
                  <a:cs typeface="Open Sans"/>
                  <a:sym typeface="Open Sans"/>
                </a:rPr>
                <a:t>RESPECT 2026</a:t>
              </a:r>
              <a:endParaRPr sz="1200">
                <a:solidFill>
                  <a:srgbClr val="00529F"/>
                </a:solidFill>
                <a:latin typeface="Open Sans"/>
                <a:ea typeface="Open Sans"/>
                <a:cs typeface="Open Sans"/>
                <a:sym typeface="Open Sans"/>
              </a:endParaRPr>
            </a:p>
          </p:txBody>
        </p:sp>
      </p:grpSp>
      <p:sp>
        <p:nvSpPr>
          <p:cNvPr id="636" name="Google Shape;636;p5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rgbClr val="00529F"/>
                </a:solidFill>
                <a:latin typeface="Open Sans"/>
                <a:ea typeface="Open Sans"/>
                <a:cs typeface="Open Sans"/>
                <a:sym typeface="Open Sans"/>
              </a:rPr>
              <a:t>‹#›</a:t>
            </a:fld>
            <a:endParaRPr>
              <a:solidFill>
                <a:srgbClr val="00529F"/>
              </a:solidFill>
              <a:latin typeface="Open Sans"/>
              <a:ea typeface="Open Sans"/>
              <a:cs typeface="Open Sans"/>
              <a:sym typeface="Open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529F"/>
        </a:solidFill>
      </p:bgPr>
    </p:bg>
    <p:spTree>
      <p:nvGrpSpPr>
        <p:cNvPr id="640" name="Shape 640"/>
        <p:cNvGrpSpPr/>
        <p:nvPr/>
      </p:nvGrpSpPr>
      <p:grpSpPr>
        <a:xfrm>
          <a:off x="0" y="0"/>
          <a:ext cx="0" cy="0"/>
          <a:chOff x="0" y="0"/>
          <a:chExt cx="0" cy="0"/>
        </a:xfrm>
      </p:grpSpPr>
      <p:sp>
        <p:nvSpPr>
          <p:cNvPr id="641" name="Google Shape;641;p5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F9C7"/>
                </a:solidFill>
                <a:latin typeface="Open Sans"/>
                <a:ea typeface="Open Sans"/>
                <a:cs typeface="Open Sans"/>
                <a:sym typeface="Open Sans"/>
              </a:rPr>
              <a:t>Implication: Recognition and  Evaluation Matter</a:t>
            </a:r>
            <a:endParaRPr>
              <a:solidFill>
                <a:srgbClr val="FFF9C7"/>
              </a:solidFill>
              <a:latin typeface="Open Sans"/>
              <a:ea typeface="Open Sans"/>
              <a:cs typeface="Open Sans"/>
              <a:sym typeface="Open Sans"/>
            </a:endParaRPr>
          </a:p>
        </p:txBody>
      </p:sp>
      <p:sp>
        <p:nvSpPr>
          <p:cNvPr id="642" name="Google Shape;642;p51"/>
          <p:cNvSpPr txBox="1"/>
          <p:nvPr>
            <p:ph idx="1" type="body"/>
          </p:nvPr>
        </p:nvSpPr>
        <p:spPr>
          <a:xfrm>
            <a:off x="4333900" y="1137625"/>
            <a:ext cx="3999900" cy="3416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Clr>
                <a:srgbClr val="FFF9C7"/>
              </a:buClr>
              <a:buSzPts val="1400"/>
              <a:buFont typeface="Open Sans"/>
              <a:buChar char="-"/>
            </a:pPr>
            <a:r>
              <a:rPr lang="en">
                <a:solidFill>
                  <a:srgbClr val="FFF9C7"/>
                </a:solidFill>
                <a:latin typeface="Open Sans"/>
                <a:ea typeface="Open Sans"/>
                <a:cs typeface="Open Sans"/>
                <a:sym typeface="Open Sans"/>
              </a:rPr>
              <a:t>Invisible labor constrained technical growth</a:t>
            </a:r>
            <a:endParaRPr>
              <a:solidFill>
                <a:srgbClr val="FFF9C7"/>
              </a:solidFill>
              <a:latin typeface="Open Sans"/>
              <a:ea typeface="Open Sans"/>
              <a:cs typeface="Open Sans"/>
              <a:sym typeface="Open Sans"/>
            </a:endParaRPr>
          </a:p>
          <a:p>
            <a:pPr indent="-317500" lvl="0" marL="457200" rtl="0" algn="l">
              <a:spcBef>
                <a:spcPts val="0"/>
              </a:spcBef>
              <a:spcAft>
                <a:spcPts val="0"/>
              </a:spcAft>
              <a:buClr>
                <a:srgbClr val="FFF9C7"/>
              </a:buClr>
              <a:buSzPts val="1400"/>
              <a:buFont typeface="Open Sans"/>
              <a:buChar char="-"/>
            </a:pPr>
            <a:r>
              <a:rPr lang="en">
                <a:solidFill>
                  <a:srgbClr val="FFF9C7"/>
                </a:solidFill>
                <a:latin typeface="Open Sans"/>
                <a:ea typeface="Open Sans"/>
                <a:cs typeface="Open Sans"/>
                <a:sym typeface="Open Sans"/>
              </a:rPr>
              <a:t>Credibility was unevenly granted</a:t>
            </a:r>
            <a:endParaRPr>
              <a:solidFill>
                <a:srgbClr val="FFF9C7"/>
              </a:solidFill>
              <a:latin typeface="Open Sans"/>
              <a:ea typeface="Open Sans"/>
              <a:cs typeface="Open Sans"/>
              <a:sym typeface="Open Sans"/>
            </a:endParaRPr>
          </a:p>
          <a:p>
            <a:pPr indent="-317500" lvl="0" marL="457200" rtl="0" algn="l">
              <a:spcBef>
                <a:spcPts val="0"/>
              </a:spcBef>
              <a:spcAft>
                <a:spcPts val="0"/>
              </a:spcAft>
              <a:buClr>
                <a:srgbClr val="FFF9C7"/>
              </a:buClr>
              <a:buSzPts val="1400"/>
              <a:buFont typeface="Open Sans"/>
              <a:buChar char="-"/>
            </a:pPr>
            <a:r>
              <a:rPr lang="en">
                <a:solidFill>
                  <a:srgbClr val="FFF9C7"/>
                </a:solidFill>
                <a:latin typeface="Open Sans"/>
                <a:ea typeface="Open Sans"/>
                <a:cs typeface="Open Sans"/>
                <a:sym typeface="Open Sans"/>
              </a:rPr>
              <a:t>Evaluation and recognition systems reinforced inequities</a:t>
            </a:r>
            <a:endParaRPr>
              <a:solidFill>
                <a:srgbClr val="FFF9C7"/>
              </a:solidFill>
              <a:latin typeface="Open Sans"/>
              <a:ea typeface="Open Sans"/>
              <a:cs typeface="Open Sans"/>
              <a:sym typeface="Open Sans"/>
            </a:endParaRPr>
          </a:p>
        </p:txBody>
      </p:sp>
      <p:grpSp>
        <p:nvGrpSpPr>
          <p:cNvPr id="643" name="Google Shape;643;p51"/>
          <p:cNvGrpSpPr/>
          <p:nvPr/>
        </p:nvGrpSpPr>
        <p:grpSpPr>
          <a:xfrm>
            <a:off x="595675" y="4554025"/>
            <a:ext cx="7738125" cy="393600"/>
            <a:chOff x="595675" y="4554025"/>
            <a:chExt cx="7738125" cy="393600"/>
          </a:xfrm>
        </p:grpSpPr>
        <p:sp>
          <p:nvSpPr>
            <p:cNvPr id="644" name="Google Shape;644;p51"/>
            <p:cNvSpPr txBox="1"/>
            <p:nvPr/>
          </p:nvSpPr>
          <p:spPr>
            <a:xfrm>
              <a:off x="595675" y="4554025"/>
              <a:ext cx="18750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9C7"/>
                  </a:solidFill>
                  <a:latin typeface="Open Sans"/>
                  <a:ea typeface="Open Sans"/>
                  <a:cs typeface="Open Sans"/>
                  <a:sym typeface="Open Sans"/>
                </a:rPr>
                <a:t>University of Delaware </a:t>
              </a:r>
              <a:endParaRPr sz="1200">
                <a:solidFill>
                  <a:srgbClr val="FFF9C7"/>
                </a:solidFill>
                <a:latin typeface="Open Sans"/>
                <a:ea typeface="Open Sans"/>
                <a:cs typeface="Open Sans"/>
                <a:sym typeface="Open Sans"/>
              </a:endParaRPr>
            </a:p>
          </p:txBody>
        </p:sp>
        <p:sp>
          <p:nvSpPr>
            <p:cNvPr id="645" name="Google Shape;645;p51"/>
            <p:cNvSpPr txBox="1"/>
            <p:nvPr/>
          </p:nvSpPr>
          <p:spPr>
            <a:xfrm>
              <a:off x="3987450" y="4566175"/>
              <a:ext cx="1169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FFF9C7"/>
                  </a:solidFill>
                  <a:latin typeface="Open Sans"/>
                  <a:ea typeface="Open Sans"/>
                  <a:cs typeface="Open Sans"/>
                  <a:sym typeface="Open Sans"/>
                </a:rPr>
                <a:t>Sensify Lab</a:t>
              </a:r>
              <a:endParaRPr sz="1200">
                <a:solidFill>
                  <a:srgbClr val="FFF9C7"/>
                </a:solidFill>
                <a:latin typeface="Open Sans"/>
                <a:ea typeface="Open Sans"/>
                <a:cs typeface="Open Sans"/>
                <a:sym typeface="Open Sans"/>
              </a:endParaRPr>
            </a:p>
          </p:txBody>
        </p:sp>
        <p:sp>
          <p:nvSpPr>
            <p:cNvPr id="646" name="Google Shape;646;p51"/>
            <p:cNvSpPr txBox="1"/>
            <p:nvPr/>
          </p:nvSpPr>
          <p:spPr>
            <a:xfrm>
              <a:off x="7083700" y="4566175"/>
              <a:ext cx="1250100" cy="36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9C7"/>
                  </a:solidFill>
                  <a:latin typeface="Open Sans"/>
                  <a:ea typeface="Open Sans"/>
                  <a:cs typeface="Open Sans"/>
                  <a:sym typeface="Open Sans"/>
                </a:rPr>
                <a:t>RESPECT 2026</a:t>
              </a:r>
              <a:endParaRPr sz="1200">
                <a:solidFill>
                  <a:srgbClr val="FFF9C7"/>
                </a:solidFill>
                <a:latin typeface="Open Sans"/>
                <a:ea typeface="Open Sans"/>
                <a:cs typeface="Open Sans"/>
                <a:sym typeface="Open Sans"/>
              </a:endParaRPr>
            </a:p>
          </p:txBody>
        </p:sp>
      </p:grpSp>
      <p:sp>
        <p:nvSpPr>
          <p:cNvPr id="647" name="Google Shape;647;p5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rgbClr val="FFF9C7"/>
                </a:solidFill>
                <a:latin typeface="Open Sans"/>
                <a:ea typeface="Open Sans"/>
                <a:cs typeface="Open Sans"/>
                <a:sym typeface="Open Sans"/>
              </a:rPr>
              <a:t>‹#›</a:t>
            </a:fld>
            <a:endParaRPr>
              <a:solidFill>
                <a:srgbClr val="FFF9C7"/>
              </a:solidFill>
              <a:latin typeface="Open Sans"/>
              <a:ea typeface="Open Sans"/>
              <a:cs typeface="Open Sans"/>
              <a:sym typeface="Ope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9C7"/>
        </a:solidFill>
      </p:bgPr>
    </p:bg>
    <p:spTree>
      <p:nvGrpSpPr>
        <p:cNvPr id="651" name="Shape 651"/>
        <p:cNvGrpSpPr/>
        <p:nvPr/>
      </p:nvGrpSpPr>
      <p:grpSpPr>
        <a:xfrm>
          <a:off x="0" y="0"/>
          <a:ext cx="0" cy="0"/>
          <a:chOff x="0" y="0"/>
          <a:chExt cx="0" cy="0"/>
        </a:xfrm>
      </p:grpSpPr>
      <p:sp>
        <p:nvSpPr>
          <p:cNvPr id="652" name="Google Shape;652;p5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0529F"/>
                </a:solidFill>
                <a:latin typeface="Open Sans"/>
                <a:ea typeface="Open Sans"/>
                <a:cs typeface="Open Sans"/>
                <a:sym typeface="Open Sans"/>
              </a:rPr>
              <a:t>Implication: Support Must Be Expansive </a:t>
            </a:r>
            <a:endParaRPr>
              <a:solidFill>
                <a:srgbClr val="00529F"/>
              </a:solidFill>
              <a:latin typeface="Open Sans"/>
              <a:ea typeface="Open Sans"/>
              <a:cs typeface="Open Sans"/>
              <a:sym typeface="Open Sans"/>
            </a:endParaRPr>
          </a:p>
        </p:txBody>
      </p:sp>
      <p:sp>
        <p:nvSpPr>
          <p:cNvPr id="653" name="Google Shape;653;p52"/>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Clr>
                <a:srgbClr val="00529F"/>
              </a:buClr>
              <a:buSzPts val="1400"/>
              <a:buFont typeface="Open Sans"/>
              <a:buChar char="-"/>
            </a:pPr>
            <a:r>
              <a:rPr lang="en">
                <a:solidFill>
                  <a:srgbClr val="00529F"/>
                </a:solidFill>
                <a:latin typeface="Open Sans"/>
                <a:ea typeface="Open Sans"/>
                <a:cs typeface="Open Sans"/>
                <a:sym typeface="Open Sans"/>
              </a:rPr>
              <a:t>Recruitment alone is insufficient</a:t>
            </a:r>
            <a:endParaRPr>
              <a:solidFill>
                <a:srgbClr val="00529F"/>
              </a:solidFill>
              <a:latin typeface="Open Sans"/>
              <a:ea typeface="Open Sans"/>
              <a:cs typeface="Open Sans"/>
              <a:sym typeface="Open Sans"/>
            </a:endParaRPr>
          </a:p>
          <a:p>
            <a:pPr indent="-317500" lvl="0" marL="457200" rtl="0" algn="l">
              <a:spcBef>
                <a:spcPts val="0"/>
              </a:spcBef>
              <a:spcAft>
                <a:spcPts val="0"/>
              </a:spcAft>
              <a:buClr>
                <a:srgbClr val="00529F"/>
              </a:buClr>
              <a:buSzPts val="1400"/>
              <a:buFont typeface="Open Sans"/>
              <a:buChar char="-"/>
            </a:pPr>
            <a:r>
              <a:rPr lang="en">
                <a:solidFill>
                  <a:srgbClr val="00529F"/>
                </a:solidFill>
                <a:latin typeface="Open Sans"/>
                <a:ea typeface="Open Sans"/>
                <a:cs typeface="Open Sans"/>
                <a:sym typeface="Open Sans"/>
              </a:rPr>
              <a:t>Mentorship and identity-safe spaces supported persistence</a:t>
            </a:r>
            <a:endParaRPr>
              <a:solidFill>
                <a:srgbClr val="00529F"/>
              </a:solidFill>
              <a:latin typeface="Open Sans"/>
              <a:ea typeface="Open Sans"/>
              <a:cs typeface="Open Sans"/>
              <a:sym typeface="Open Sans"/>
            </a:endParaRPr>
          </a:p>
          <a:p>
            <a:pPr indent="-317500" lvl="0" marL="457200" rtl="0" algn="l">
              <a:spcBef>
                <a:spcPts val="0"/>
              </a:spcBef>
              <a:spcAft>
                <a:spcPts val="0"/>
              </a:spcAft>
              <a:buClr>
                <a:srgbClr val="00529F"/>
              </a:buClr>
              <a:buSzPts val="1400"/>
              <a:buFont typeface="Open Sans"/>
              <a:buChar char="-"/>
            </a:pPr>
            <a:r>
              <a:rPr lang="en">
                <a:solidFill>
                  <a:srgbClr val="00529F"/>
                </a:solidFill>
                <a:latin typeface="Open Sans"/>
                <a:ea typeface="Open Sans"/>
                <a:cs typeface="Open Sans"/>
                <a:sym typeface="Open Sans"/>
              </a:rPr>
              <a:t>Transition-focused support structures may reduce attrition</a:t>
            </a:r>
            <a:endParaRPr>
              <a:solidFill>
                <a:srgbClr val="00529F"/>
              </a:solidFill>
              <a:latin typeface="Open Sans"/>
              <a:ea typeface="Open Sans"/>
              <a:cs typeface="Open Sans"/>
              <a:sym typeface="Open Sans"/>
            </a:endParaRPr>
          </a:p>
        </p:txBody>
      </p:sp>
      <p:grpSp>
        <p:nvGrpSpPr>
          <p:cNvPr id="654" name="Google Shape;654;p52"/>
          <p:cNvGrpSpPr/>
          <p:nvPr/>
        </p:nvGrpSpPr>
        <p:grpSpPr>
          <a:xfrm>
            <a:off x="595675" y="4554025"/>
            <a:ext cx="7738125" cy="393600"/>
            <a:chOff x="595675" y="4554025"/>
            <a:chExt cx="7738125" cy="393600"/>
          </a:xfrm>
        </p:grpSpPr>
        <p:sp>
          <p:nvSpPr>
            <p:cNvPr id="655" name="Google Shape;655;p52"/>
            <p:cNvSpPr txBox="1"/>
            <p:nvPr/>
          </p:nvSpPr>
          <p:spPr>
            <a:xfrm>
              <a:off x="595675" y="4554025"/>
              <a:ext cx="18750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00529F"/>
                  </a:solidFill>
                  <a:latin typeface="Open Sans"/>
                  <a:ea typeface="Open Sans"/>
                  <a:cs typeface="Open Sans"/>
                  <a:sym typeface="Open Sans"/>
                </a:rPr>
                <a:t>University of Delaware </a:t>
              </a:r>
              <a:endParaRPr sz="1200">
                <a:solidFill>
                  <a:srgbClr val="00529F"/>
                </a:solidFill>
                <a:latin typeface="Open Sans"/>
                <a:ea typeface="Open Sans"/>
                <a:cs typeface="Open Sans"/>
                <a:sym typeface="Open Sans"/>
              </a:endParaRPr>
            </a:p>
          </p:txBody>
        </p:sp>
        <p:sp>
          <p:nvSpPr>
            <p:cNvPr id="656" name="Google Shape;656;p52"/>
            <p:cNvSpPr txBox="1"/>
            <p:nvPr/>
          </p:nvSpPr>
          <p:spPr>
            <a:xfrm>
              <a:off x="3987450" y="4566175"/>
              <a:ext cx="1169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00529F"/>
                  </a:solidFill>
                  <a:latin typeface="Open Sans"/>
                  <a:ea typeface="Open Sans"/>
                  <a:cs typeface="Open Sans"/>
                  <a:sym typeface="Open Sans"/>
                </a:rPr>
                <a:t>Sensify Lab</a:t>
              </a:r>
              <a:endParaRPr sz="1200">
                <a:solidFill>
                  <a:srgbClr val="00529F"/>
                </a:solidFill>
                <a:latin typeface="Open Sans"/>
                <a:ea typeface="Open Sans"/>
                <a:cs typeface="Open Sans"/>
                <a:sym typeface="Open Sans"/>
              </a:endParaRPr>
            </a:p>
          </p:txBody>
        </p:sp>
        <p:sp>
          <p:nvSpPr>
            <p:cNvPr id="657" name="Google Shape;657;p52"/>
            <p:cNvSpPr txBox="1"/>
            <p:nvPr/>
          </p:nvSpPr>
          <p:spPr>
            <a:xfrm>
              <a:off x="7083700" y="4566175"/>
              <a:ext cx="1250100" cy="36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00529F"/>
                  </a:solidFill>
                  <a:latin typeface="Open Sans"/>
                  <a:ea typeface="Open Sans"/>
                  <a:cs typeface="Open Sans"/>
                  <a:sym typeface="Open Sans"/>
                </a:rPr>
                <a:t>RESPECT 2026</a:t>
              </a:r>
              <a:endParaRPr sz="1200">
                <a:solidFill>
                  <a:srgbClr val="00529F"/>
                </a:solidFill>
                <a:latin typeface="Open Sans"/>
                <a:ea typeface="Open Sans"/>
                <a:cs typeface="Open Sans"/>
                <a:sym typeface="Open Sans"/>
              </a:endParaRPr>
            </a:p>
          </p:txBody>
        </p:sp>
      </p:grpSp>
      <p:sp>
        <p:nvSpPr>
          <p:cNvPr id="658" name="Google Shape;658;p5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rgbClr val="00529F"/>
                </a:solidFill>
                <a:latin typeface="Open Sans"/>
                <a:ea typeface="Open Sans"/>
                <a:cs typeface="Open Sans"/>
                <a:sym typeface="Open Sans"/>
              </a:rPr>
              <a:t>‹#›</a:t>
            </a:fld>
            <a:endParaRPr>
              <a:solidFill>
                <a:srgbClr val="00529F"/>
              </a:solidFill>
              <a:latin typeface="Open Sans"/>
              <a:ea typeface="Open Sans"/>
              <a:cs typeface="Open Sans"/>
              <a:sym typeface="Ope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529F"/>
        </a:solidFill>
      </p:bgPr>
    </p:bg>
    <p:spTree>
      <p:nvGrpSpPr>
        <p:cNvPr id="662" name="Shape 662"/>
        <p:cNvGrpSpPr/>
        <p:nvPr/>
      </p:nvGrpSpPr>
      <p:grpSpPr>
        <a:xfrm>
          <a:off x="0" y="0"/>
          <a:ext cx="0" cy="0"/>
          <a:chOff x="0" y="0"/>
          <a:chExt cx="0" cy="0"/>
        </a:xfrm>
      </p:grpSpPr>
      <p:pic>
        <p:nvPicPr>
          <p:cNvPr id="663" name="Google Shape;663;p53"/>
          <p:cNvPicPr preferRelativeResize="0"/>
          <p:nvPr/>
        </p:nvPicPr>
        <p:blipFill rotWithShape="1">
          <a:blip r:embed="rId3">
            <a:alphaModFix amt="33000"/>
          </a:blip>
          <a:srcRect b="0" l="0" r="49159" t="0"/>
          <a:stretch/>
        </p:blipFill>
        <p:spPr>
          <a:xfrm>
            <a:off x="4928150" y="0"/>
            <a:ext cx="4215851" cy="5143500"/>
          </a:xfrm>
          <a:prstGeom prst="rect">
            <a:avLst/>
          </a:prstGeom>
          <a:noFill/>
          <a:ln>
            <a:noFill/>
          </a:ln>
        </p:spPr>
      </p:pic>
      <p:sp>
        <p:nvSpPr>
          <p:cNvPr id="664" name="Google Shape;664;p5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F9C7"/>
                </a:solidFill>
                <a:latin typeface="Open Sans"/>
                <a:ea typeface="Open Sans"/>
                <a:cs typeface="Open Sans"/>
                <a:sym typeface="Open Sans"/>
              </a:rPr>
              <a:t>Limitations and Future Work</a:t>
            </a:r>
            <a:endParaRPr>
              <a:solidFill>
                <a:srgbClr val="FFF9C7"/>
              </a:solidFill>
              <a:latin typeface="Open Sans"/>
              <a:ea typeface="Open Sans"/>
              <a:cs typeface="Open Sans"/>
              <a:sym typeface="Open Sans"/>
            </a:endParaRPr>
          </a:p>
        </p:txBody>
      </p:sp>
      <p:sp>
        <p:nvSpPr>
          <p:cNvPr id="665" name="Google Shape;665;p53"/>
          <p:cNvSpPr txBox="1"/>
          <p:nvPr>
            <p:ph idx="1" type="body"/>
          </p:nvPr>
        </p:nvSpPr>
        <p:spPr>
          <a:xfrm>
            <a:off x="311700" y="1152475"/>
            <a:ext cx="4347300" cy="3416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Clr>
                <a:srgbClr val="FFF9C7"/>
              </a:buClr>
              <a:buSzPts val="1400"/>
              <a:buFont typeface="Open Sans"/>
              <a:buChar char="-"/>
            </a:pPr>
            <a:r>
              <a:rPr lang="en" sz="1400">
                <a:solidFill>
                  <a:srgbClr val="FFF9C7"/>
                </a:solidFill>
                <a:latin typeface="Open Sans"/>
                <a:ea typeface="Open Sans"/>
                <a:cs typeface="Open Sans"/>
                <a:sym typeface="Open Sans"/>
              </a:rPr>
              <a:t>Small US-based qualitative sample</a:t>
            </a:r>
            <a:endParaRPr sz="1400">
              <a:solidFill>
                <a:srgbClr val="FFF9C7"/>
              </a:solidFill>
              <a:latin typeface="Open Sans"/>
              <a:ea typeface="Open Sans"/>
              <a:cs typeface="Open Sans"/>
              <a:sym typeface="Open Sans"/>
            </a:endParaRPr>
          </a:p>
          <a:p>
            <a:pPr indent="-317500" lvl="0" marL="457200" rtl="0" algn="l">
              <a:spcBef>
                <a:spcPts val="0"/>
              </a:spcBef>
              <a:spcAft>
                <a:spcPts val="0"/>
              </a:spcAft>
              <a:buClr>
                <a:srgbClr val="FFF9C7"/>
              </a:buClr>
              <a:buSzPts val="1400"/>
              <a:buFont typeface="Open Sans"/>
              <a:buChar char="-"/>
            </a:pPr>
            <a:r>
              <a:rPr lang="en" sz="1400">
                <a:solidFill>
                  <a:srgbClr val="FFF9C7"/>
                </a:solidFill>
                <a:latin typeface="Open Sans"/>
                <a:ea typeface="Open Sans"/>
                <a:cs typeface="Open Sans"/>
                <a:sym typeface="Open Sans"/>
              </a:rPr>
              <a:t>Limited intersectional analysis </a:t>
            </a:r>
            <a:endParaRPr sz="1400">
              <a:solidFill>
                <a:srgbClr val="FFF9C7"/>
              </a:solidFill>
              <a:latin typeface="Open Sans"/>
              <a:ea typeface="Open Sans"/>
              <a:cs typeface="Open Sans"/>
              <a:sym typeface="Open Sans"/>
            </a:endParaRPr>
          </a:p>
          <a:p>
            <a:pPr indent="-317500" lvl="0" marL="457200" rtl="0" algn="l">
              <a:spcBef>
                <a:spcPts val="0"/>
              </a:spcBef>
              <a:spcAft>
                <a:spcPts val="0"/>
              </a:spcAft>
              <a:buClr>
                <a:srgbClr val="FFF9C7"/>
              </a:buClr>
              <a:buSzPts val="1400"/>
              <a:buFont typeface="Open Sans"/>
              <a:buChar char="-"/>
            </a:pPr>
            <a:r>
              <a:rPr lang="en" sz="1400">
                <a:solidFill>
                  <a:srgbClr val="FFF9C7"/>
                </a:solidFill>
                <a:latin typeface="Open Sans"/>
                <a:ea typeface="Open Sans"/>
                <a:cs typeface="Open Sans"/>
                <a:sym typeface="Open Sans"/>
              </a:rPr>
              <a:t>Current trends (i.e. AI, remote work)</a:t>
            </a:r>
            <a:endParaRPr sz="1400">
              <a:solidFill>
                <a:srgbClr val="FFF9C7"/>
              </a:solidFill>
              <a:latin typeface="Open Sans"/>
              <a:ea typeface="Open Sans"/>
              <a:cs typeface="Open Sans"/>
              <a:sym typeface="Open Sans"/>
            </a:endParaRPr>
          </a:p>
          <a:p>
            <a:pPr indent="0" lvl="0" marL="0" rtl="0" algn="l">
              <a:spcBef>
                <a:spcPts val="1200"/>
              </a:spcBef>
              <a:spcAft>
                <a:spcPts val="1200"/>
              </a:spcAft>
              <a:buNone/>
            </a:pPr>
            <a:r>
              <a:t/>
            </a:r>
            <a:endParaRPr>
              <a:solidFill>
                <a:srgbClr val="FFF9C7"/>
              </a:solidFill>
              <a:latin typeface="Open Sans"/>
              <a:ea typeface="Open Sans"/>
              <a:cs typeface="Open Sans"/>
              <a:sym typeface="Open Sans"/>
            </a:endParaRPr>
          </a:p>
        </p:txBody>
      </p:sp>
      <p:grpSp>
        <p:nvGrpSpPr>
          <p:cNvPr id="666" name="Google Shape;666;p53"/>
          <p:cNvGrpSpPr/>
          <p:nvPr/>
        </p:nvGrpSpPr>
        <p:grpSpPr>
          <a:xfrm>
            <a:off x="595675" y="4554025"/>
            <a:ext cx="7738125" cy="393600"/>
            <a:chOff x="595675" y="4554025"/>
            <a:chExt cx="7738125" cy="393600"/>
          </a:xfrm>
        </p:grpSpPr>
        <p:sp>
          <p:nvSpPr>
            <p:cNvPr id="667" name="Google Shape;667;p53"/>
            <p:cNvSpPr txBox="1"/>
            <p:nvPr/>
          </p:nvSpPr>
          <p:spPr>
            <a:xfrm>
              <a:off x="595675" y="4554025"/>
              <a:ext cx="18750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9C7"/>
                  </a:solidFill>
                  <a:latin typeface="Open Sans"/>
                  <a:ea typeface="Open Sans"/>
                  <a:cs typeface="Open Sans"/>
                  <a:sym typeface="Open Sans"/>
                </a:rPr>
                <a:t>University of Delaware </a:t>
              </a:r>
              <a:endParaRPr sz="1200">
                <a:solidFill>
                  <a:srgbClr val="FFF9C7"/>
                </a:solidFill>
                <a:latin typeface="Open Sans"/>
                <a:ea typeface="Open Sans"/>
                <a:cs typeface="Open Sans"/>
                <a:sym typeface="Open Sans"/>
              </a:endParaRPr>
            </a:p>
          </p:txBody>
        </p:sp>
        <p:sp>
          <p:nvSpPr>
            <p:cNvPr id="668" name="Google Shape;668;p53"/>
            <p:cNvSpPr txBox="1"/>
            <p:nvPr/>
          </p:nvSpPr>
          <p:spPr>
            <a:xfrm>
              <a:off x="3987450" y="4566175"/>
              <a:ext cx="1169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FFF9C7"/>
                  </a:solidFill>
                  <a:latin typeface="Open Sans"/>
                  <a:ea typeface="Open Sans"/>
                  <a:cs typeface="Open Sans"/>
                  <a:sym typeface="Open Sans"/>
                </a:rPr>
                <a:t>Sensify Lab</a:t>
              </a:r>
              <a:endParaRPr sz="1200">
                <a:solidFill>
                  <a:srgbClr val="FFF9C7"/>
                </a:solidFill>
                <a:latin typeface="Open Sans"/>
                <a:ea typeface="Open Sans"/>
                <a:cs typeface="Open Sans"/>
                <a:sym typeface="Open Sans"/>
              </a:endParaRPr>
            </a:p>
          </p:txBody>
        </p:sp>
        <p:sp>
          <p:nvSpPr>
            <p:cNvPr id="669" name="Google Shape;669;p53"/>
            <p:cNvSpPr txBox="1"/>
            <p:nvPr/>
          </p:nvSpPr>
          <p:spPr>
            <a:xfrm>
              <a:off x="7083700" y="4566175"/>
              <a:ext cx="1250100" cy="36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9C7"/>
                  </a:solidFill>
                  <a:latin typeface="Open Sans"/>
                  <a:ea typeface="Open Sans"/>
                  <a:cs typeface="Open Sans"/>
                  <a:sym typeface="Open Sans"/>
                </a:rPr>
                <a:t>RESPECT 2026</a:t>
              </a:r>
              <a:endParaRPr sz="1200">
                <a:solidFill>
                  <a:srgbClr val="FFF9C7"/>
                </a:solidFill>
                <a:latin typeface="Open Sans"/>
                <a:ea typeface="Open Sans"/>
                <a:cs typeface="Open Sans"/>
                <a:sym typeface="Open Sans"/>
              </a:endParaRPr>
            </a:p>
          </p:txBody>
        </p:sp>
      </p:grpSp>
      <p:sp>
        <p:nvSpPr>
          <p:cNvPr id="670" name="Google Shape;670;p5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rgbClr val="FFF9C7"/>
                </a:solidFill>
                <a:latin typeface="Open Sans"/>
                <a:ea typeface="Open Sans"/>
                <a:cs typeface="Open Sans"/>
                <a:sym typeface="Open Sans"/>
              </a:rPr>
              <a:t>‹#›</a:t>
            </a:fld>
            <a:endParaRPr>
              <a:solidFill>
                <a:srgbClr val="FFF9C7"/>
              </a:solidFill>
              <a:latin typeface="Open Sans"/>
              <a:ea typeface="Open Sans"/>
              <a:cs typeface="Open Sans"/>
              <a:sym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9C7"/>
        </a:solidFill>
      </p:bgPr>
    </p:bg>
    <p:spTree>
      <p:nvGrpSpPr>
        <p:cNvPr id="674" name="Shape 674"/>
        <p:cNvGrpSpPr/>
        <p:nvPr/>
      </p:nvGrpSpPr>
      <p:grpSpPr>
        <a:xfrm>
          <a:off x="0" y="0"/>
          <a:ext cx="0" cy="0"/>
          <a:chOff x="0" y="0"/>
          <a:chExt cx="0" cy="0"/>
        </a:xfrm>
      </p:grpSpPr>
      <p:pic>
        <p:nvPicPr>
          <p:cNvPr id="675" name="Google Shape;675;p54" title="Screenshot 2026-05-24 at 1.42.11 PM.png"/>
          <p:cNvPicPr preferRelativeResize="0"/>
          <p:nvPr/>
        </p:nvPicPr>
        <p:blipFill>
          <a:blip r:embed="rId3">
            <a:alphaModFix amt="25000"/>
          </a:blip>
          <a:stretch>
            <a:fillRect/>
          </a:stretch>
        </p:blipFill>
        <p:spPr>
          <a:xfrm>
            <a:off x="0" y="0"/>
            <a:ext cx="9144000" cy="5143500"/>
          </a:xfrm>
          <a:prstGeom prst="rect">
            <a:avLst/>
          </a:prstGeom>
          <a:noFill/>
          <a:ln>
            <a:noFill/>
          </a:ln>
        </p:spPr>
      </p:pic>
      <p:sp>
        <p:nvSpPr>
          <p:cNvPr id="676" name="Google Shape;676;p5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0529F"/>
                </a:solidFill>
                <a:latin typeface="Open Sans"/>
                <a:ea typeface="Open Sans"/>
                <a:cs typeface="Open Sans"/>
                <a:sym typeface="Open Sans"/>
              </a:rPr>
              <a:t>Thank you!</a:t>
            </a:r>
            <a:endParaRPr>
              <a:solidFill>
                <a:srgbClr val="00529F"/>
              </a:solidFill>
              <a:latin typeface="Open Sans"/>
              <a:ea typeface="Open Sans"/>
              <a:cs typeface="Open Sans"/>
              <a:sym typeface="Open Sans"/>
            </a:endParaRPr>
          </a:p>
        </p:txBody>
      </p:sp>
      <p:sp>
        <p:nvSpPr>
          <p:cNvPr id="677" name="Google Shape;677;p54"/>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00529F"/>
                </a:solidFill>
                <a:latin typeface="Open Sans"/>
                <a:ea typeface="Open Sans"/>
                <a:cs typeface="Open Sans"/>
                <a:sym typeface="Open Sans"/>
              </a:rPr>
              <a:t>Questions? Let’s chat! </a:t>
            </a:r>
            <a:endParaRPr>
              <a:solidFill>
                <a:srgbClr val="00529F"/>
              </a:solidFill>
              <a:latin typeface="Open Sans"/>
              <a:ea typeface="Open Sans"/>
              <a:cs typeface="Open Sans"/>
              <a:sym typeface="Open Sans"/>
            </a:endParaRPr>
          </a:p>
          <a:p>
            <a:pPr indent="0" lvl="0" marL="0" rtl="0" algn="l">
              <a:spcBef>
                <a:spcPts val="0"/>
              </a:spcBef>
              <a:spcAft>
                <a:spcPts val="0"/>
              </a:spcAft>
              <a:buNone/>
            </a:pPr>
            <a:r>
              <a:rPr lang="en">
                <a:solidFill>
                  <a:srgbClr val="00529F"/>
                </a:solidFill>
                <a:latin typeface="Open Sans"/>
                <a:ea typeface="Open Sans"/>
                <a:cs typeface="Open Sans"/>
                <a:sym typeface="Open Sans"/>
              </a:rPr>
              <a:t>Contact me at: jmanchak@udel.edu</a:t>
            </a:r>
            <a:endParaRPr>
              <a:solidFill>
                <a:srgbClr val="00529F"/>
              </a:solidFill>
              <a:latin typeface="Open Sans"/>
              <a:ea typeface="Open Sans"/>
              <a:cs typeface="Open Sans"/>
              <a:sym typeface="Open Sans"/>
            </a:endParaRPr>
          </a:p>
        </p:txBody>
      </p:sp>
      <p:grpSp>
        <p:nvGrpSpPr>
          <p:cNvPr id="678" name="Google Shape;678;p54"/>
          <p:cNvGrpSpPr/>
          <p:nvPr/>
        </p:nvGrpSpPr>
        <p:grpSpPr>
          <a:xfrm>
            <a:off x="595675" y="4554025"/>
            <a:ext cx="7738125" cy="393600"/>
            <a:chOff x="595675" y="4554025"/>
            <a:chExt cx="7738125" cy="393600"/>
          </a:xfrm>
        </p:grpSpPr>
        <p:sp>
          <p:nvSpPr>
            <p:cNvPr id="679" name="Google Shape;679;p54"/>
            <p:cNvSpPr txBox="1"/>
            <p:nvPr/>
          </p:nvSpPr>
          <p:spPr>
            <a:xfrm>
              <a:off x="595675" y="4554025"/>
              <a:ext cx="18750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00529F"/>
                  </a:solidFill>
                  <a:latin typeface="Open Sans"/>
                  <a:ea typeface="Open Sans"/>
                  <a:cs typeface="Open Sans"/>
                  <a:sym typeface="Open Sans"/>
                </a:rPr>
                <a:t>University of Delaware </a:t>
              </a:r>
              <a:endParaRPr sz="1200">
                <a:solidFill>
                  <a:srgbClr val="00529F"/>
                </a:solidFill>
                <a:latin typeface="Open Sans"/>
                <a:ea typeface="Open Sans"/>
                <a:cs typeface="Open Sans"/>
                <a:sym typeface="Open Sans"/>
              </a:endParaRPr>
            </a:p>
          </p:txBody>
        </p:sp>
        <p:sp>
          <p:nvSpPr>
            <p:cNvPr id="680" name="Google Shape;680;p54"/>
            <p:cNvSpPr txBox="1"/>
            <p:nvPr/>
          </p:nvSpPr>
          <p:spPr>
            <a:xfrm>
              <a:off x="3987450" y="4566175"/>
              <a:ext cx="1169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00529F"/>
                  </a:solidFill>
                  <a:latin typeface="Open Sans"/>
                  <a:ea typeface="Open Sans"/>
                  <a:cs typeface="Open Sans"/>
                  <a:sym typeface="Open Sans"/>
                </a:rPr>
                <a:t>Sensify Lab</a:t>
              </a:r>
              <a:endParaRPr sz="1200">
                <a:solidFill>
                  <a:srgbClr val="00529F"/>
                </a:solidFill>
                <a:latin typeface="Open Sans"/>
                <a:ea typeface="Open Sans"/>
                <a:cs typeface="Open Sans"/>
                <a:sym typeface="Open Sans"/>
              </a:endParaRPr>
            </a:p>
          </p:txBody>
        </p:sp>
        <p:sp>
          <p:nvSpPr>
            <p:cNvPr id="681" name="Google Shape;681;p54"/>
            <p:cNvSpPr txBox="1"/>
            <p:nvPr/>
          </p:nvSpPr>
          <p:spPr>
            <a:xfrm>
              <a:off x="7083700" y="4566175"/>
              <a:ext cx="1250100" cy="36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00529F"/>
                  </a:solidFill>
                  <a:latin typeface="Open Sans"/>
                  <a:ea typeface="Open Sans"/>
                  <a:cs typeface="Open Sans"/>
                  <a:sym typeface="Open Sans"/>
                </a:rPr>
                <a:t>RESPECT 2026</a:t>
              </a:r>
              <a:endParaRPr sz="1200">
                <a:solidFill>
                  <a:srgbClr val="00529F"/>
                </a:solidFill>
                <a:latin typeface="Open Sans"/>
                <a:ea typeface="Open Sans"/>
                <a:cs typeface="Open Sans"/>
                <a:sym typeface="Open Sans"/>
              </a:endParaRPr>
            </a:p>
          </p:txBody>
        </p:sp>
      </p:grpSp>
      <p:sp>
        <p:nvSpPr>
          <p:cNvPr id="682" name="Google Shape;682;p5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rgbClr val="00529F"/>
                </a:solidFill>
                <a:latin typeface="Open Sans"/>
                <a:ea typeface="Open Sans"/>
                <a:cs typeface="Open Sans"/>
                <a:sym typeface="Open Sans"/>
              </a:rPr>
              <a:t>‹#›</a:t>
            </a:fld>
            <a:endParaRPr>
              <a:solidFill>
                <a:srgbClr val="00529F"/>
              </a:solidFill>
              <a:latin typeface="Open Sans"/>
              <a:ea typeface="Open Sans"/>
              <a:cs typeface="Open Sans"/>
              <a:sym typeface="Open Sans"/>
            </a:endParaRPr>
          </a:p>
        </p:txBody>
      </p:sp>
      <p:pic>
        <p:nvPicPr>
          <p:cNvPr id="683" name="Google Shape;683;p54" title="Screenshot 2026-05-25 at 12.30.10 PM.png"/>
          <p:cNvPicPr preferRelativeResize="0"/>
          <p:nvPr/>
        </p:nvPicPr>
        <p:blipFill>
          <a:blip r:embed="rId4">
            <a:alphaModFix/>
          </a:blip>
          <a:stretch>
            <a:fillRect/>
          </a:stretch>
        </p:blipFill>
        <p:spPr>
          <a:xfrm>
            <a:off x="7608100" y="3359825"/>
            <a:ext cx="1224200" cy="1128651"/>
          </a:xfrm>
          <a:prstGeom prst="rect">
            <a:avLst/>
          </a:prstGeom>
          <a:noFill/>
          <a:ln>
            <a:noFill/>
          </a:ln>
        </p:spPr>
      </p:pic>
      <p:pic>
        <p:nvPicPr>
          <p:cNvPr id="684" name="Google Shape;684;p54" title="Screenshot 2026-05-25 at 12.30.21 PM.png"/>
          <p:cNvPicPr preferRelativeResize="0"/>
          <p:nvPr/>
        </p:nvPicPr>
        <p:blipFill>
          <a:blip r:embed="rId5">
            <a:alphaModFix/>
          </a:blip>
          <a:stretch>
            <a:fillRect/>
          </a:stretch>
        </p:blipFill>
        <p:spPr>
          <a:xfrm>
            <a:off x="7608100" y="1812726"/>
            <a:ext cx="1224200" cy="1128673"/>
          </a:xfrm>
          <a:prstGeom prst="rect">
            <a:avLst/>
          </a:prstGeom>
          <a:noFill/>
          <a:ln>
            <a:noFill/>
          </a:ln>
        </p:spPr>
      </p:pic>
      <p:pic>
        <p:nvPicPr>
          <p:cNvPr id="685" name="Google Shape;685;p54" title="Screenshot 2026-05-25 at 12.31.30 PM.png"/>
          <p:cNvPicPr preferRelativeResize="0"/>
          <p:nvPr/>
        </p:nvPicPr>
        <p:blipFill>
          <a:blip r:embed="rId6">
            <a:alphaModFix/>
          </a:blip>
          <a:stretch>
            <a:fillRect/>
          </a:stretch>
        </p:blipFill>
        <p:spPr>
          <a:xfrm>
            <a:off x="7608100" y="265650"/>
            <a:ext cx="1224200" cy="1128653"/>
          </a:xfrm>
          <a:prstGeom prst="rect">
            <a:avLst/>
          </a:prstGeom>
          <a:noFill/>
          <a:ln>
            <a:noFill/>
          </a:ln>
        </p:spPr>
      </p:pic>
      <p:sp>
        <p:nvSpPr>
          <p:cNvPr id="686" name="Google Shape;686;p54"/>
          <p:cNvSpPr txBox="1"/>
          <p:nvPr/>
        </p:nvSpPr>
        <p:spPr>
          <a:xfrm>
            <a:off x="6419025" y="543626"/>
            <a:ext cx="15213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rgbClr val="00529F"/>
                </a:solidFill>
                <a:latin typeface="Open Sans"/>
                <a:ea typeface="Open Sans"/>
                <a:cs typeface="Open Sans"/>
                <a:sym typeface="Open Sans"/>
              </a:rPr>
              <a:t>Jessica</a:t>
            </a:r>
            <a:endParaRPr sz="1300">
              <a:solidFill>
                <a:srgbClr val="00529F"/>
              </a:solidFill>
              <a:latin typeface="Open Sans"/>
              <a:ea typeface="Open Sans"/>
              <a:cs typeface="Open Sans"/>
              <a:sym typeface="Open Sans"/>
            </a:endParaRPr>
          </a:p>
          <a:p>
            <a:pPr indent="0" lvl="0" marL="0" rtl="0" algn="ctr">
              <a:spcBef>
                <a:spcPts val="0"/>
              </a:spcBef>
              <a:spcAft>
                <a:spcPts val="0"/>
              </a:spcAft>
              <a:buNone/>
            </a:pPr>
            <a:r>
              <a:rPr lang="en" sz="1300">
                <a:solidFill>
                  <a:srgbClr val="00529F"/>
                </a:solidFill>
                <a:latin typeface="Open Sans"/>
                <a:ea typeface="Open Sans"/>
                <a:cs typeface="Open Sans"/>
                <a:sym typeface="Open Sans"/>
              </a:rPr>
              <a:t>Manchak</a:t>
            </a:r>
            <a:endParaRPr sz="1300">
              <a:solidFill>
                <a:srgbClr val="00529F"/>
              </a:solidFill>
              <a:latin typeface="Open Sans"/>
              <a:ea typeface="Open Sans"/>
              <a:cs typeface="Open Sans"/>
              <a:sym typeface="Open Sans"/>
            </a:endParaRPr>
          </a:p>
        </p:txBody>
      </p:sp>
      <p:sp>
        <p:nvSpPr>
          <p:cNvPr id="687" name="Google Shape;687;p54"/>
          <p:cNvSpPr txBox="1"/>
          <p:nvPr/>
        </p:nvSpPr>
        <p:spPr>
          <a:xfrm>
            <a:off x="6086800" y="2229701"/>
            <a:ext cx="15213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rgbClr val="00529F"/>
                </a:solidFill>
                <a:latin typeface="Open Sans"/>
                <a:ea typeface="Open Sans"/>
                <a:cs typeface="Open Sans"/>
                <a:sym typeface="Open Sans"/>
              </a:rPr>
              <a:t>Aishwarya</a:t>
            </a:r>
            <a:endParaRPr sz="1300">
              <a:solidFill>
                <a:srgbClr val="00529F"/>
              </a:solidFill>
              <a:latin typeface="Open Sans"/>
              <a:ea typeface="Open Sans"/>
              <a:cs typeface="Open Sans"/>
              <a:sym typeface="Open Sans"/>
            </a:endParaRPr>
          </a:p>
          <a:p>
            <a:pPr indent="0" lvl="0" marL="0" rtl="0" algn="ctr">
              <a:spcBef>
                <a:spcPts val="0"/>
              </a:spcBef>
              <a:spcAft>
                <a:spcPts val="0"/>
              </a:spcAft>
              <a:buNone/>
            </a:pPr>
            <a:r>
              <a:rPr lang="en" sz="1300">
                <a:solidFill>
                  <a:srgbClr val="00529F"/>
                </a:solidFill>
                <a:latin typeface="Open Sans"/>
                <a:ea typeface="Open Sans"/>
                <a:cs typeface="Open Sans"/>
                <a:sym typeface="Open Sans"/>
              </a:rPr>
              <a:t>Chandrasekaran</a:t>
            </a:r>
            <a:endParaRPr sz="1300">
              <a:solidFill>
                <a:srgbClr val="00529F"/>
              </a:solidFill>
              <a:latin typeface="Open Sans"/>
              <a:ea typeface="Open Sans"/>
              <a:cs typeface="Open Sans"/>
              <a:sym typeface="Open Sans"/>
            </a:endParaRPr>
          </a:p>
        </p:txBody>
      </p:sp>
      <p:sp>
        <p:nvSpPr>
          <p:cNvPr id="688" name="Google Shape;688;p54"/>
          <p:cNvSpPr txBox="1"/>
          <p:nvPr/>
        </p:nvSpPr>
        <p:spPr>
          <a:xfrm>
            <a:off x="6086799" y="3637801"/>
            <a:ext cx="15213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rgbClr val="00529F"/>
                </a:solidFill>
                <a:latin typeface="Open Sans"/>
                <a:ea typeface="Open Sans"/>
                <a:cs typeface="Open Sans"/>
                <a:sym typeface="Open Sans"/>
              </a:rPr>
              <a:t>Matthew Louis</a:t>
            </a:r>
            <a:endParaRPr sz="1300">
              <a:solidFill>
                <a:srgbClr val="00529F"/>
              </a:solidFill>
              <a:latin typeface="Open Sans"/>
              <a:ea typeface="Open Sans"/>
              <a:cs typeface="Open Sans"/>
              <a:sym typeface="Open Sans"/>
            </a:endParaRPr>
          </a:p>
          <a:p>
            <a:pPr indent="0" lvl="0" marL="0" rtl="0" algn="ctr">
              <a:spcBef>
                <a:spcPts val="0"/>
              </a:spcBef>
              <a:spcAft>
                <a:spcPts val="0"/>
              </a:spcAft>
              <a:buNone/>
            </a:pPr>
            <a:r>
              <a:rPr lang="en" sz="1300">
                <a:solidFill>
                  <a:srgbClr val="00529F"/>
                </a:solidFill>
                <a:latin typeface="Open Sans"/>
                <a:ea typeface="Open Sans"/>
                <a:cs typeface="Open Sans"/>
                <a:sym typeface="Open Sans"/>
              </a:rPr>
              <a:t>Mauriello</a:t>
            </a:r>
            <a:endParaRPr sz="1300">
              <a:solidFill>
                <a:srgbClr val="00529F"/>
              </a:solidFill>
              <a:latin typeface="Open Sans"/>
              <a:ea typeface="Open Sans"/>
              <a:cs typeface="Open Sans"/>
              <a:sym typeface="Open Sans"/>
            </a:endParaRPr>
          </a:p>
        </p:txBody>
      </p:sp>
      <p:sp>
        <p:nvSpPr>
          <p:cNvPr id="689" name="Google Shape;689;p54"/>
          <p:cNvSpPr txBox="1"/>
          <p:nvPr/>
        </p:nvSpPr>
        <p:spPr>
          <a:xfrm>
            <a:off x="705975" y="2090713"/>
            <a:ext cx="16407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rgbClr val="00529F"/>
                </a:solidFill>
                <a:latin typeface="Open Sans"/>
                <a:ea typeface="Open Sans"/>
                <a:cs typeface="Open Sans"/>
                <a:sym typeface="Open Sans"/>
              </a:rPr>
              <a:t>QR code to paper</a:t>
            </a:r>
            <a:endParaRPr sz="1300">
              <a:solidFill>
                <a:srgbClr val="00529F"/>
              </a:solidFill>
              <a:latin typeface="Open Sans"/>
              <a:ea typeface="Open Sans"/>
              <a:cs typeface="Open Sans"/>
              <a:sym typeface="Open Sans"/>
            </a:endParaRPr>
          </a:p>
        </p:txBody>
      </p:sp>
      <p:pic>
        <p:nvPicPr>
          <p:cNvPr id="690" name="Google Shape;690;p54"/>
          <p:cNvPicPr preferRelativeResize="0"/>
          <p:nvPr/>
        </p:nvPicPr>
        <p:blipFill>
          <a:blip r:embed="rId7">
            <a:alphaModFix/>
          </a:blip>
          <a:stretch>
            <a:fillRect/>
          </a:stretch>
        </p:blipFill>
        <p:spPr>
          <a:xfrm>
            <a:off x="3432022" y="2349199"/>
            <a:ext cx="2065434" cy="873365"/>
          </a:xfrm>
          <a:prstGeom prst="rect">
            <a:avLst/>
          </a:prstGeom>
          <a:noFill/>
          <a:ln>
            <a:noFill/>
          </a:ln>
        </p:spPr>
      </p:pic>
      <p:pic>
        <p:nvPicPr>
          <p:cNvPr id="691" name="Google Shape;691;p54" title="Screenshot 2026-05-24 at 1,58,12 PM-Picsart-BackgroundRemover.png"/>
          <p:cNvPicPr preferRelativeResize="0"/>
          <p:nvPr/>
        </p:nvPicPr>
        <p:blipFill>
          <a:blip r:embed="rId8">
            <a:alphaModFix/>
          </a:blip>
          <a:stretch>
            <a:fillRect/>
          </a:stretch>
        </p:blipFill>
        <p:spPr>
          <a:xfrm>
            <a:off x="3315750" y="3568275"/>
            <a:ext cx="2262375" cy="572700"/>
          </a:xfrm>
          <a:prstGeom prst="rect">
            <a:avLst/>
          </a:prstGeom>
          <a:noFill/>
          <a:ln>
            <a:noFill/>
          </a:ln>
        </p:spPr>
      </p:pic>
      <p:pic>
        <p:nvPicPr>
          <p:cNvPr id="692" name="Google Shape;692;p54" title="My_QR_Code_1-1024.jpeg"/>
          <p:cNvPicPr preferRelativeResize="0"/>
          <p:nvPr/>
        </p:nvPicPr>
        <p:blipFill>
          <a:blip r:embed="rId9">
            <a:alphaModFix/>
          </a:blip>
          <a:stretch>
            <a:fillRect/>
          </a:stretch>
        </p:blipFill>
        <p:spPr>
          <a:xfrm>
            <a:off x="595675" y="2452700"/>
            <a:ext cx="1861299" cy="18612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9C7"/>
        </a:solidFill>
      </p:bgPr>
    </p:bg>
    <p:spTree>
      <p:nvGrpSpPr>
        <p:cNvPr id="360" name="Shape 360"/>
        <p:cNvGrpSpPr/>
        <p:nvPr/>
      </p:nvGrpSpPr>
      <p:grpSpPr>
        <a:xfrm>
          <a:off x="0" y="0"/>
          <a:ext cx="0" cy="0"/>
          <a:chOff x="0" y="0"/>
          <a:chExt cx="0" cy="0"/>
        </a:xfrm>
      </p:grpSpPr>
      <p:sp>
        <p:nvSpPr>
          <p:cNvPr id="361" name="Google Shape;361;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0529F"/>
                </a:solidFill>
                <a:latin typeface="Open Sans"/>
                <a:ea typeface="Open Sans"/>
                <a:cs typeface="Open Sans"/>
                <a:sym typeface="Open Sans"/>
              </a:rPr>
              <a:t>Motivation</a:t>
            </a:r>
            <a:endParaRPr>
              <a:solidFill>
                <a:srgbClr val="00529F"/>
              </a:solidFill>
              <a:latin typeface="Open Sans"/>
              <a:ea typeface="Open Sans"/>
              <a:cs typeface="Open Sans"/>
              <a:sym typeface="Open Sans"/>
            </a:endParaRPr>
          </a:p>
        </p:txBody>
      </p:sp>
      <p:sp>
        <p:nvSpPr>
          <p:cNvPr id="362" name="Google Shape;362;p30"/>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00529F"/>
                </a:solidFill>
                <a:latin typeface="Open Sans"/>
                <a:ea typeface="Open Sans"/>
                <a:cs typeface="Open Sans"/>
                <a:sym typeface="Open Sans"/>
              </a:rPr>
              <a:t>Women remain underrepresented in computer science, yet existing research often examines education and workforce experiences separately rather than across the transition between them.</a:t>
            </a:r>
            <a:endParaRPr>
              <a:solidFill>
                <a:srgbClr val="00529F"/>
              </a:solidFill>
              <a:latin typeface="Open Sans"/>
              <a:ea typeface="Open Sans"/>
              <a:cs typeface="Open Sans"/>
              <a:sym typeface="Open Sans"/>
            </a:endParaRPr>
          </a:p>
          <a:p>
            <a:pPr indent="0" lvl="0" marL="0" rtl="0" algn="l">
              <a:spcBef>
                <a:spcPts val="1200"/>
              </a:spcBef>
              <a:spcAft>
                <a:spcPts val="1200"/>
              </a:spcAft>
              <a:buNone/>
            </a:pPr>
            <a:r>
              <a:t/>
            </a:r>
            <a:endParaRPr i="1">
              <a:solidFill>
                <a:srgbClr val="FFF9C7"/>
              </a:solidFill>
              <a:latin typeface="Open Sans"/>
              <a:ea typeface="Open Sans"/>
              <a:cs typeface="Open Sans"/>
              <a:sym typeface="Open Sans"/>
            </a:endParaRPr>
          </a:p>
        </p:txBody>
      </p:sp>
      <p:pic>
        <p:nvPicPr>
          <p:cNvPr id="363" name="Google Shape;363;p30" title="Points scored"/>
          <p:cNvPicPr preferRelativeResize="0"/>
          <p:nvPr/>
        </p:nvPicPr>
        <p:blipFill>
          <a:blip r:embed="rId3">
            <a:alphaModFix/>
          </a:blip>
          <a:stretch>
            <a:fillRect/>
          </a:stretch>
        </p:blipFill>
        <p:spPr>
          <a:xfrm>
            <a:off x="4572000" y="1112344"/>
            <a:ext cx="4405326" cy="2811655"/>
          </a:xfrm>
          <a:prstGeom prst="rect">
            <a:avLst/>
          </a:prstGeom>
          <a:noFill/>
          <a:ln>
            <a:noFill/>
          </a:ln>
        </p:spPr>
      </p:pic>
      <p:sp>
        <p:nvSpPr>
          <p:cNvPr id="364" name="Google Shape;364;p30"/>
          <p:cNvSpPr txBox="1"/>
          <p:nvPr/>
        </p:nvSpPr>
        <p:spPr>
          <a:xfrm>
            <a:off x="5617368" y="3958000"/>
            <a:ext cx="35130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00529F"/>
                </a:solidFill>
                <a:latin typeface="Open Sans"/>
                <a:ea typeface="Open Sans"/>
                <a:cs typeface="Open Sans"/>
                <a:sym typeface="Open Sans"/>
              </a:rPr>
              <a:t>Adapted from Pew Research Center, (Fry et al., 2021)</a:t>
            </a:r>
            <a:endParaRPr sz="1000">
              <a:solidFill>
                <a:srgbClr val="00529F"/>
              </a:solidFill>
              <a:latin typeface="Open Sans"/>
              <a:ea typeface="Open Sans"/>
              <a:cs typeface="Open Sans"/>
              <a:sym typeface="Open Sans"/>
            </a:endParaRPr>
          </a:p>
        </p:txBody>
      </p:sp>
      <p:grpSp>
        <p:nvGrpSpPr>
          <p:cNvPr id="365" name="Google Shape;365;p30"/>
          <p:cNvGrpSpPr/>
          <p:nvPr/>
        </p:nvGrpSpPr>
        <p:grpSpPr>
          <a:xfrm>
            <a:off x="595675" y="4554025"/>
            <a:ext cx="7738125" cy="393600"/>
            <a:chOff x="595675" y="4554025"/>
            <a:chExt cx="7738125" cy="393600"/>
          </a:xfrm>
        </p:grpSpPr>
        <p:sp>
          <p:nvSpPr>
            <p:cNvPr id="366" name="Google Shape;366;p30"/>
            <p:cNvSpPr txBox="1"/>
            <p:nvPr/>
          </p:nvSpPr>
          <p:spPr>
            <a:xfrm>
              <a:off x="595675" y="4554025"/>
              <a:ext cx="18750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00529F"/>
                  </a:solidFill>
                  <a:latin typeface="Open Sans"/>
                  <a:ea typeface="Open Sans"/>
                  <a:cs typeface="Open Sans"/>
                  <a:sym typeface="Open Sans"/>
                </a:rPr>
                <a:t>University of Delaware </a:t>
              </a:r>
              <a:endParaRPr sz="1200">
                <a:solidFill>
                  <a:srgbClr val="00529F"/>
                </a:solidFill>
                <a:latin typeface="Open Sans"/>
                <a:ea typeface="Open Sans"/>
                <a:cs typeface="Open Sans"/>
                <a:sym typeface="Open Sans"/>
              </a:endParaRPr>
            </a:p>
          </p:txBody>
        </p:sp>
        <p:sp>
          <p:nvSpPr>
            <p:cNvPr id="367" name="Google Shape;367;p30"/>
            <p:cNvSpPr txBox="1"/>
            <p:nvPr/>
          </p:nvSpPr>
          <p:spPr>
            <a:xfrm>
              <a:off x="3987450" y="4566175"/>
              <a:ext cx="1169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00529F"/>
                  </a:solidFill>
                  <a:latin typeface="Open Sans"/>
                  <a:ea typeface="Open Sans"/>
                  <a:cs typeface="Open Sans"/>
                  <a:sym typeface="Open Sans"/>
                </a:rPr>
                <a:t>Sensify Lab</a:t>
              </a:r>
              <a:endParaRPr sz="1200">
                <a:solidFill>
                  <a:srgbClr val="00529F"/>
                </a:solidFill>
                <a:latin typeface="Open Sans"/>
                <a:ea typeface="Open Sans"/>
                <a:cs typeface="Open Sans"/>
                <a:sym typeface="Open Sans"/>
              </a:endParaRPr>
            </a:p>
          </p:txBody>
        </p:sp>
        <p:sp>
          <p:nvSpPr>
            <p:cNvPr id="368" name="Google Shape;368;p30"/>
            <p:cNvSpPr txBox="1"/>
            <p:nvPr/>
          </p:nvSpPr>
          <p:spPr>
            <a:xfrm>
              <a:off x="7083700" y="4566175"/>
              <a:ext cx="1250100" cy="36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00529F"/>
                  </a:solidFill>
                  <a:latin typeface="Open Sans"/>
                  <a:ea typeface="Open Sans"/>
                  <a:cs typeface="Open Sans"/>
                  <a:sym typeface="Open Sans"/>
                </a:rPr>
                <a:t>RESPECT 2026</a:t>
              </a:r>
              <a:endParaRPr sz="1200">
                <a:solidFill>
                  <a:srgbClr val="00529F"/>
                </a:solidFill>
                <a:latin typeface="Open Sans"/>
                <a:ea typeface="Open Sans"/>
                <a:cs typeface="Open Sans"/>
                <a:sym typeface="Open Sans"/>
              </a:endParaRPr>
            </a:p>
          </p:txBody>
        </p:sp>
      </p:grpSp>
      <p:sp>
        <p:nvSpPr>
          <p:cNvPr id="369" name="Google Shape;369;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rgbClr val="00529F"/>
                </a:solidFill>
                <a:latin typeface="Open Sans"/>
                <a:ea typeface="Open Sans"/>
                <a:cs typeface="Open Sans"/>
                <a:sym typeface="Open Sans"/>
              </a:rPr>
              <a:t>‹#›</a:t>
            </a:fld>
            <a:endParaRPr>
              <a:solidFill>
                <a:srgbClr val="00529F"/>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529F"/>
        </a:solidFill>
      </p:bgPr>
    </p:bg>
    <p:spTree>
      <p:nvGrpSpPr>
        <p:cNvPr id="373" name="Shape 373"/>
        <p:cNvGrpSpPr/>
        <p:nvPr/>
      </p:nvGrpSpPr>
      <p:grpSpPr>
        <a:xfrm>
          <a:off x="0" y="0"/>
          <a:ext cx="0" cy="0"/>
          <a:chOff x="0" y="0"/>
          <a:chExt cx="0" cy="0"/>
        </a:xfrm>
      </p:grpSpPr>
      <p:pic>
        <p:nvPicPr>
          <p:cNvPr id="374" name="Google Shape;374;p31"/>
          <p:cNvPicPr preferRelativeResize="0"/>
          <p:nvPr/>
        </p:nvPicPr>
        <p:blipFill rotWithShape="1">
          <a:blip r:embed="rId3">
            <a:alphaModFix amt="21000"/>
          </a:blip>
          <a:srcRect b="0" l="0" r="0" t="40923"/>
          <a:stretch/>
        </p:blipFill>
        <p:spPr>
          <a:xfrm>
            <a:off x="0" y="12575"/>
            <a:ext cx="9144000" cy="2420076"/>
          </a:xfrm>
          <a:prstGeom prst="rect">
            <a:avLst/>
          </a:prstGeom>
          <a:noFill/>
          <a:ln>
            <a:noFill/>
          </a:ln>
        </p:spPr>
      </p:pic>
      <p:sp>
        <p:nvSpPr>
          <p:cNvPr id="375" name="Google Shape;375;p31"/>
          <p:cNvSpPr txBox="1"/>
          <p:nvPr>
            <p:ph type="title"/>
          </p:nvPr>
        </p:nvSpPr>
        <p:spPr>
          <a:xfrm>
            <a:off x="311700" y="1587268"/>
            <a:ext cx="8520600" cy="981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4800">
                <a:solidFill>
                  <a:srgbClr val="FFF9C7"/>
                </a:solidFill>
                <a:latin typeface="Open Sans"/>
                <a:ea typeface="Open Sans"/>
                <a:cs typeface="Open Sans"/>
                <a:sym typeface="Open Sans"/>
              </a:rPr>
              <a:t>Historical Context</a:t>
            </a:r>
            <a:endParaRPr sz="4800">
              <a:solidFill>
                <a:srgbClr val="FFF9C7"/>
              </a:solidFill>
              <a:latin typeface="Open Sans"/>
              <a:ea typeface="Open Sans"/>
              <a:cs typeface="Open Sans"/>
              <a:sym typeface="Open Sans"/>
            </a:endParaRPr>
          </a:p>
        </p:txBody>
      </p:sp>
      <p:sp>
        <p:nvSpPr>
          <p:cNvPr id="376" name="Google Shape;376;p31"/>
          <p:cNvSpPr txBox="1"/>
          <p:nvPr>
            <p:ph idx="1" type="body"/>
          </p:nvPr>
        </p:nvSpPr>
        <p:spPr>
          <a:xfrm>
            <a:off x="311700" y="2571750"/>
            <a:ext cx="8520600" cy="1881300"/>
          </a:xfrm>
          <a:prstGeom prst="rect">
            <a:avLst/>
          </a:prstGeom>
        </p:spPr>
        <p:txBody>
          <a:bodyPr anchorCtr="0" anchor="t" bIns="91425" lIns="91425" spcFirstLastPara="1" rIns="91425" wrap="square" tIns="91425">
            <a:normAutofit fontScale="92500" lnSpcReduction="10000"/>
          </a:bodyPr>
          <a:lstStyle/>
          <a:p>
            <a:pPr indent="0" lvl="0" marL="0" rtl="0" algn="ctr">
              <a:spcBef>
                <a:spcPts val="0"/>
              </a:spcBef>
              <a:spcAft>
                <a:spcPts val="0"/>
              </a:spcAft>
              <a:buNone/>
            </a:pPr>
            <a:r>
              <a:rPr lang="en">
                <a:solidFill>
                  <a:srgbClr val="FFF9C7"/>
                </a:solidFill>
                <a:latin typeface="Open Sans"/>
                <a:ea typeface="Open Sans"/>
                <a:cs typeface="Open Sans"/>
                <a:sym typeface="Open Sans"/>
              </a:rPr>
              <a:t>Women’s underrepresentation in CS is historically and socially constructed, shaped by cultural narratives, unequal early access, and assumptions about belonging. </a:t>
            </a:r>
            <a:endParaRPr>
              <a:solidFill>
                <a:srgbClr val="FFF9C7"/>
              </a:solidFill>
              <a:latin typeface="Open Sans"/>
              <a:ea typeface="Open Sans"/>
              <a:cs typeface="Open Sans"/>
              <a:sym typeface="Open Sans"/>
            </a:endParaRPr>
          </a:p>
          <a:p>
            <a:pPr indent="0" lvl="0" marL="0" rtl="0" algn="ctr">
              <a:spcBef>
                <a:spcPts val="0"/>
              </a:spcBef>
              <a:spcAft>
                <a:spcPts val="0"/>
              </a:spcAft>
              <a:buNone/>
            </a:pPr>
            <a:r>
              <a:t/>
            </a:r>
            <a:endParaRPr i="1">
              <a:solidFill>
                <a:srgbClr val="FFF9C7"/>
              </a:solidFill>
              <a:latin typeface="Open Sans"/>
              <a:ea typeface="Open Sans"/>
              <a:cs typeface="Open Sans"/>
              <a:sym typeface="Open Sans"/>
            </a:endParaRPr>
          </a:p>
          <a:p>
            <a:pPr indent="0" lvl="0" marL="0" rtl="0" algn="ctr">
              <a:spcBef>
                <a:spcPts val="0"/>
              </a:spcBef>
              <a:spcAft>
                <a:spcPts val="0"/>
              </a:spcAft>
              <a:buNone/>
            </a:pPr>
            <a:r>
              <a:rPr i="1" lang="en">
                <a:solidFill>
                  <a:srgbClr val="FFF9C7"/>
                </a:solidFill>
                <a:latin typeface="Open Sans"/>
                <a:ea typeface="Open Sans"/>
                <a:cs typeface="Open Sans"/>
                <a:sym typeface="Open Sans"/>
              </a:rPr>
              <a:t>(Misa, 2015; Hill et. al., 2010; Master et. al., 2021)</a:t>
            </a:r>
            <a:endParaRPr i="1">
              <a:solidFill>
                <a:srgbClr val="FFF9C7"/>
              </a:solidFill>
              <a:latin typeface="Open Sans"/>
              <a:ea typeface="Open Sans"/>
              <a:cs typeface="Open Sans"/>
              <a:sym typeface="Open Sans"/>
            </a:endParaRPr>
          </a:p>
          <a:p>
            <a:pPr indent="0" lvl="0" marL="0" rtl="0" algn="ctr">
              <a:spcBef>
                <a:spcPts val="0"/>
              </a:spcBef>
              <a:spcAft>
                <a:spcPts val="0"/>
              </a:spcAft>
              <a:buNone/>
            </a:pPr>
            <a:r>
              <a:t/>
            </a:r>
            <a:endParaRPr i="1">
              <a:solidFill>
                <a:srgbClr val="FFF9C7"/>
              </a:solidFill>
              <a:latin typeface="Open Sans"/>
              <a:ea typeface="Open Sans"/>
              <a:cs typeface="Open Sans"/>
              <a:sym typeface="Open Sans"/>
            </a:endParaRPr>
          </a:p>
          <a:p>
            <a:pPr indent="0" lvl="0" marL="0" rtl="0" algn="ctr">
              <a:spcBef>
                <a:spcPts val="0"/>
              </a:spcBef>
              <a:spcAft>
                <a:spcPts val="0"/>
              </a:spcAft>
              <a:buNone/>
            </a:pPr>
            <a:r>
              <a:t/>
            </a:r>
            <a:endParaRPr i="1">
              <a:solidFill>
                <a:srgbClr val="FFF9C7"/>
              </a:solidFill>
              <a:latin typeface="Open Sans"/>
              <a:ea typeface="Open Sans"/>
              <a:cs typeface="Open Sans"/>
              <a:sym typeface="Open Sans"/>
            </a:endParaRPr>
          </a:p>
        </p:txBody>
      </p:sp>
      <p:grpSp>
        <p:nvGrpSpPr>
          <p:cNvPr id="377" name="Google Shape;377;p31"/>
          <p:cNvGrpSpPr/>
          <p:nvPr/>
        </p:nvGrpSpPr>
        <p:grpSpPr>
          <a:xfrm>
            <a:off x="595675" y="4554025"/>
            <a:ext cx="7738125" cy="393600"/>
            <a:chOff x="595675" y="4554025"/>
            <a:chExt cx="7738125" cy="393600"/>
          </a:xfrm>
        </p:grpSpPr>
        <p:sp>
          <p:nvSpPr>
            <p:cNvPr id="378" name="Google Shape;378;p31"/>
            <p:cNvSpPr txBox="1"/>
            <p:nvPr/>
          </p:nvSpPr>
          <p:spPr>
            <a:xfrm>
              <a:off x="595675" y="4554025"/>
              <a:ext cx="18750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9C7"/>
                  </a:solidFill>
                  <a:latin typeface="Open Sans"/>
                  <a:ea typeface="Open Sans"/>
                  <a:cs typeface="Open Sans"/>
                  <a:sym typeface="Open Sans"/>
                </a:rPr>
                <a:t>University of Delaware </a:t>
              </a:r>
              <a:endParaRPr sz="1200">
                <a:solidFill>
                  <a:srgbClr val="FFF9C7"/>
                </a:solidFill>
                <a:latin typeface="Open Sans"/>
                <a:ea typeface="Open Sans"/>
                <a:cs typeface="Open Sans"/>
                <a:sym typeface="Open Sans"/>
              </a:endParaRPr>
            </a:p>
          </p:txBody>
        </p:sp>
        <p:sp>
          <p:nvSpPr>
            <p:cNvPr id="379" name="Google Shape;379;p31"/>
            <p:cNvSpPr txBox="1"/>
            <p:nvPr/>
          </p:nvSpPr>
          <p:spPr>
            <a:xfrm>
              <a:off x="3987450" y="4566175"/>
              <a:ext cx="1169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FFF9C7"/>
                  </a:solidFill>
                  <a:latin typeface="Open Sans"/>
                  <a:ea typeface="Open Sans"/>
                  <a:cs typeface="Open Sans"/>
                  <a:sym typeface="Open Sans"/>
                </a:rPr>
                <a:t>Sensify Lab</a:t>
              </a:r>
              <a:endParaRPr sz="1200">
                <a:solidFill>
                  <a:srgbClr val="FFF9C7"/>
                </a:solidFill>
                <a:latin typeface="Open Sans"/>
                <a:ea typeface="Open Sans"/>
                <a:cs typeface="Open Sans"/>
                <a:sym typeface="Open Sans"/>
              </a:endParaRPr>
            </a:p>
          </p:txBody>
        </p:sp>
        <p:sp>
          <p:nvSpPr>
            <p:cNvPr id="380" name="Google Shape;380;p31"/>
            <p:cNvSpPr txBox="1"/>
            <p:nvPr/>
          </p:nvSpPr>
          <p:spPr>
            <a:xfrm>
              <a:off x="7083700" y="4566175"/>
              <a:ext cx="1250100" cy="36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9C7"/>
                  </a:solidFill>
                  <a:latin typeface="Open Sans"/>
                  <a:ea typeface="Open Sans"/>
                  <a:cs typeface="Open Sans"/>
                  <a:sym typeface="Open Sans"/>
                </a:rPr>
                <a:t>RESPECT 2026</a:t>
              </a:r>
              <a:endParaRPr sz="1200">
                <a:solidFill>
                  <a:srgbClr val="FFF9C7"/>
                </a:solidFill>
                <a:latin typeface="Open Sans"/>
                <a:ea typeface="Open Sans"/>
                <a:cs typeface="Open Sans"/>
                <a:sym typeface="Open Sans"/>
              </a:endParaRPr>
            </a:p>
          </p:txBody>
        </p:sp>
      </p:grpSp>
      <p:sp>
        <p:nvSpPr>
          <p:cNvPr id="381" name="Google Shape;381;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rgbClr val="FFF9C7"/>
                </a:solidFill>
                <a:latin typeface="Open Sans"/>
                <a:ea typeface="Open Sans"/>
                <a:cs typeface="Open Sans"/>
                <a:sym typeface="Open Sans"/>
              </a:rPr>
              <a:t>‹#›</a:t>
            </a:fld>
            <a:endParaRPr>
              <a:solidFill>
                <a:srgbClr val="FFF9C7"/>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9C7"/>
        </a:solidFill>
      </p:bgPr>
    </p:bg>
    <p:spTree>
      <p:nvGrpSpPr>
        <p:cNvPr id="385" name="Shape 385"/>
        <p:cNvGrpSpPr/>
        <p:nvPr/>
      </p:nvGrpSpPr>
      <p:grpSpPr>
        <a:xfrm>
          <a:off x="0" y="0"/>
          <a:ext cx="0" cy="0"/>
          <a:chOff x="0" y="0"/>
          <a:chExt cx="0" cy="0"/>
        </a:xfrm>
      </p:grpSpPr>
      <p:pic>
        <p:nvPicPr>
          <p:cNvPr id="386" name="Google Shape;386;p32"/>
          <p:cNvPicPr preferRelativeResize="0"/>
          <p:nvPr/>
        </p:nvPicPr>
        <p:blipFill rotWithShape="1">
          <a:blip r:embed="rId3">
            <a:alphaModFix amt="25000"/>
          </a:blip>
          <a:srcRect b="51383" l="27557" r="51164" t="4580"/>
          <a:stretch/>
        </p:blipFill>
        <p:spPr>
          <a:xfrm>
            <a:off x="6297275" y="0"/>
            <a:ext cx="2846726" cy="5143500"/>
          </a:xfrm>
          <a:prstGeom prst="rect">
            <a:avLst/>
          </a:prstGeom>
          <a:noFill/>
          <a:ln>
            <a:noFill/>
          </a:ln>
        </p:spPr>
      </p:pic>
      <p:sp>
        <p:nvSpPr>
          <p:cNvPr id="387" name="Google Shape;387;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0529F"/>
                </a:solidFill>
                <a:latin typeface="Open Sans"/>
                <a:ea typeface="Open Sans"/>
                <a:cs typeface="Open Sans"/>
                <a:sym typeface="Open Sans"/>
              </a:rPr>
              <a:t>Background</a:t>
            </a:r>
            <a:endParaRPr>
              <a:solidFill>
                <a:srgbClr val="00529F"/>
              </a:solidFill>
              <a:latin typeface="Open Sans"/>
              <a:ea typeface="Open Sans"/>
              <a:cs typeface="Open Sans"/>
              <a:sym typeface="Open Sans"/>
            </a:endParaRPr>
          </a:p>
        </p:txBody>
      </p:sp>
      <p:sp>
        <p:nvSpPr>
          <p:cNvPr id="388" name="Google Shape;388;p32"/>
          <p:cNvSpPr txBox="1"/>
          <p:nvPr>
            <p:ph idx="1" type="body"/>
          </p:nvPr>
        </p:nvSpPr>
        <p:spPr>
          <a:xfrm>
            <a:off x="311700" y="1152475"/>
            <a:ext cx="58050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00529F"/>
                </a:solidFill>
                <a:latin typeface="Open Sans"/>
                <a:ea typeface="Open Sans"/>
                <a:cs typeface="Open Sans"/>
                <a:sym typeface="Open Sans"/>
              </a:rPr>
              <a:t>Women’s underrepresentation in CS reflects the cumulative effects of </a:t>
            </a:r>
            <a:r>
              <a:rPr b="1" lang="en">
                <a:solidFill>
                  <a:srgbClr val="00529F"/>
                </a:solidFill>
                <a:latin typeface="Open Sans"/>
                <a:ea typeface="Open Sans"/>
                <a:cs typeface="Open Sans"/>
                <a:sym typeface="Open Sans"/>
              </a:rPr>
              <a:t>stereotypes</a:t>
            </a:r>
            <a:r>
              <a:rPr lang="en">
                <a:solidFill>
                  <a:srgbClr val="00529F"/>
                </a:solidFill>
                <a:latin typeface="Open Sans"/>
                <a:ea typeface="Open Sans"/>
                <a:cs typeface="Open Sans"/>
                <a:sym typeface="Open Sans"/>
              </a:rPr>
              <a:t>, </a:t>
            </a:r>
            <a:r>
              <a:rPr b="1" lang="en">
                <a:solidFill>
                  <a:srgbClr val="00529F"/>
                </a:solidFill>
                <a:latin typeface="Open Sans"/>
                <a:ea typeface="Open Sans"/>
                <a:cs typeface="Open Sans"/>
                <a:sym typeface="Open Sans"/>
              </a:rPr>
              <a:t>bias</a:t>
            </a:r>
            <a:r>
              <a:rPr lang="en">
                <a:solidFill>
                  <a:srgbClr val="00529F"/>
                </a:solidFill>
                <a:latin typeface="Open Sans"/>
                <a:ea typeface="Open Sans"/>
                <a:cs typeface="Open Sans"/>
                <a:sym typeface="Open Sans"/>
              </a:rPr>
              <a:t>, and </a:t>
            </a:r>
            <a:r>
              <a:rPr b="1" lang="en">
                <a:solidFill>
                  <a:srgbClr val="00529F"/>
                </a:solidFill>
                <a:latin typeface="Open Sans"/>
                <a:ea typeface="Open Sans"/>
                <a:cs typeface="Open Sans"/>
                <a:sym typeface="Open Sans"/>
              </a:rPr>
              <a:t>cultural</a:t>
            </a:r>
            <a:r>
              <a:rPr lang="en">
                <a:solidFill>
                  <a:srgbClr val="00529F"/>
                </a:solidFill>
                <a:latin typeface="Open Sans"/>
                <a:ea typeface="Open Sans"/>
                <a:cs typeface="Open Sans"/>
                <a:sym typeface="Open Sans"/>
              </a:rPr>
              <a:t> </a:t>
            </a:r>
            <a:r>
              <a:rPr b="1" lang="en">
                <a:solidFill>
                  <a:srgbClr val="00529F"/>
                </a:solidFill>
                <a:latin typeface="Open Sans"/>
                <a:ea typeface="Open Sans"/>
                <a:cs typeface="Open Sans"/>
                <a:sym typeface="Open Sans"/>
              </a:rPr>
              <a:t>barriers</a:t>
            </a:r>
            <a:r>
              <a:rPr lang="en">
                <a:solidFill>
                  <a:srgbClr val="00529F"/>
                </a:solidFill>
                <a:latin typeface="Open Sans"/>
                <a:ea typeface="Open Sans"/>
                <a:cs typeface="Open Sans"/>
                <a:sym typeface="Open Sans"/>
              </a:rPr>
              <a:t> rather than differences in  technical ability.</a:t>
            </a:r>
            <a:endParaRPr>
              <a:solidFill>
                <a:srgbClr val="00529F"/>
              </a:solidFill>
              <a:latin typeface="Open Sans"/>
              <a:ea typeface="Open Sans"/>
              <a:cs typeface="Open Sans"/>
              <a:sym typeface="Open Sans"/>
            </a:endParaRPr>
          </a:p>
          <a:p>
            <a:pPr indent="0" lvl="0" marL="0" rtl="0" algn="l">
              <a:spcBef>
                <a:spcPts val="0"/>
              </a:spcBef>
              <a:spcAft>
                <a:spcPts val="0"/>
              </a:spcAft>
              <a:buNone/>
            </a:pPr>
            <a:r>
              <a:rPr i="1" lang="en">
                <a:solidFill>
                  <a:srgbClr val="00529F"/>
                </a:solidFill>
                <a:latin typeface="Open Sans"/>
                <a:ea typeface="Open Sans"/>
                <a:cs typeface="Open Sans"/>
                <a:sym typeface="Open Sans"/>
              </a:rPr>
              <a:t>(Lunn, 2021; Misa, 2021)</a:t>
            </a:r>
            <a:endParaRPr>
              <a:solidFill>
                <a:srgbClr val="00529F"/>
              </a:solidFill>
              <a:latin typeface="Open Sans"/>
              <a:ea typeface="Open Sans"/>
              <a:cs typeface="Open Sans"/>
              <a:sym typeface="Open Sans"/>
            </a:endParaRPr>
          </a:p>
          <a:p>
            <a:pPr indent="0" lvl="0" marL="0" rtl="0" algn="l">
              <a:spcBef>
                <a:spcPts val="0"/>
              </a:spcBef>
              <a:spcAft>
                <a:spcPts val="0"/>
              </a:spcAft>
              <a:buNone/>
            </a:pPr>
            <a:r>
              <a:t/>
            </a:r>
            <a:endParaRPr>
              <a:solidFill>
                <a:srgbClr val="00529F"/>
              </a:solidFill>
              <a:latin typeface="Open Sans"/>
              <a:ea typeface="Open Sans"/>
              <a:cs typeface="Open Sans"/>
              <a:sym typeface="Open Sans"/>
            </a:endParaRPr>
          </a:p>
          <a:p>
            <a:pPr indent="0" lvl="0" marL="0" rtl="0" algn="l">
              <a:spcBef>
                <a:spcPts val="0"/>
              </a:spcBef>
              <a:spcAft>
                <a:spcPts val="0"/>
              </a:spcAft>
              <a:buNone/>
            </a:pPr>
            <a:r>
              <a:t/>
            </a:r>
            <a:endParaRPr i="1">
              <a:solidFill>
                <a:srgbClr val="00529F"/>
              </a:solidFill>
              <a:latin typeface="Open Sans"/>
              <a:ea typeface="Open Sans"/>
              <a:cs typeface="Open Sans"/>
              <a:sym typeface="Open Sans"/>
            </a:endParaRPr>
          </a:p>
        </p:txBody>
      </p:sp>
      <p:sp>
        <p:nvSpPr>
          <p:cNvPr id="389" name="Google Shape;389;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rgbClr val="00529F"/>
                </a:solidFill>
                <a:latin typeface="Open Sans"/>
                <a:ea typeface="Open Sans"/>
                <a:cs typeface="Open Sans"/>
                <a:sym typeface="Open Sans"/>
              </a:rPr>
              <a:t>‹#›</a:t>
            </a:fld>
            <a:endParaRPr>
              <a:solidFill>
                <a:srgbClr val="00529F"/>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9C7"/>
        </a:solidFill>
      </p:bgPr>
    </p:bg>
    <p:spTree>
      <p:nvGrpSpPr>
        <p:cNvPr id="393" name="Shape 393"/>
        <p:cNvGrpSpPr/>
        <p:nvPr/>
      </p:nvGrpSpPr>
      <p:grpSpPr>
        <a:xfrm>
          <a:off x="0" y="0"/>
          <a:ext cx="0" cy="0"/>
          <a:chOff x="0" y="0"/>
          <a:chExt cx="0" cy="0"/>
        </a:xfrm>
      </p:grpSpPr>
      <p:sp>
        <p:nvSpPr>
          <p:cNvPr id="394" name="Google Shape;394;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0529F"/>
                </a:solidFill>
                <a:latin typeface="Open Sans"/>
                <a:ea typeface="Open Sans"/>
                <a:cs typeface="Open Sans"/>
                <a:sym typeface="Open Sans"/>
              </a:rPr>
              <a:t>Existing</a:t>
            </a:r>
            <a:r>
              <a:rPr lang="en">
                <a:solidFill>
                  <a:srgbClr val="00529F"/>
                </a:solidFill>
                <a:latin typeface="Open Sans"/>
                <a:ea typeface="Open Sans"/>
                <a:cs typeface="Open Sans"/>
                <a:sym typeface="Open Sans"/>
              </a:rPr>
              <a:t> Support Efforts</a:t>
            </a:r>
            <a:endParaRPr>
              <a:solidFill>
                <a:srgbClr val="00529F"/>
              </a:solidFill>
              <a:latin typeface="Open Sans"/>
              <a:ea typeface="Open Sans"/>
              <a:cs typeface="Open Sans"/>
              <a:sym typeface="Open Sans"/>
            </a:endParaRPr>
          </a:p>
        </p:txBody>
      </p:sp>
      <p:sp>
        <p:nvSpPr>
          <p:cNvPr id="395" name="Google Shape;395;p33"/>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00529F"/>
                </a:solidFill>
                <a:latin typeface="Open Sans"/>
                <a:ea typeface="Open Sans"/>
                <a:cs typeface="Open Sans"/>
                <a:sym typeface="Open Sans"/>
              </a:rPr>
              <a:t>Educational level</a:t>
            </a:r>
            <a:endParaRPr>
              <a:solidFill>
                <a:srgbClr val="00529F"/>
              </a:solidFill>
              <a:latin typeface="Open Sans"/>
              <a:ea typeface="Open Sans"/>
              <a:cs typeface="Open Sans"/>
              <a:sym typeface="Open Sans"/>
            </a:endParaRPr>
          </a:p>
          <a:p>
            <a:pPr indent="-317500" lvl="0" marL="457200" rtl="0" algn="l">
              <a:spcBef>
                <a:spcPts val="1200"/>
              </a:spcBef>
              <a:spcAft>
                <a:spcPts val="0"/>
              </a:spcAft>
              <a:buClr>
                <a:srgbClr val="00529F"/>
              </a:buClr>
              <a:buSzPts val="1400"/>
              <a:buFont typeface="Open Sans"/>
              <a:buChar char="-"/>
            </a:pPr>
            <a:r>
              <a:rPr lang="en">
                <a:solidFill>
                  <a:srgbClr val="00529F"/>
                </a:solidFill>
                <a:latin typeface="Open Sans"/>
                <a:ea typeface="Open Sans"/>
                <a:cs typeface="Open Sans"/>
                <a:sym typeface="Open Sans"/>
              </a:rPr>
              <a:t>Contextualized </a:t>
            </a:r>
            <a:r>
              <a:rPr lang="en">
                <a:solidFill>
                  <a:srgbClr val="00529F"/>
                </a:solidFill>
                <a:latin typeface="Open Sans"/>
                <a:ea typeface="Open Sans"/>
                <a:cs typeface="Open Sans"/>
                <a:sym typeface="Open Sans"/>
              </a:rPr>
              <a:t>curriculum </a:t>
            </a:r>
            <a:endParaRPr>
              <a:solidFill>
                <a:srgbClr val="00529F"/>
              </a:solidFill>
              <a:latin typeface="Open Sans"/>
              <a:ea typeface="Open Sans"/>
              <a:cs typeface="Open Sans"/>
              <a:sym typeface="Open Sans"/>
            </a:endParaRPr>
          </a:p>
          <a:p>
            <a:pPr indent="-317500" lvl="0" marL="457200" rtl="0" algn="l">
              <a:spcBef>
                <a:spcPts val="0"/>
              </a:spcBef>
              <a:spcAft>
                <a:spcPts val="0"/>
              </a:spcAft>
              <a:buClr>
                <a:srgbClr val="00529F"/>
              </a:buClr>
              <a:buSzPts val="1400"/>
              <a:buFont typeface="Open Sans"/>
              <a:buChar char="-"/>
            </a:pPr>
            <a:r>
              <a:rPr lang="en">
                <a:solidFill>
                  <a:srgbClr val="00529F"/>
                </a:solidFill>
                <a:latin typeface="Open Sans"/>
                <a:ea typeface="Open Sans"/>
                <a:cs typeface="Open Sans"/>
                <a:sym typeface="Open Sans"/>
              </a:rPr>
              <a:t>Inclusive pedagogy </a:t>
            </a:r>
            <a:endParaRPr>
              <a:solidFill>
                <a:srgbClr val="00529F"/>
              </a:solidFill>
              <a:latin typeface="Open Sans"/>
              <a:ea typeface="Open Sans"/>
              <a:cs typeface="Open Sans"/>
              <a:sym typeface="Open Sans"/>
            </a:endParaRPr>
          </a:p>
          <a:p>
            <a:pPr indent="-317500" lvl="0" marL="457200" rtl="0" algn="l">
              <a:spcBef>
                <a:spcPts val="0"/>
              </a:spcBef>
              <a:spcAft>
                <a:spcPts val="0"/>
              </a:spcAft>
              <a:buClr>
                <a:srgbClr val="00529F"/>
              </a:buClr>
              <a:buSzPts val="1400"/>
              <a:buFont typeface="Open Sans"/>
              <a:buChar char="-"/>
            </a:pPr>
            <a:r>
              <a:rPr lang="en">
                <a:solidFill>
                  <a:srgbClr val="00529F"/>
                </a:solidFill>
                <a:latin typeface="Open Sans"/>
                <a:ea typeface="Open Sans"/>
                <a:cs typeface="Open Sans"/>
                <a:sym typeface="Open Sans"/>
              </a:rPr>
              <a:t>Mentorship programs </a:t>
            </a:r>
            <a:endParaRPr>
              <a:solidFill>
                <a:srgbClr val="00529F"/>
              </a:solidFill>
              <a:latin typeface="Open Sans"/>
              <a:ea typeface="Open Sans"/>
              <a:cs typeface="Open Sans"/>
              <a:sym typeface="Open Sans"/>
            </a:endParaRPr>
          </a:p>
          <a:p>
            <a:pPr indent="0" lvl="0" marL="0" rtl="0" algn="l">
              <a:spcBef>
                <a:spcPts val="1200"/>
              </a:spcBef>
              <a:spcAft>
                <a:spcPts val="1200"/>
              </a:spcAft>
              <a:buNone/>
            </a:pPr>
            <a:r>
              <a:t/>
            </a:r>
            <a:endParaRPr>
              <a:solidFill>
                <a:srgbClr val="00529F"/>
              </a:solidFill>
              <a:latin typeface="Open Sans"/>
              <a:ea typeface="Open Sans"/>
              <a:cs typeface="Open Sans"/>
              <a:sym typeface="Open Sans"/>
            </a:endParaRPr>
          </a:p>
        </p:txBody>
      </p:sp>
      <p:sp>
        <p:nvSpPr>
          <p:cNvPr id="396" name="Google Shape;396;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pSp>
        <p:nvGrpSpPr>
          <p:cNvPr id="397" name="Google Shape;397;p33"/>
          <p:cNvGrpSpPr/>
          <p:nvPr/>
        </p:nvGrpSpPr>
        <p:grpSpPr>
          <a:xfrm>
            <a:off x="595675" y="4554025"/>
            <a:ext cx="7738125" cy="393600"/>
            <a:chOff x="595675" y="4554025"/>
            <a:chExt cx="7738125" cy="393600"/>
          </a:xfrm>
        </p:grpSpPr>
        <p:sp>
          <p:nvSpPr>
            <p:cNvPr id="398" name="Google Shape;398;p33"/>
            <p:cNvSpPr txBox="1"/>
            <p:nvPr/>
          </p:nvSpPr>
          <p:spPr>
            <a:xfrm>
              <a:off x="595675" y="4554025"/>
              <a:ext cx="18750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00529F"/>
                  </a:solidFill>
                  <a:latin typeface="Open Sans"/>
                  <a:ea typeface="Open Sans"/>
                  <a:cs typeface="Open Sans"/>
                  <a:sym typeface="Open Sans"/>
                </a:rPr>
                <a:t>University of Delaware </a:t>
              </a:r>
              <a:endParaRPr sz="1200">
                <a:solidFill>
                  <a:srgbClr val="00529F"/>
                </a:solidFill>
                <a:latin typeface="Open Sans"/>
                <a:ea typeface="Open Sans"/>
                <a:cs typeface="Open Sans"/>
                <a:sym typeface="Open Sans"/>
              </a:endParaRPr>
            </a:p>
          </p:txBody>
        </p:sp>
        <p:sp>
          <p:nvSpPr>
            <p:cNvPr id="399" name="Google Shape;399;p33"/>
            <p:cNvSpPr txBox="1"/>
            <p:nvPr/>
          </p:nvSpPr>
          <p:spPr>
            <a:xfrm>
              <a:off x="3987450" y="4566175"/>
              <a:ext cx="1169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00529F"/>
                  </a:solidFill>
                  <a:latin typeface="Open Sans"/>
                  <a:ea typeface="Open Sans"/>
                  <a:cs typeface="Open Sans"/>
                  <a:sym typeface="Open Sans"/>
                </a:rPr>
                <a:t>Sensify Lab</a:t>
              </a:r>
              <a:endParaRPr sz="1200">
                <a:solidFill>
                  <a:srgbClr val="00529F"/>
                </a:solidFill>
                <a:latin typeface="Open Sans"/>
                <a:ea typeface="Open Sans"/>
                <a:cs typeface="Open Sans"/>
                <a:sym typeface="Open Sans"/>
              </a:endParaRPr>
            </a:p>
          </p:txBody>
        </p:sp>
        <p:sp>
          <p:nvSpPr>
            <p:cNvPr id="400" name="Google Shape;400;p33"/>
            <p:cNvSpPr txBox="1"/>
            <p:nvPr/>
          </p:nvSpPr>
          <p:spPr>
            <a:xfrm>
              <a:off x="7083700" y="4566175"/>
              <a:ext cx="1250100" cy="36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00529F"/>
                  </a:solidFill>
                  <a:latin typeface="Open Sans"/>
                  <a:ea typeface="Open Sans"/>
                  <a:cs typeface="Open Sans"/>
                  <a:sym typeface="Open Sans"/>
                </a:rPr>
                <a:t>RESPECT 2026</a:t>
              </a:r>
              <a:endParaRPr sz="1200">
                <a:solidFill>
                  <a:srgbClr val="00529F"/>
                </a:solidFill>
                <a:latin typeface="Open Sans"/>
                <a:ea typeface="Open Sans"/>
                <a:cs typeface="Open Sans"/>
                <a:sym typeface="Open Sans"/>
              </a:endParaRPr>
            </a:p>
          </p:txBody>
        </p:sp>
      </p:grpSp>
      <p:sp>
        <p:nvSpPr>
          <p:cNvPr id="401" name="Google Shape;401;p33"/>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00529F"/>
                </a:solidFill>
                <a:latin typeface="Open Sans"/>
                <a:ea typeface="Open Sans"/>
                <a:cs typeface="Open Sans"/>
                <a:sym typeface="Open Sans"/>
              </a:rPr>
              <a:t>Organizational level</a:t>
            </a:r>
            <a:endParaRPr>
              <a:solidFill>
                <a:srgbClr val="00529F"/>
              </a:solidFill>
              <a:latin typeface="Open Sans"/>
              <a:ea typeface="Open Sans"/>
              <a:cs typeface="Open Sans"/>
              <a:sym typeface="Open Sans"/>
            </a:endParaRPr>
          </a:p>
          <a:p>
            <a:pPr indent="-317500" lvl="0" marL="457200" rtl="0" algn="l">
              <a:spcBef>
                <a:spcPts val="1200"/>
              </a:spcBef>
              <a:spcAft>
                <a:spcPts val="0"/>
              </a:spcAft>
              <a:buClr>
                <a:srgbClr val="00529F"/>
              </a:buClr>
              <a:buSzPts val="1400"/>
              <a:buFont typeface="Open Sans"/>
              <a:buChar char="-"/>
            </a:pPr>
            <a:r>
              <a:rPr lang="en">
                <a:solidFill>
                  <a:srgbClr val="00529F"/>
                </a:solidFill>
                <a:latin typeface="Open Sans"/>
                <a:ea typeface="Open Sans"/>
                <a:cs typeface="Open Sans"/>
                <a:sym typeface="Open Sans"/>
              </a:rPr>
              <a:t>Diversity</a:t>
            </a:r>
            <a:r>
              <a:rPr lang="en">
                <a:solidFill>
                  <a:srgbClr val="00529F"/>
                </a:solidFill>
                <a:latin typeface="Open Sans"/>
                <a:ea typeface="Open Sans"/>
                <a:cs typeface="Open Sans"/>
                <a:sym typeface="Open Sans"/>
              </a:rPr>
              <a:t> initiative </a:t>
            </a:r>
            <a:endParaRPr>
              <a:solidFill>
                <a:srgbClr val="00529F"/>
              </a:solidFill>
              <a:latin typeface="Open Sans"/>
              <a:ea typeface="Open Sans"/>
              <a:cs typeface="Open Sans"/>
              <a:sym typeface="Open Sans"/>
            </a:endParaRPr>
          </a:p>
          <a:p>
            <a:pPr indent="-317500" lvl="0" marL="457200" rtl="0" algn="l">
              <a:spcBef>
                <a:spcPts val="0"/>
              </a:spcBef>
              <a:spcAft>
                <a:spcPts val="0"/>
              </a:spcAft>
              <a:buClr>
                <a:srgbClr val="00529F"/>
              </a:buClr>
              <a:buSzPts val="1400"/>
              <a:buFont typeface="Open Sans"/>
              <a:buChar char="-"/>
            </a:pPr>
            <a:r>
              <a:rPr lang="en">
                <a:solidFill>
                  <a:srgbClr val="00529F"/>
                </a:solidFill>
                <a:latin typeface="Open Sans"/>
                <a:ea typeface="Open Sans"/>
                <a:cs typeface="Open Sans"/>
                <a:sym typeface="Open Sans"/>
              </a:rPr>
              <a:t>Bias training </a:t>
            </a:r>
            <a:endParaRPr>
              <a:solidFill>
                <a:srgbClr val="00529F"/>
              </a:solidFill>
              <a:latin typeface="Open Sans"/>
              <a:ea typeface="Open Sans"/>
              <a:cs typeface="Open Sans"/>
              <a:sym typeface="Open Sans"/>
            </a:endParaRPr>
          </a:p>
          <a:p>
            <a:pPr indent="-317500" lvl="0" marL="457200" rtl="0" algn="l">
              <a:spcBef>
                <a:spcPts val="0"/>
              </a:spcBef>
              <a:spcAft>
                <a:spcPts val="0"/>
              </a:spcAft>
              <a:buClr>
                <a:srgbClr val="00529F"/>
              </a:buClr>
              <a:buSzPts val="1400"/>
              <a:buFont typeface="Open Sans"/>
              <a:buChar char="-"/>
            </a:pPr>
            <a:r>
              <a:rPr lang="en">
                <a:solidFill>
                  <a:srgbClr val="00529F"/>
                </a:solidFill>
                <a:latin typeface="Open Sans"/>
                <a:ea typeface="Open Sans"/>
                <a:cs typeface="Open Sans"/>
                <a:sym typeface="Open Sans"/>
              </a:rPr>
              <a:t>Work-life balance policies </a:t>
            </a:r>
            <a:endParaRPr>
              <a:solidFill>
                <a:srgbClr val="00529F"/>
              </a:solidFill>
              <a:latin typeface="Open Sans"/>
              <a:ea typeface="Open Sans"/>
              <a:cs typeface="Open Sans"/>
              <a:sym typeface="Open Sans"/>
            </a:endParaRPr>
          </a:p>
        </p:txBody>
      </p:sp>
      <p:pic>
        <p:nvPicPr>
          <p:cNvPr id="402" name="Google Shape;402;p33"/>
          <p:cNvPicPr preferRelativeResize="0"/>
          <p:nvPr/>
        </p:nvPicPr>
        <p:blipFill>
          <a:blip r:embed="rId3">
            <a:alphaModFix/>
          </a:blip>
          <a:stretch>
            <a:fillRect/>
          </a:stretch>
        </p:blipFill>
        <p:spPr>
          <a:xfrm>
            <a:off x="1554952" y="2571762"/>
            <a:ext cx="1513400" cy="1436425"/>
          </a:xfrm>
          <a:prstGeom prst="rect">
            <a:avLst/>
          </a:prstGeom>
          <a:noFill/>
          <a:ln>
            <a:noFill/>
          </a:ln>
        </p:spPr>
      </p:pic>
      <p:pic>
        <p:nvPicPr>
          <p:cNvPr id="403" name="Google Shape;403;p33"/>
          <p:cNvPicPr preferRelativeResize="0"/>
          <p:nvPr/>
        </p:nvPicPr>
        <p:blipFill>
          <a:blip r:embed="rId4">
            <a:alphaModFix/>
          </a:blip>
          <a:stretch>
            <a:fillRect/>
          </a:stretch>
        </p:blipFill>
        <p:spPr>
          <a:xfrm>
            <a:off x="5966427" y="2571737"/>
            <a:ext cx="1731851" cy="164378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FFF9C7"/>
        </a:solidFill>
      </p:bgPr>
    </p:bg>
    <p:spTree>
      <p:nvGrpSpPr>
        <p:cNvPr id="407" name="Shape 407"/>
        <p:cNvGrpSpPr/>
        <p:nvPr/>
      </p:nvGrpSpPr>
      <p:grpSpPr>
        <a:xfrm>
          <a:off x="0" y="0"/>
          <a:ext cx="0" cy="0"/>
          <a:chOff x="0" y="0"/>
          <a:chExt cx="0" cy="0"/>
        </a:xfrm>
      </p:grpSpPr>
      <p:sp>
        <p:nvSpPr>
          <p:cNvPr id="408" name="Google Shape;408;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0529F"/>
                </a:solidFill>
                <a:latin typeface="Open Sans"/>
                <a:ea typeface="Open Sans"/>
                <a:cs typeface="Open Sans"/>
                <a:sym typeface="Open Sans"/>
              </a:rPr>
              <a:t>Resources for slide 6</a:t>
            </a:r>
            <a:endParaRPr>
              <a:solidFill>
                <a:srgbClr val="00529F"/>
              </a:solidFill>
              <a:latin typeface="Open Sans"/>
              <a:ea typeface="Open Sans"/>
              <a:cs typeface="Open Sans"/>
              <a:sym typeface="Open Sans"/>
            </a:endParaRPr>
          </a:p>
        </p:txBody>
      </p:sp>
      <p:sp>
        <p:nvSpPr>
          <p:cNvPr id="409" name="Google Shape;409;p3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rgbClr val="00529F"/>
              </a:buClr>
              <a:buSzPts val="1800"/>
              <a:buFont typeface="Open Sans"/>
              <a:buChar char="-"/>
            </a:pPr>
            <a:r>
              <a:rPr lang="en">
                <a:solidFill>
                  <a:srgbClr val="00529F"/>
                </a:solidFill>
                <a:latin typeface="Open Sans"/>
                <a:ea typeface="Open Sans"/>
                <a:cs typeface="Open Sans"/>
                <a:sym typeface="Open Sans"/>
              </a:rPr>
              <a:t>Master et al., 2021</a:t>
            </a:r>
            <a:endParaRPr>
              <a:solidFill>
                <a:srgbClr val="00529F"/>
              </a:solidFill>
              <a:latin typeface="Open Sans"/>
              <a:ea typeface="Open Sans"/>
              <a:cs typeface="Open Sans"/>
              <a:sym typeface="Open Sans"/>
            </a:endParaRPr>
          </a:p>
          <a:p>
            <a:pPr indent="-342900" lvl="0" marL="457200" rtl="0" algn="l">
              <a:spcBef>
                <a:spcPts val="0"/>
              </a:spcBef>
              <a:spcAft>
                <a:spcPts val="0"/>
              </a:spcAft>
              <a:buClr>
                <a:srgbClr val="00529F"/>
              </a:buClr>
              <a:buSzPts val="1800"/>
              <a:buFont typeface="Open Sans"/>
              <a:buChar char="-"/>
            </a:pPr>
            <a:r>
              <a:rPr lang="en">
                <a:solidFill>
                  <a:srgbClr val="00529F"/>
                </a:solidFill>
                <a:latin typeface="Open Sans"/>
                <a:ea typeface="Open Sans"/>
                <a:cs typeface="Open Sans"/>
                <a:sym typeface="Open Sans"/>
              </a:rPr>
              <a:t>Avolio et al., 2020</a:t>
            </a:r>
            <a:endParaRPr>
              <a:solidFill>
                <a:srgbClr val="00529F"/>
              </a:solidFill>
              <a:latin typeface="Open Sans"/>
              <a:ea typeface="Open Sans"/>
              <a:cs typeface="Open Sans"/>
              <a:sym typeface="Open Sans"/>
            </a:endParaRPr>
          </a:p>
          <a:p>
            <a:pPr indent="0" lvl="0" marL="0" rtl="0" algn="l">
              <a:spcBef>
                <a:spcPts val="1200"/>
              </a:spcBef>
              <a:spcAft>
                <a:spcPts val="1200"/>
              </a:spcAft>
              <a:buNone/>
            </a:pPr>
            <a:r>
              <a:t/>
            </a:r>
            <a:endParaRPr>
              <a:solidFill>
                <a:srgbClr val="00529F"/>
              </a:solidFill>
              <a:latin typeface="Open Sans"/>
              <a:ea typeface="Open Sans"/>
              <a:cs typeface="Open Sans"/>
              <a:sym typeface="Open Sans"/>
            </a:endParaRPr>
          </a:p>
        </p:txBody>
      </p:sp>
      <p:sp>
        <p:nvSpPr>
          <p:cNvPr id="410" name="Google Shape;410;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pSp>
        <p:nvGrpSpPr>
          <p:cNvPr id="411" name="Google Shape;411;p34"/>
          <p:cNvGrpSpPr/>
          <p:nvPr/>
        </p:nvGrpSpPr>
        <p:grpSpPr>
          <a:xfrm>
            <a:off x="595675" y="4554025"/>
            <a:ext cx="7738125" cy="393600"/>
            <a:chOff x="595675" y="4554025"/>
            <a:chExt cx="7738125" cy="393600"/>
          </a:xfrm>
        </p:grpSpPr>
        <p:sp>
          <p:nvSpPr>
            <p:cNvPr id="412" name="Google Shape;412;p34"/>
            <p:cNvSpPr txBox="1"/>
            <p:nvPr/>
          </p:nvSpPr>
          <p:spPr>
            <a:xfrm>
              <a:off x="595675" y="4554025"/>
              <a:ext cx="18750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00529F"/>
                  </a:solidFill>
                  <a:latin typeface="Open Sans"/>
                  <a:ea typeface="Open Sans"/>
                  <a:cs typeface="Open Sans"/>
                  <a:sym typeface="Open Sans"/>
                </a:rPr>
                <a:t>University of Delaware </a:t>
              </a:r>
              <a:endParaRPr sz="1200">
                <a:solidFill>
                  <a:srgbClr val="00529F"/>
                </a:solidFill>
                <a:latin typeface="Open Sans"/>
                <a:ea typeface="Open Sans"/>
                <a:cs typeface="Open Sans"/>
                <a:sym typeface="Open Sans"/>
              </a:endParaRPr>
            </a:p>
          </p:txBody>
        </p:sp>
        <p:sp>
          <p:nvSpPr>
            <p:cNvPr id="413" name="Google Shape;413;p34"/>
            <p:cNvSpPr txBox="1"/>
            <p:nvPr/>
          </p:nvSpPr>
          <p:spPr>
            <a:xfrm>
              <a:off x="3987450" y="4566175"/>
              <a:ext cx="1169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00529F"/>
                  </a:solidFill>
                  <a:latin typeface="Open Sans"/>
                  <a:ea typeface="Open Sans"/>
                  <a:cs typeface="Open Sans"/>
                  <a:sym typeface="Open Sans"/>
                </a:rPr>
                <a:t>Sensify Lab</a:t>
              </a:r>
              <a:endParaRPr sz="1200">
                <a:solidFill>
                  <a:srgbClr val="00529F"/>
                </a:solidFill>
                <a:latin typeface="Open Sans"/>
                <a:ea typeface="Open Sans"/>
                <a:cs typeface="Open Sans"/>
                <a:sym typeface="Open Sans"/>
              </a:endParaRPr>
            </a:p>
          </p:txBody>
        </p:sp>
        <p:sp>
          <p:nvSpPr>
            <p:cNvPr id="414" name="Google Shape;414;p34"/>
            <p:cNvSpPr txBox="1"/>
            <p:nvPr/>
          </p:nvSpPr>
          <p:spPr>
            <a:xfrm>
              <a:off x="7083700" y="4566175"/>
              <a:ext cx="1250100" cy="36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00529F"/>
                  </a:solidFill>
                  <a:latin typeface="Open Sans"/>
                  <a:ea typeface="Open Sans"/>
                  <a:cs typeface="Open Sans"/>
                  <a:sym typeface="Open Sans"/>
                </a:rPr>
                <a:t>RESPECT 2026</a:t>
              </a:r>
              <a:endParaRPr sz="1200">
                <a:solidFill>
                  <a:srgbClr val="00529F"/>
                </a:solidFill>
                <a:latin typeface="Open Sans"/>
                <a:ea typeface="Open Sans"/>
                <a:cs typeface="Open Sans"/>
                <a:sym typeface="Open Sans"/>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529F"/>
        </a:solidFill>
      </p:bgPr>
    </p:bg>
    <p:spTree>
      <p:nvGrpSpPr>
        <p:cNvPr id="418" name="Shape 418"/>
        <p:cNvGrpSpPr/>
        <p:nvPr/>
      </p:nvGrpSpPr>
      <p:grpSpPr>
        <a:xfrm>
          <a:off x="0" y="0"/>
          <a:ext cx="0" cy="0"/>
          <a:chOff x="0" y="0"/>
          <a:chExt cx="0" cy="0"/>
        </a:xfrm>
      </p:grpSpPr>
      <p:sp>
        <p:nvSpPr>
          <p:cNvPr id="419" name="Google Shape;419;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F9C7"/>
                </a:solidFill>
                <a:latin typeface="Open Sans"/>
                <a:ea typeface="Open Sans"/>
                <a:cs typeface="Open Sans"/>
                <a:sym typeface="Open Sans"/>
              </a:rPr>
              <a:t>Research Gap</a:t>
            </a:r>
            <a:endParaRPr>
              <a:solidFill>
                <a:srgbClr val="FFF9C7"/>
              </a:solidFill>
              <a:latin typeface="Open Sans"/>
              <a:ea typeface="Open Sans"/>
              <a:cs typeface="Open Sans"/>
              <a:sym typeface="Open Sans"/>
            </a:endParaRPr>
          </a:p>
        </p:txBody>
      </p:sp>
      <p:sp>
        <p:nvSpPr>
          <p:cNvPr id="420" name="Google Shape;420;p35"/>
          <p:cNvSpPr txBox="1"/>
          <p:nvPr>
            <p:ph idx="1" type="body"/>
          </p:nvPr>
        </p:nvSpPr>
        <p:spPr>
          <a:xfrm>
            <a:off x="311700" y="1152475"/>
            <a:ext cx="8245800" cy="8247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2400">
                <a:solidFill>
                  <a:srgbClr val="FFF9C7"/>
                </a:solidFill>
                <a:latin typeface="Open Sans"/>
                <a:ea typeface="Open Sans"/>
                <a:cs typeface="Open Sans"/>
                <a:sym typeface="Open Sans"/>
              </a:rPr>
              <a:t>Existing work focuses on recruitment </a:t>
            </a:r>
            <a:r>
              <a:rPr lang="en" sz="2400" u="sng">
                <a:solidFill>
                  <a:srgbClr val="FFF9C7"/>
                </a:solidFill>
                <a:latin typeface="Open Sans"/>
                <a:ea typeface="Open Sans"/>
                <a:cs typeface="Open Sans"/>
                <a:sym typeface="Open Sans"/>
              </a:rPr>
              <a:t>into</a:t>
            </a:r>
            <a:r>
              <a:rPr lang="en" sz="2400">
                <a:solidFill>
                  <a:srgbClr val="FFF9C7"/>
                </a:solidFill>
                <a:latin typeface="Open Sans"/>
                <a:ea typeface="Open Sans"/>
                <a:cs typeface="Open Sans"/>
                <a:sym typeface="Open Sans"/>
              </a:rPr>
              <a:t> education or retention </a:t>
            </a:r>
            <a:r>
              <a:rPr lang="en" sz="2400" u="sng">
                <a:solidFill>
                  <a:srgbClr val="FFF9C7"/>
                </a:solidFill>
                <a:latin typeface="Open Sans"/>
                <a:ea typeface="Open Sans"/>
                <a:cs typeface="Open Sans"/>
                <a:sym typeface="Open Sans"/>
              </a:rPr>
              <a:t>within</a:t>
            </a:r>
            <a:r>
              <a:rPr lang="en" sz="2400">
                <a:solidFill>
                  <a:srgbClr val="FFF9C7"/>
                </a:solidFill>
                <a:latin typeface="Open Sans"/>
                <a:ea typeface="Open Sans"/>
                <a:cs typeface="Open Sans"/>
                <a:sym typeface="Open Sans"/>
              </a:rPr>
              <a:t> these settings.</a:t>
            </a:r>
            <a:endParaRPr sz="2400">
              <a:solidFill>
                <a:srgbClr val="FFF9C7"/>
              </a:solidFill>
              <a:latin typeface="Open Sans"/>
              <a:ea typeface="Open Sans"/>
              <a:cs typeface="Open Sans"/>
              <a:sym typeface="Open Sans"/>
            </a:endParaRPr>
          </a:p>
        </p:txBody>
      </p:sp>
      <p:grpSp>
        <p:nvGrpSpPr>
          <p:cNvPr id="421" name="Google Shape;421;p35"/>
          <p:cNvGrpSpPr/>
          <p:nvPr/>
        </p:nvGrpSpPr>
        <p:grpSpPr>
          <a:xfrm>
            <a:off x="595675" y="4554025"/>
            <a:ext cx="7738125" cy="393600"/>
            <a:chOff x="595675" y="4554025"/>
            <a:chExt cx="7738125" cy="393600"/>
          </a:xfrm>
        </p:grpSpPr>
        <p:sp>
          <p:nvSpPr>
            <p:cNvPr id="422" name="Google Shape;422;p35"/>
            <p:cNvSpPr txBox="1"/>
            <p:nvPr/>
          </p:nvSpPr>
          <p:spPr>
            <a:xfrm>
              <a:off x="595675" y="4554025"/>
              <a:ext cx="18750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9C7"/>
                  </a:solidFill>
                  <a:latin typeface="Open Sans"/>
                  <a:ea typeface="Open Sans"/>
                  <a:cs typeface="Open Sans"/>
                  <a:sym typeface="Open Sans"/>
                </a:rPr>
                <a:t>University of Delaware </a:t>
              </a:r>
              <a:endParaRPr sz="1200">
                <a:solidFill>
                  <a:srgbClr val="FFF9C7"/>
                </a:solidFill>
                <a:latin typeface="Open Sans"/>
                <a:ea typeface="Open Sans"/>
                <a:cs typeface="Open Sans"/>
                <a:sym typeface="Open Sans"/>
              </a:endParaRPr>
            </a:p>
          </p:txBody>
        </p:sp>
        <p:sp>
          <p:nvSpPr>
            <p:cNvPr id="423" name="Google Shape;423;p35"/>
            <p:cNvSpPr txBox="1"/>
            <p:nvPr/>
          </p:nvSpPr>
          <p:spPr>
            <a:xfrm>
              <a:off x="3987450" y="4566175"/>
              <a:ext cx="1169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FFF9C7"/>
                  </a:solidFill>
                  <a:latin typeface="Open Sans"/>
                  <a:ea typeface="Open Sans"/>
                  <a:cs typeface="Open Sans"/>
                  <a:sym typeface="Open Sans"/>
                </a:rPr>
                <a:t>Sensify Lab</a:t>
              </a:r>
              <a:endParaRPr sz="1200">
                <a:solidFill>
                  <a:srgbClr val="FFF9C7"/>
                </a:solidFill>
                <a:latin typeface="Open Sans"/>
                <a:ea typeface="Open Sans"/>
                <a:cs typeface="Open Sans"/>
                <a:sym typeface="Open Sans"/>
              </a:endParaRPr>
            </a:p>
          </p:txBody>
        </p:sp>
        <p:sp>
          <p:nvSpPr>
            <p:cNvPr id="424" name="Google Shape;424;p35"/>
            <p:cNvSpPr txBox="1"/>
            <p:nvPr/>
          </p:nvSpPr>
          <p:spPr>
            <a:xfrm>
              <a:off x="7083700" y="4566175"/>
              <a:ext cx="1250100" cy="36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9C7"/>
                  </a:solidFill>
                  <a:latin typeface="Open Sans"/>
                  <a:ea typeface="Open Sans"/>
                  <a:cs typeface="Open Sans"/>
                  <a:sym typeface="Open Sans"/>
                </a:rPr>
                <a:t>RESPECT 2026</a:t>
              </a:r>
              <a:endParaRPr sz="1200">
                <a:solidFill>
                  <a:srgbClr val="FFF9C7"/>
                </a:solidFill>
                <a:latin typeface="Open Sans"/>
                <a:ea typeface="Open Sans"/>
                <a:cs typeface="Open Sans"/>
                <a:sym typeface="Open Sans"/>
              </a:endParaRPr>
            </a:p>
          </p:txBody>
        </p:sp>
      </p:grpSp>
      <p:sp>
        <p:nvSpPr>
          <p:cNvPr id="425" name="Google Shape;425;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rgbClr val="FFF9C7"/>
                </a:solidFill>
                <a:latin typeface="Open Sans"/>
                <a:ea typeface="Open Sans"/>
                <a:cs typeface="Open Sans"/>
                <a:sym typeface="Open Sans"/>
              </a:rPr>
              <a:t>‹#›</a:t>
            </a:fld>
            <a:endParaRPr>
              <a:solidFill>
                <a:srgbClr val="FFF9C7"/>
              </a:solidFill>
              <a:latin typeface="Open Sans"/>
              <a:ea typeface="Open Sans"/>
              <a:cs typeface="Open Sans"/>
              <a:sym typeface="Open Sans"/>
            </a:endParaRPr>
          </a:p>
        </p:txBody>
      </p:sp>
      <p:grpSp>
        <p:nvGrpSpPr>
          <p:cNvPr id="426" name="Google Shape;426;p35"/>
          <p:cNvGrpSpPr/>
          <p:nvPr/>
        </p:nvGrpSpPr>
        <p:grpSpPr>
          <a:xfrm>
            <a:off x="3324677" y="2534003"/>
            <a:ext cx="2494533" cy="2013483"/>
            <a:chOff x="3071457" y="2013875"/>
            <a:chExt cx="1944600" cy="1569600"/>
          </a:xfrm>
        </p:grpSpPr>
        <p:sp>
          <p:nvSpPr>
            <p:cNvPr id="427" name="Google Shape;427;p35"/>
            <p:cNvSpPr/>
            <p:nvPr/>
          </p:nvSpPr>
          <p:spPr>
            <a:xfrm flipH="1" rot="10800000">
              <a:off x="3071457" y="2013875"/>
              <a:ext cx="1944600" cy="1569600"/>
            </a:xfrm>
            <a:prstGeom prst="round2DiagRect">
              <a:avLst>
                <a:gd fmla="val 0" name="adj1"/>
                <a:gd fmla="val 17764" name="adj2"/>
              </a:avLst>
            </a:prstGeom>
            <a:solidFill>
              <a:srgbClr val="FFF9C7"/>
            </a:solidFill>
            <a:ln>
              <a:noFill/>
            </a:ln>
          </p:spPr>
          <p:txBody>
            <a:bodyPr anchorCtr="0" anchor="ctr" bIns="117275" lIns="117275" spcFirstLastPara="1" rIns="117275" wrap="square" tIns="117275">
              <a:noAutofit/>
            </a:bodyPr>
            <a:lstStyle/>
            <a:p>
              <a:pPr indent="0" lvl="0" marL="0" rtl="0" algn="l">
                <a:spcBef>
                  <a:spcPts val="0"/>
                </a:spcBef>
                <a:spcAft>
                  <a:spcPts val="0"/>
                </a:spcAft>
                <a:buNone/>
              </a:pPr>
              <a:r>
                <a:t/>
              </a:r>
              <a:endParaRPr/>
            </a:p>
          </p:txBody>
        </p:sp>
        <p:sp>
          <p:nvSpPr>
            <p:cNvPr id="428" name="Google Shape;428;p35"/>
            <p:cNvSpPr txBox="1"/>
            <p:nvPr/>
          </p:nvSpPr>
          <p:spPr>
            <a:xfrm>
              <a:off x="3206180" y="2114824"/>
              <a:ext cx="1451700" cy="306900"/>
            </a:xfrm>
            <a:prstGeom prst="rect">
              <a:avLst/>
            </a:prstGeom>
            <a:noFill/>
            <a:ln>
              <a:noFill/>
            </a:ln>
          </p:spPr>
          <p:txBody>
            <a:bodyPr anchorCtr="0" anchor="t" bIns="117275" lIns="117275" spcFirstLastPara="1" rIns="117275" wrap="square" tIns="117275">
              <a:noAutofit/>
            </a:bodyPr>
            <a:lstStyle/>
            <a:p>
              <a:pPr indent="0" lvl="0" marL="0" rtl="0" algn="l">
                <a:spcBef>
                  <a:spcPts val="0"/>
                </a:spcBef>
                <a:spcAft>
                  <a:spcPts val="0"/>
                </a:spcAft>
                <a:buNone/>
              </a:pPr>
              <a:r>
                <a:rPr b="1" lang="en" sz="1411">
                  <a:solidFill>
                    <a:srgbClr val="00529F"/>
                  </a:solidFill>
                  <a:latin typeface="Open Sans"/>
                  <a:ea typeface="Open Sans"/>
                  <a:cs typeface="Open Sans"/>
                  <a:sym typeface="Open Sans"/>
                </a:rPr>
                <a:t>Transition</a:t>
              </a:r>
              <a:endParaRPr sz="1411">
                <a:solidFill>
                  <a:srgbClr val="00529F"/>
                </a:solidFill>
                <a:latin typeface="Open Sans"/>
                <a:ea typeface="Open Sans"/>
                <a:cs typeface="Open Sans"/>
                <a:sym typeface="Open Sans"/>
              </a:endParaRPr>
            </a:p>
          </p:txBody>
        </p:sp>
        <p:sp>
          <p:nvSpPr>
            <p:cNvPr id="429" name="Google Shape;429;p35"/>
            <p:cNvSpPr txBox="1"/>
            <p:nvPr/>
          </p:nvSpPr>
          <p:spPr>
            <a:xfrm>
              <a:off x="3746502" y="2365167"/>
              <a:ext cx="597000" cy="867000"/>
            </a:xfrm>
            <a:prstGeom prst="rect">
              <a:avLst/>
            </a:prstGeom>
            <a:noFill/>
            <a:ln>
              <a:noFill/>
            </a:ln>
          </p:spPr>
          <p:txBody>
            <a:bodyPr anchorCtr="0" anchor="t" bIns="117275" lIns="117275" spcFirstLastPara="1" rIns="117275" wrap="square" tIns="117275">
              <a:noAutofit/>
            </a:bodyPr>
            <a:lstStyle/>
            <a:p>
              <a:pPr indent="0" lvl="0" marL="0" rtl="0" algn="l">
                <a:lnSpc>
                  <a:spcPct val="115000"/>
                </a:lnSpc>
                <a:spcBef>
                  <a:spcPts val="0"/>
                </a:spcBef>
                <a:spcAft>
                  <a:spcPts val="2052"/>
                </a:spcAft>
                <a:buNone/>
              </a:pPr>
              <a:r>
                <a:rPr lang="en" sz="6000">
                  <a:solidFill>
                    <a:srgbClr val="00529F"/>
                  </a:solidFill>
                  <a:latin typeface="Open Sans"/>
                  <a:ea typeface="Open Sans"/>
                  <a:cs typeface="Open Sans"/>
                  <a:sym typeface="Open Sans"/>
                </a:rPr>
                <a:t>?</a:t>
              </a:r>
              <a:endParaRPr sz="6000">
                <a:solidFill>
                  <a:srgbClr val="00529F"/>
                </a:solidFill>
                <a:latin typeface="Open Sans"/>
                <a:ea typeface="Open Sans"/>
                <a:cs typeface="Open Sans"/>
                <a:sym typeface="Open Sans"/>
              </a:endParaRPr>
            </a:p>
          </p:txBody>
        </p:sp>
      </p:grpSp>
      <p:grpSp>
        <p:nvGrpSpPr>
          <p:cNvPr id="430" name="Google Shape;430;p35"/>
          <p:cNvGrpSpPr/>
          <p:nvPr/>
        </p:nvGrpSpPr>
        <p:grpSpPr>
          <a:xfrm>
            <a:off x="833206" y="2534003"/>
            <a:ext cx="2494533" cy="2013483"/>
            <a:chOff x="1126863" y="2013875"/>
            <a:chExt cx="1944600" cy="1569600"/>
          </a:xfrm>
        </p:grpSpPr>
        <p:sp>
          <p:nvSpPr>
            <p:cNvPr id="431" name="Google Shape;431;p35"/>
            <p:cNvSpPr/>
            <p:nvPr/>
          </p:nvSpPr>
          <p:spPr>
            <a:xfrm>
              <a:off x="1126863" y="2013875"/>
              <a:ext cx="1944600" cy="1569600"/>
            </a:xfrm>
            <a:prstGeom prst="round2DiagRect">
              <a:avLst>
                <a:gd fmla="val 0" name="adj1"/>
                <a:gd fmla="val 17764" name="adj2"/>
              </a:avLst>
            </a:prstGeom>
            <a:solidFill>
              <a:srgbClr val="F6D110"/>
            </a:solidFill>
            <a:ln>
              <a:noFill/>
            </a:ln>
          </p:spPr>
          <p:txBody>
            <a:bodyPr anchorCtr="0" anchor="ctr" bIns="117275" lIns="117275" spcFirstLastPara="1" rIns="117275" wrap="square" tIns="117275">
              <a:noAutofit/>
            </a:bodyPr>
            <a:lstStyle/>
            <a:p>
              <a:pPr indent="0" lvl="0" marL="0" rtl="0" algn="l">
                <a:spcBef>
                  <a:spcPts val="0"/>
                </a:spcBef>
                <a:spcAft>
                  <a:spcPts val="0"/>
                </a:spcAft>
                <a:buNone/>
              </a:pPr>
              <a:r>
                <a:t/>
              </a:r>
              <a:endParaRPr sz="1796"/>
            </a:p>
          </p:txBody>
        </p:sp>
        <p:sp>
          <p:nvSpPr>
            <p:cNvPr id="432" name="Google Shape;432;p35"/>
            <p:cNvSpPr txBox="1"/>
            <p:nvPr/>
          </p:nvSpPr>
          <p:spPr>
            <a:xfrm>
              <a:off x="1248523" y="2094986"/>
              <a:ext cx="1451700" cy="260400"/>
            </a:xfrm>
            <a:prstGeom prst="rect">
              <a:avLst/>
            </a:prstGeom>
            <a:noFill/>
            <a:ln>
              <a:noFill/>
            </a:ln>
          </p:spPr>
          <p:txBody>
            <a:bodyPr anchorCtr="0" anchor="t" bIns="117275" lIns="117275" spcFirstLastPara="1" rIns="117275" wrap="square" tIns="117275">
              <a:noAutofit/>
            </a:bodyPr>
            <a:lstStyle/>
            <a:p>
              <a:pPr indent="0" lvl="0" marL="0" rtl="0" algn="l">
                <a:spcBef>
                  <a:spcPts val="0"/>
                </a:spcBef>
                <a:spcAft>
                  <a:spcPts val="0"/>
                </a:spcAft>
                <a:buNone/>
              </a:pPr>
              <a:r>
                <a:rPr b="1" lang="en" sz="1411">
                  <a:solidFill>
                    <a:srgbClr val="00529F"/>
                  </a:solidFill>
                  <a:latin typeface="Open Sans"/>
                  <a:ea typeface="Open Sans"/>
                  <a:cs typeface="Open Sans"/>
                  <a:sym typeface="Open Sans"/>
                </a:rPr>
                <a:t>Education</a:t>
              </a:r>
              <a:endParaRPr sz="1411">
                <a:solidFill>
                  <a:srgbClr val="00529F"/>
                </a:solidFill>
                <a:latin typeface="Open Sans"/>
                <a:ea typeface="Open Sans"/>
                <a:cs typeface="Open Sans"/>
                <a:sym typeface="Open Sans"/>
              </a:endParaRPr>
            </a:p>
          </p:txBody>
        </p:sp>
        <p:sp>
          <p:nvSpPr>
            <p:cNvPr id="433" name="Google Shape;433;p35"/>
            <p:cNvSpPr txBox="1"/>
            <p:nvPr/>
          </p:nvSpPr>
          <p:spPr>
            <a:xfrm>
              <a:off x="1248525" y="2355394"/>
              <a:ext cx="1820700" cy="1057200"/>
            </a:xfrm>
            <a:prstGeom prst="rect">
              <a:avLst/>
            </a:prstGeom>
            <a:noFill/>
            <a:ln>
              <a:noFill/>
            </a:ln>
          </p:spPr>
          <p:txBody>
            <a:bodyPr anchorCtr="0" anchor="t" bIns="117275" lIns="117275" spcFirstLastPara="1" rIns="117275" wrap="square" tIns="117275">
              <a:noAutofit/>
            </a:bodyPr>
            <a:lstStyle/>
            <a:p>
              <a:pPr indent="0" lvl="0" marL="0" rtl="0" algn="l">
                <a:lnSpc>
                  <a:spcPct val="115000"/>
                </a:lnSpc>
                <a:spcBef>
                  <a:spcPts val="0"/>
                </a:spcBef>
                <a:spcAft>
                  <a:spcPts val="0"/>
                </a:spcAft>
                <a:buNone/>
              </a:pPr>
              <a:r>
                <a:rPr lang="en" sz="1411">
                  <a:solidFill>
                    <a:srgbClr val="00529F"/>
                  </a:solidFill>
                  <a:latin typeface="Open Sans"/>
                  <a:ea typeface="Open Sans"/>
                  <a:cs typeface="Open Sans"/>
                  <a:sym typeface="Open Sans"/>
                </a:rPr>
                <a:t>Learn technical skills</a:t>
              </a:r>
              <a:endParaRPr sz="1411">
                <a:solidFill>
                  <a:srgbClr val="00529F"/>
                </a:solidFill>
                <a:latin typeface="Open Sans"/>
                <a:ea typeface="Open Sans"/>
                <a:cs typeface="Open Sans"/>
                <a:sym typeface="Open Sans"/>
              </a:endParaRPr>
            </a:p>
            <a:p>
              <a:pPr indent="0" lvl="0" marL="0" rtl="0" algn="l">
                <a:lnSpc>
                  <a:spcPct val="115000"/>
                </a:lnSpc>
                <a:spcBef>
                  <a:spcPts val="0"/>
                </a:spcBef>
                <a:spcAft>
                  <a:spcPts val="0"/>
                </a:spcAft>
                <a:buNone/>
              </a:pPr>
              <a:r>
                <a:rPr lang="en" sz="1411">
                  <a:solidFill>
                    <a:srgbClr val="00529F"/>
                  </a:solidFill>
                  <a:latin typeface="Open Sans"/>
                  <a:ea typeface="Open Sans"/>
                  <a:cs typeface="Open Sans"/>
                  <a:sym typeface="Open Sans"/>
                </a:rPr>
                <a:t>Earn credentials</a:t>
              </a:r>
              <a:endParaRPr sz="1411">
                <a:solidFill>
                  <a:srgbClr val="00529F"/>
                </a:solidFill>
                <a:latin typeface="Open Sans"/>
                <a:ea typeface="Open Sans"/>
                <a:cs typeface="Open Sans"/>
                <a:sym typeface="Open Sans"/>
              </a:endParaRPr>
            </a:p>
            <a:p>
              <a:pPr indent="0" lvl="0" marL="0" rtl="0" algn="l">
                <a:lnSpc>
                  <a:spcPct val="115000"/>
                </a:lnSpc>
                <a:spcBef>
                  <a:spcPts val="0"/>
                </a:spcBef>
                <a:spcAft>
                  <a:spcPts val="0"/>
                </a:spcAft>
                <a:buNone/>
              </a:pPr>
              <a:r>
                <a:rPr lang="en" sz="1411">
                  <a:solidFill>
                    <a:srgbClr val="00529F"/>
                  </a:solidFill>
                  <a:latin typeface="Open Sans"/>
                  <a:ea typeface="Open Sans"/>
                  <a:cs typeface="Open Sans"/>
                  <a:sym typeface="Open Sans"/>
                </a:rPr>
                <a:t>Build confidence &amp; interest</a:t>
              </a:r>
              <a:endParaRPr sz="1411">
                <a:solidFill>
                  <a:srgbClr val="00529F"/>
                </a:solidFill>
                <a:latin typeface="Open Sans"/>
                <a:ea typeface="Open Sans"/>
                <a:cs typeface="Open Sans"/>
                <a:sym typeface="Open Sans"/>
              </a:endParaRPr>
            </a:p>
            <a:p>
              <a:pPr indent="0" lvl="0" marL="0" rtl="0" algn="l">
                <a:lnSpc>
                  <a:spcPct val="115000"/>
                </a:lnSpc>
                <a:spcBef>
                  <a:spcPts val="0"/>
                </a:spcBef>
                <a:spcAft>
                  <a:spcPts val="0"/>
                </a:spcAft>
                <a:buNone/>
              </a:pPr>
              <a:r>
                <a:rPr lang="en" sz="1411">
                  <a:solidFill>
                    <a:srgbClr val="00529F"/>
                  </a:solidFill>
                  <a:latin typeface="Open Sans"/>
                  <a:ea typeface="Open Sans"/>
                  <a:cs typeface="Open Sans"/>
                  <a:sym typeface="Open Sans"/>
                </a:rPr>
                <a:t>Face bias &amp; stereotypes</a:t>
              </a:r>
              <a:endParaRPr sz="1411">
                <a:solidFill>
                  <a:srgbClr val="00529F"/>
                </a:solidFill>
                <a:latin typeface="Open Sans"/>
                <a:ea typeface="Open Sans"/>
                <a:cs typeface="Open Sans"/>
                <a:sym typeface="Open Sans"/>
              </a:endParaRPr>
            </a:p>
            <a:p>
              <a:pPr indent="0" lvl="0" marL="0" rtl="0" algn="l">
                <a:lnSpc>
                  <a:spcPct val="115000"/>
                </a:lnSpc>
                <a:spcBef>
                  <a:spcPts val="0"/>
                </a:spcBef>
                <a:spcAft>
                  <a:spcPts val="2052"/>
                </a:spcAft>
                <a:buNone/>
              </a:pPr>
              <a:r>
                <a:t/>
              </a:r>
              <a:endParaRPr sz="1411">
                <a:solidFill>
                  <a:srgbClr val="00529F"/>
                </a:solidFill>
                <a:latin typeface="Open Sans"/>
                <a:ea typeface="Open Sans"/>
                <a:cs typeface="Open Sans"/>
                <a:sym typeface="Open Sans"/>
              </a:endParaRPr>
            </a:p>
          </p:txBody>
        </p:sp>
      </p:grpSp>
      <p:grpSp>
        <p:nvGrpSpPr>
          <p:cNvPr id="434" name="Google Shape;434;p35"/>
          <p:cNvGrpSpPr/>
          <p:nvPr/>
        </p:nvGrpSpPr>
        <p:grpSpPr>
          <a:xfrm>
            <a:off x="5816204" y="2533981"/>
            <a:ext cx="2494597" cy="2013483"/>
            <a:chOff x="5015938" y="2013875"/>
            <a:chExt cx="3001200" cy="1569600"/>
          </a:xfrm>
        </p:grpSpPr>
        <p:sp>
          <p:nvSpPr>
            <p:cNvPr id="435" name="Google Shape;435;p35"/>
            <p:cNvSpPr/>
            <p:nvPr/>
          </p:nvSpPr>
          <p:spPr>
            <a:xfrm>
              <a:off x="5015938" y="2013875"/>
              <a:ext cx="3001200" cy="1569600"/>
            </a:xfrm>
            <a:prstGeom prst="round2DiagRect">
              <a:avLst>
                <a:gd fmla="val 0" name="adj1"/>
                <a:gd fmla="val 17764" name="adj2"/>
              </a:avLst>
            </a:prstGeom>
            <a:solidFill>
              <a:srgbClr val="F6D110"/>
            </a:solidFill>
            <a:ln>
              <a:noFill/>
            </a:ln>
          </p:spPr>
          <p:txBody>
            <a:bodyPr anchorCtr="0" anchor="ctr" bIns="117275" lIns="117275" spcFirstLastPara="1" rIns="117275" wrap="square" tIns="117275">
              <a:noAutofit/>
            </a:bodyPr>
            <a:lstStyle/>
            <a:p>
              <a:pPr indent="0" lvl="0" marL="0" rtl="0" algn="l">
                <a:spcBef>
                  <a:spcPts val="0"/>
                </a:spcBef>
                <a:spcAft>
                  <a:spcPts val="0"/>
                </a:spcAft>
                <a:buNone/>
              </a:pPr>
              <a:r>
                <a:t/>
              </a:r>
              <a:endParaRPr sz="1796"/>
            </a:p>
            <a:p>
              <a:pPr indent="0" lvl="0" marL="0" rtl="0" algn="l">
                <a:spcBef>
                  <a:spcPts val="0"/>
                </a:spcBef>
                <a:spcAft>
                  <a:spcPts val="0"/>
                </a:spcAft>
                <a:buNone/>
              </a:pPr>
              <a:r>
                <a:t/>
              </a:r>
              <a:endParaRPr sz="1796"/>
            </a:p>
            <a:p>
              <a:pPr indent="0" lvl="0" marL="0" rtl="0" algn="l">
                <a:spcBef>
                  <a:spcPts val="0"/>
                </a:spcBef>
                <a:spcAft>
                  <a:spcPts val="0"/>
                </a:spcAft>
                <a:buNone/>
              </a:pPr>
              <a:r>
                <a:t/>
              </a:r>
              <a:endParaRPr sz="1796"/>
            </a:p>
            <a:p>
              <a:pPr indent="0" lvl="0" marL="0" rtl="0" algn="l">
                <a:spcBef>
                  <a:spcPts val="0"/>
                </a:spcBef>
                <a:spcAft>
                  <a:spcPts val="0"/>
                </a:spcAft>
                <a:buNone/>
              </a:pPr>
              <a:r>
                <a:t/>
              </a:r>
              <a:endParaRPr sz="1796"/>
            </a:p>
          </p:txBody>
        </p:sp>
        <p:sp>
          <p:nvSpPr>
            <p:cNvPr id="436" name="Google Shape;436;p35"/>
            <p:cNvSpPr txBox="1"/>
            <p:nvPr/>
          </p:nvSpPr>
          <p:spPr>
            <a:xfrm>
              <a:off x="5164850" y="2074484"/>
              <a:ext cx="1660200" cy="306900"/>
            </a:xfrm>
            <a:prstGeom prst="rect">
              <a:avLst/>
            </a:prstGeom>
            <a:noFill/>
            <a:ln>
              <a:noFill/>
            </a:ln>
          </p:spPr>
          <p:txBody>
            <a:bodyPr anchorCtr="0" anchor="t" bIns="117275" lIns="117275" spcFirstLastPara="1" rIns="117275" wrap="square" tIns="117275">
              <a:noAutofit/>
            </a:bodyPr>
            <a:lstStyle/>
            <a:p>
              <a:pPr indent="0" lvl="0" marL="0" rtl="0" algn="l">
                <a:spcBef>
                  <a:spcPts val="0"/>
                </a:spcBef>
                <a:spcAft>
                  <a:spcPts val="0"/>
                </a:spcAft>
                <a:buNone/>
              </a:pPr>
              <a:r>
                <a:rPr b="1" lang="en" sz="1411">
                  <a:solidFill>
                    <a:srgbClr val="00529F"/>
                  </a:solidFill>
                  <a:latin typeface="Open Sans"/>
                  <a:ea typeface="Open Sans"/>
                  <a:cs typeface="Open Sans"/>
                  <a:sym typeface="Open Sans"/>
                </a:rPr>
                <a:t>Workforce</a:t>
              </a:r>
              <a:endParaRPr sz="1411">
                <a:solidFill>
                  <a:srgbClr val="00529F"/>
                </a:solidFill>
                <a:latin typeface="Open Sans"/>
                <a:ea typeface="Open Sans"/>
                <a:cs typeface="Open Sans"/>
                <a:sym typeface="Open Sans"/>
              </a:endParaRPr>
            </a:p>
          </p:txBody>
        </p:sp>
        <p:sp>
          <p:nvSpPr>
            <p:cNvPr id="437" name="Google Shape;437;p35"/>
            <p:cNvSpPr txBox="1"/>
            <p:nvPr/>
          </p:nvSpPr>
          <p:spPr>
            <a:xfrm>
              <a:off x="5158700" y="2322645"/>
              <a:ext cx="2798700" cy="1071600"/>
            </a:xfrm>
            <a:prstGeom prst="rect">
              <a:avLst/>
            </a:prstGeom>
            <a:noFill/>
            <a:ln>
              <a:noFill/>
            </a:ln>
          </p:spPr>
          <p:txBody>
            <a:bodyPr anchorCtr="0" anchor="t" bIns="117275" lIns="117275" spcFirstLastPara="1" rIns="117275" wrap="square" tIns="117275">
              <a:noAutofit/>
            </a:bodyPr>
            <a:lstStyle/>
            <a:p>
              <a:pPr indent="0" lvl="0" marL="0" rtl="0" algn="l">
                <a:lnSpc>
                  <a:spcPct val="115000"/>
                </a:lnSpc>
                <a:spcBef>
                  <a:spcPts val="0"/>
                </a:spcBef>
                <a:spcAft>
                  <a:spcPts val="0"/>
                </a:spcAft>
                <a:buClr>
                  <a:schemeClr val="dk1"/>
                </a:buClr>
                <a:buSzPts val="1100"/>
                <a:buFont typeface="Arial"/>
                <a:buNone/>
              </a:pPr>
              <a:r>
                <a:rPr lang="en" sz="1300">
                  <a:solidFill>
                    <a:srgbClr val="00529F"/>
                  </a:solidFill>
                  <a:latin typeface="Open Sans"/>
                  <a:ea typeface="Open Sans"/>
                  <a:cs typeface="Open Sans"/>
                  <a:sym typeface="Open Sans"/>
                </a:rPr>
                <a:t>Apply skills</a:t>
              </a:r>
              <a:endParaRPr sz="1300">
                <a:solidFill>
                  <a:srgbClr val="00529F"/>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 sz="1300">
                  <a:solidFill>
                    <a:srgbClr val="00529F"/>
                  </a:solidFill>
                  <a:latin typeface="Open Sans"/>
                  <a:ea typeface="Open Sans"/>
                  <a:cs typeface="Open Sans"/>
                  <a:sym typeface="Open Sans"/>
                </a:rPr>
                <a:t>Grow in career</a:t>
              </a:r>
              <a:endParaRPr sz="1300">
                <a:solidFill>
                  <a:srgbClr val="00529F"/>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 sz="1300">
                  <a:solidFill>
                    <a:srgbClr val="00529F"/>
                  </a:solidFill>
                  <a:latin typeface="Open Sans"/>
                  <a:ea typeface="Open Sans"/>
                  <a:cs typeface="Open Sans"/>
                  <a:sym typeface="Open Sans"/>
                </a:rPr>
                <a:t>Contribute to teams &amp; projects</a:t>
              </a:r>
              <a:endParaRPr sz="1300">
                <a:solidFill>
                  <a:srgbClr val="00529F"/>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 sz="1300">
                  <a:solidFill>
                    <a:srgbClr val="00529F"/>
                  </a:solidFill>
                  <a:latin typeface="Open Sans"/>
                  <a:ea typeface="Open Sans"/>
                  <a:cs typeface="Open Sans"/>
                  <a:sym typeface="Open Sans"/>
                </a:rPr>
                <a:t>Encounter workplace culture &amp; dynamics</a:t>
              </a:r>
              <a:endParaRPr sz="1300">
                <a:solidFill>
                  <a:srgbClr val="00529F"/>
                </a:solidFill>
                <a:latin typeface="Open Sans"/>
                <a:ea typeface="Open Sans"/>
                <a:cs typeface="Open Sans"/>
                <a:sym typeface="Open Sans"/>
              </a:endParaRPr>
            </a:p>
            <a:p>
              <a:pPr indent="0" lvl="0" marL="0" rtl="0" algn="l">
                <a:lnSpc>
                  <a:spcPct val="115000"/>
                </a:lnSpc>
                <a:spcBef>
                  <a:spcPts val="2052"/>
                </a:spcBef>
                <a:spcAft>
                  <a:spcPts val="2052"/>
                </a:spcAft>
                <a:buNone/>
              </a:pPr>
              <a:r>
                <a:t/>
              </a:r>
              <a:endParaRPr sz="1300">
                <a:solidFill>
                  <a:srgbClr val="FFFFFF"/>
                </a:solidFill>
                <a:latin typeface="Roboto"/>
                <a:ea typeface="Roboto"/>
                <a:cs typeface="Roboto"/>
                <a:sym typeface="Roboto"/>
              </a:endParaRPr>
            </a:p>
          </p:txBody>
        </p:sp>
      </p:grpSp>
      <p:grpSp>
        <p:nvGrpSpPr>
          <p:cNvPr id="438" name="Google Shape;438;p35"/>
          <p:cNvGrpSpPr/>
          <p:nvPr/>
        </p:nvGrpSpPr>
        <p:grpSpPr>
          <a:xfrm>
            <a:off x="5648834" y="3415889"/>
            <a:ext cx="335555" cy="334026"/>
            <a:chOff x="4858109" y="2631368"/>
            <a:chExt cx="316442" cy="315000"/>
          </a:xfrm>
        </p:grpSpPr>
        <p:sp>
          <p:nvSpPr>
            <p:cNvPr id="439" name="Google Shape;439;p35"/>
            <p:cNvSpPr/>
            <p:nvPr/>
          </p:nvSpPr>
          <p:spPr>
            <a:xfrm>
              <a:off x="4859551" y="2631368"/>
              <a:ext cx="315000" cy="315000"/>
            </a:xfrm>
            <a:prstGeom prst="ellipse">
              <a:avLst/>
            </a:prstGeom>
            <a:solidFill>
              <a:srgbClr val="FFFFFF"/>
            </a:solidFill>
            <a:ln>
              <a:noFill/>
            </a:ln>
          </p:spPr>
          <p:txBody>
            <a:bodyPr anchorCtr="0" anchor="ctr" bIns="117275" lIns="117275" spcFirstLastPara="1" rIns="117275" wrap="square" tIns="117275">
              <a:noAutofit/>
            </a:bodyPr>
            <a:lstStyle/>
            <a:p>
              <a:pPr indent="0" lvl="0" marL="0" rtl="0" algn="l">
                <a:spcBef>
                  <a:spcPts val="0"/>
                </a:spcBef>
                <a:spcAft>
                  <a:spcPts val="0"/>
                </a:spcAft>
                <a:buNone/>
              </a:pPr>
              <a:r>
                <a:t/>
              </a:r>
              <a:endParaRPr/>
            </a:p>
          </p:txBody>
        </p:sp>
        <p:sp>
          <p:nvSpPr>
            <p:cNvPr id="440" name="Google Shape;440;p35"/>
            <p:cNvSpPr/>
            <p:nvPr/>
          </p:nvSpPr>
          <p:spPr>
            <a:xfrm>
              <a:off x="4858109" y="2739300"/>
              <a:ext cx="239100" cy="99000"/>
            </a:xfrm>
            <a:prstGeom prst="rightArrow">
              <a:avLst>
                <a:gd fmla="val 32020" name="adj1"/>
                <a:gd fmla="val 66970" name="adj2"/>
              </a:avLst>
            </a:prstGeom>
            <a:solidFill>
              <a:srgbClr val="0D5CDF"/>
            </a:solidFill>
            <a:ln>
              <a:noFill/>
            </a:ln>
          </p:spPr>
          <p:txBody>
            <a:bodyPr anchorCtr="0" anchor="ctr" bIns="117275" lIns="117275" spcFirstLastPara="1" rIns="117275" wrap="square" tIns="117275">
              <a:noAutofit/>
            </a:bodyPr>
            <a:lstStyle/>
            <a:p>
              <a:pPr indent="0" lvl="0" marL="0" rtl="0" algn="l">
                <a:spcBef>
                  <a:spcPts val="0"/>
                </a:spcBef>
                <a:spcAft>
                  <a:spcPts val="0"/>
                </a:spcAft>
                <a:buNone/>
              </a:pPr>
              <a:br>
                <a:rPr lang="en" sz="1796"/>
              </a:br>
              <a:endParaRPr sz="1796"/>
            </a:p>
          </p:txBody>
        </p:sp>
      </p:grpSp>
      <p:grpSp>
        <p:nvGrpSpPr>
          <p:cNvPr id="441" name="Google Shape;441;p35"/>
          <p:cNvGrpSpPr/>
          <p:nvPr/>
        </p:nvGrpSpPr>
        <p:grpSpPr>
          <a:xfrm>
            <a:off x="3162721" y="3415889"/>
            <a:ext cx="335555" cy="334026"/>
            <a:chOff x="4858109" y="2631368"/>
            <a:chExt cx="316442" cy="315000"/>
          </a:xfrm>
        </p:grpSpPr>
        <p:sp>
          <p:nvSpPr>
            <p:cNvPr id="442" name="Google Shape;442;p35"/>
            <p:cNvSpPr/>
            <p:nvPr/>
          </p:nvSpPr>
          <p:spPr>
            <a:xfrm>
              <a:off x="4859551" y="2631368"/>
              <a:ext cx="315000" cy="315000"/>
            </a:xfrm>
            <a:prstGeom prst="ellipse">
              <a:avLst/>
            </a:prstGeom>
            <a:solidFill>
              <a:srgbClr val="FFFFFF"/>
            </a:solidFill>
            <a:ln>
              <a:noFill/>
            </a:ln>
          </p:spPr>
          <p:txBody>
            <a:bodyPr anchorCtr="0" anchor="ctr" bIns="117275" lIns="117275" spcFirstLastPara="1" rIns="117275" wrap="square" tIns="117275">
              <a:noAutofit/>
            </a:bodyPr>
            <a:lstStyle/>
            <a:p>
              <a:pPr indent="0" lvl="0" marL="0" rtl="0" algn="l">
                <a:spcBef>
                  <a:spcPts val="0"/>
                </a:spcBef>
                <a:spcAft>
                  <a:spcPts val="0"/>
                </a:spcAft>
                <a:buNone/>
              </a:pPr>
              <a:r>
                <a:t/>
              </a:r>
              <a:endParaRPr/>
            </a:p>
          </p:txBody>
        </p:sp>
        <p:sp>
          <p:nvSpPr>
            <p:cNvPr id="443" name="Google Shape;443;p35"/>
            <p:cNvSpPr/>
            <p:nvPr/>
          </p:nvSpPr>
          <p:spPr>
            <a:xfrm>
              <a:off x="4858109" y="2739300"/>
              <a:ext cx="239100" cy="99000"/>
            </a:xfrm>
            <a:prstGeom prst="rightArrow">
              <a:avLst>
                <a:gd fmla="val 32020" name="adj1"/>
                <a:gd fmla="val 66970" name="adj2"/>
              </a:avLst>
            </a:prstGeom>
            <a:solidFill>
              <a:srgbClr val="0D5CDF"/>
            </a:solidFill>
            <a:ln>
              <a:noFill/>
            </a:ln>
          </p:spPr>
          <p:txBody>
            <a:bodyPr anchorCtr="0" anchor="ctr" bIns="117275" lIns="117275" spcFirstLastPara="1" rIns="117275" wrap="square" tIns="117275">
              <a:noAutofit/>
            </a:bodyPr>
            <a:lstStyle/>
            <a:p>
              <a:pPr indent="0" lvl="0" marL="0" rtl="0" algn="l">
                <a:spcBef>
                  <a:spcPts val="0"/>
                </a:spcBef>
                <a:spcAft>
                  <a:spcPts val="0"/>
                </a:spcAft>
                <a:buNone/>
              </a:pPr>
              <a:br>
                <a:rPr lang="en" sz="1796"/>
              </a:br>
              <a:endParaRPr sz="1796"/>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9C7"/>
        </a:solidFill>
      </p:bgPr>
    </p:bg>
    <p:spTree>
      <p:nvGrpSpPr>
        <p:cNvPr id="447" name="Shape 447"/>
        <p:cNvGrpSpPr/>
        <p:nvPr/>
      </p:nvGrpSpPr>
      <p:grpSpPr>
        <a:xfrm>
          <a:off x="0" y="0"/>
          <a:ext cx="0" cy="0"/>
          <a:chOff x="0" y="0"/>
          <a:chExt cx="0" cy="0"/>
        </a:xfrm>
      </p:grpSpPr>
      <p:pic>
        <p:nvPicPr>
          <p:cNvPr id="448" name="Google Shape;448;p36"/>
          <p:cNvPicPr preferRelativeResize="0"/>
          <p:nvPr/>
        </p:nvPicPr>
        <p:blipFill rotWithShape="1">
          <a:blip r:embed="rId3">
            <a:alphaModFix amt="24000"/>
          </a:blip>
          <a:srcRect b="0" l="0" r="38161" t="0"/>
          <a:stretch/>
        </p:blipFill>
        <p:spPr>
          <a:xfrm>
            <a:off x="2398150" y="0"/>
            <a:ext cx="4037150" cy="5143500"/>
          </a:xfrm>
          <a:prstGeom prst="rect">
            <a:avLst/>
          </a:prstGeom>
          <a:noFill/>
          <a:ln>
            <a:noFill/>
          </a:ln>
        </p:spPr>
      </p:pic>
      <p:sp>
        <p:nvSpPr>
          <p:cNvPr id="449" name="Google Shape;449;p36"/>
          <p:cNvSpPr txBox="1"/>
          <p:nvPr>
            <p:ph type="title"/>
          </p:nvPr>
        </p:nvSpPr>
        <p:spPr>
          <a:xfrm>
            <a:off x="311700" y="1106125"/>
            <a:ext cx="8520600" cy="1963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2400">
                <a:solidFill>
                  <a:srgbClr val="00529F"/>
                </a:solidFill>
                <a:latin typeface="Open Sans"/>
                <a:ea typeface="Open Sans"/>
                <a:cs typeface="Open Sans"/>
                <a:sym typeface="Open Sans"/>
              </a:rPr>
              <a:t>Goal: Understand how women enter CS and how early experiences shaped participation </a:t>
            </a:r>
            <a:endParaRPr sz="2400">
              <a:solidFill>
                <a:srgbClr val="00529F"/>
              </a:solidFill>
              <a:latin typeface="Open Sans"/>
              <a:ea typeface="Open Sans"/>
              <a:cs typeface="Open Sans"/>
              <a:sym typeface="Open Sans"/>
            </a:endParaRPr>
          </a:p>
        </p:txBody>
      </p:sp>
      <p:sp>
        <p:nvSpPr>
          <p:cNvPr id="450" name="Google Shape;450;p36"/>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rgbClr val="00529F"/>
                </a:solidFill>
                <a:latin typeface="Open Sans"/>
                <a:ea typeface="Open Sans"/>
                <a:cs typeface="Open Sans"/>
                <a:sym typeface="Open Sans"/>
              </a:rPr>
              <a:t>Research Question 1: </a:t>
            </a:r>
            <a:r>
              <a:rPr i="1" lang="en">
                <a:solidFill>
                  <a:srgbClr val="00529F"/>
                </a:solidFill>
                <a:latin typeface="Open Sans"/>
                <a:ea typeface="Open Sans"/>
                <a:cs typeface="Open Sans"/>
                <a:sym typeface="Open Sans"/>
              </a:rPr>
              <a:t>“How do gendered norms, stereotypes, and institutional practices shape women’s pathways into CS and their experiences in CS education?”</a:t>
            </a:r>
            <a:endParaRPr i="1">
              <a:solidFill>
                <a:srgbClr val="00529F"/>
              </a:solidFill>
              <a:latin typeface="Open Sans"/>
              <a:ea typeface="Open Sans"/>
              <a:cs typeface="Open Sans"/>
              <a:sym typeface="Open Sans"/>
            </a:endParaRPr>
          </a:p>
          <a:p>
            <a:pPr indent="0" lvl="0" marL="0" rtl="0" algn="ctr">
              <a:spcBef>
                <a:spcPts val="1200"/>
              </a:spcBef>
              <a:spcAft>
                <a:spcPts val="1200"/>
              </a:spcAft>
              <a:buNone/>
            </a:pPr>
            <a:r>
              <a:t/>
            </a:r>
            <a:endParaRPr i="1"/>
          </a:p>
        </p:txBody>
      </p:sp>
      <p:grpSp>
        <p:nvGrpSpPr>
          <p:cNvPr id="451" name="Google Shape;451;p36"/>
          <p:cNvGrpSpPr/>
          <p:nvPr/>
        </p:nvGrpSpPr>
        <p:grpSpPr>
          <a:xfrm>
            <a:off x="595675" y="4554025"/>
            <a:ext cx="7738125" cy="393600"/>
            <a:chOff x="595675" y="4554025"/>
            <a:chExt cx="7738125" cy="393600"/>
          </a:xfrm>
        </p:grpSpPr>
        <p:sp>
          <p:nvSpPr>
            <p:cNvPr id="452" name="Google Shape;452;p36"/>
            <p:cNvSpPr txBox="1"/>
            <p:nvPr/>
          </p:nvSpPr>
          <p:spPr>
            <a:xfrm>
              <a:off x="595675" y="4554025"/>
              <a:ext cx="18750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00529F"/>
                  </a:solidFill>
                  <a:latin typeface="Open Sans"/>
                  <a:ea typeface="Open Sans"/>
                  <a:cs typeface="Open Sans"/>
                  <a:sym typeface="Open Sans"/>
                </a:rPr>
                <a:t>University of Delaware </a:t>
              </a:r>
              <a:endParaRPr sz="1200">
                <a:solidFill>
                  <a:srgbClr val="00529F"/>
                </a:solidFill>
                <a:latin typeface="Open Sans"/>
                <a:ea typeface="Open Sans"/>
                <a:cs typeface="Open Sans"/>
                <a:sym typeface="Open Sans"/>
              </a:endParaRPr>
            </a:p>
          </p:txBody>
        </p:sp>
        <p:sp>
          <p:nvSpPr>
            <p:cNvPr id="453" name="Google Shape;453;p36"/>
            <p:cNvSpPr txBox="1"/>
            <p:nvPr/>
          </p:nvSpPr>
          <p:spPr>
            <a:xfrm>
              <a:off x="3987450" y="4566175"/>
              <a:ext cx="1169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00529F"/>
                  </a:solidFill>
                  <a:latin typeface="Open Sans"/>
                  <a:ea typeface="Open Sans"/>
                  <a:cs typeface="Open Sans"/>
                  <a:sym typeface="Open Sans"/>
                </a:rPr>
                <a:t>Sensify Lab</a:t>
              </a:r>
              <a:endParaRPr sz="1200">
                <a:solidFill>
                  <a:srgbClr val="00529F"/>
                </a:solidFill>
                <a:latin typeface="Open Sans"/>
                <a:ea typeface="Open Sans"/>
                <a:cs typeface="Open Sans"/>
                <a:sym typeface="Open Sans"/>
              </a:endParaRPr>
            </a:p>
          </p:txBody>
        </p:sp>
        <p:sp>
          <p:nvSpPr>
            <p:cNvPr id="454" name="Google Shape;454;p36"/>
            <p:cNvSpPr txBox="1"/>
            <p:nvPr/>
          </p:nvSpPr>
          <p:spPr>
            <a:xfrm>
              <a:off x="7083700" y="4566175"/>
              <a:ext cx="1250100" cy="36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00529F"/>
                  </a:solidFill>
                  <a:latin typeface="Open Sans"/>
                  <a:ea typeface="Open Sans"/>
                  <a:cs typeface="Open Sans"/>
                  <a:sym typeface="Open Sans"/>
                </a:rPr>
                <a:t>RESPECT 2026</a:t>
              </a:r>
              <a:endParaRPr sz="1200">
                <a:solidFill>
                  <a:srgbClr val="00529F"/>
                </a:solidFill>
                <a:latin typeface="Open Sans"/>
                <a:ea typeface="Open Sans"/>
                <a:cs typeface="Open Sans"/>
                <a:sym typeface="Open Sans"/>
              </a:endParaRPr>
            </a:p>
          </p:txBody>
        </p:sp>
      </p:grpSp>
      <p:sp>
        <p:nvSpPr>
          <p:cNvPr id="455" name="Google Shape;455;p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rgbClr val="00529F"/>
                </a:solidFill>
                <a:latin typeface="Open Sans"/>
                <a:ea typeface="Open Sans"/>
                <a:cs typeface="Open Sans"/>
                <a:sym typeface="Open Sans"/>
              </a:rPr>
              <a:t>‹#›</a:t>
            </a:fld>
            <a:endParaRPr>
              <a:solidFill>
                <a:srgbClr val="00529F"/>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