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5143500" cx="9144000"/>
  <p:notesSz cx="6858000" cy="9144000"/>
  <p:embeddedFontLst>
    <p:embeddedFont>
      <p:font typeface="Aldrich"/>
      <p:regular r:id="rId55"/>
    </p:embeddedFont>
    <p:embeddedFont>
      <p:font typeface="Didact Gothic"/>
      <p:regular r:id="rId56"/>
    </p:embeddedFont>
    <p:embeddedFont>
      <p:font typeface="PT Sans"/>
      <p:regular r:id="rId57"/>
      <p:bold r:id="rId58"/>
      <p:italic r:id="rId59"/>
      <p:boldItalic r:id="rId60"/>
    </p:embeddedFont>
    <p:embeddedFont>
      <p:font typeface="DM Sans"/>
      <p:regular r:id="rId61"/>
      <p:bold r:id="rId62"/>
      <p:italic r:id="rId63"/>
      <p:boldItalic r:id="rId64"/>
    </p:embeddedFont>
    <p:embeddedFont>
      <p:font typeface="Century Gothic"/>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atthew Mauriello"/>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DMSans-bold.fntdata"/><Relationship Id="rId61" Type="http://schemas.openxmlformats.org/officeDocument/2006/relationships/font" Target="fonts/DMSans-regular.fntdata"/><Relationship Id="rId20" Type="http://schemas.openxmlformats.org/officeDocument/2006/relationships/slide" Target="slides/slide15.xml"/><Relationship Id="rId64" Type="http://schemas.openxmlformats.org/officeDocument/2006/relationships/font" Target="fonts/DMSans-boldItalic.fntdata"/><Relationship Id="rId63" Type="http://schemas.openxmlformats.org/officeDocument/2006/relationships/font" Target="fonts/DMSans-italic.fntdata"/><Relationship Id="rId22" Type="http://schemas.openxmlformats.org/officeDocument/2006/relationships/slide" Target="slides/slide17.xml"/><Relationship Id="rId66" Type="http://schemas.openxmlformats.org/officeDocument/2006/relationships/font" Target="fonts/CenturyGothic-bold.fntdata"/><Relationship Id="rId21" Type="http://schemas.openxmlformats.org/officeDocument/2006/relationships/slide" Target="slides/slide16.xml"/><Relationship Id="rId65" Type="http://schemas.openxmlformats.org/officeDocument/2006/relationships/font" Target="fonts/CenturyGothic-regular.fntdata"/><Relationship Id="rId24" Type="http://schemas.openxmlformats.org/officeDocument/2006/relationships/slide" Target="slides/slide19.xml"/><Relationship Id="rId68" Type="http://schemas.openxmlformats.org/officeDocument/2006/relationships/font" Target="fonts/CenturyGothic-boldItalic.fntdata"/><Relationship Id="rId23" Type="http://schemas.openxmlformats.org/officeDocument/2006/relationships/slide" Target="slides/slide18.xml"/><Relationship Id="rId67" Type="http://schemas.openxmlformats.org/officeDocument/2006/relationships/font" Target="fonts/CenturyGothic-italic.fntdata"/><Relationship Id="rId60" Type="http://schemas.openxmlformats.org/officeDocument/2006/relationships/font" Target="fonts/PTSans-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Aldrich-regular.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PTSans-regular.fntdata"/><Relationship Id="rId12" Type="http://schemas.openxmlformats.org/officeDocument/2006/relationships/slide" Target="slides/slide7.xml"/><Relationship Id="rId56" Type="http://schemas.openxmlformats.org/officeDocument/2006/relationships/font" Target="fonts/DidactGothic-regular.fntdata"/><Relationship Id="rId15" Type="http://schemas.openxmlformats.org/officeDocument/2006/relationships/slide" Target="slides/slide10.xml"/><Relationship Id="rId59" Type="http://schemas.openxmlformats.org/officeDocument/2006/relationships/font" Target="fonts/PTSans-italic.fntdata"/><Relationship Id="rId14" Type="http://schemas.openxmlformats.org/officeDocument/2006/relationships/slide" Target="slides/slide9.xml"/><Relationship Id="rId58" Type="http://schemas.openxmlformats.org/officeDocument/2006/relationships/font" Target="fonts/PTSans-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7-06T10:59:29.514">
    <p:pos x="6000" y="0"/>
    <p:text>Add another slide with full references after this slide for archival purposes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53de5052a6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53de5052a6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g3a7862aa9c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0" name="Google Shape;1080;g3a7862aa9c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5" name="Shape 1085"/>
        <p:cNvGrpSpPr/>
        <p:nvPr/>
      </p:nvGrpSpPr>
      <p:grpSpPr>
        <a:xfrm>
          <a:off x="0" y="0"/>
          <a:ext cx="0" cy="0"/>
          <a:chOff x="0" y="0"/>
          <a:chExt cx="0" cy="0"/>
        </a:xfrm>
      </p:grpSpPr>
      <p:sp>
        <p:nvSpPr>
          <p:cNvPr id="1086" name="Google Shape;1086;g3f3a55781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7" name="Google Shape;1087;g3f3a55781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3f3a55781f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3f3a55781f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9" name="Shape 1099"/>
        <p:cNvGrpSpPr/>
        <p:nvPr/>
      </p:nvGrpSpPr>
      <p:grpSpPr>
        <a:xfrm>
          <a:off x="0" y="0"/>
          <a:ext cx="0" cy="0"/>
          <a:chOff x="0" y="0"/>
          <a:chExt cx="0" cy="0"/>
        </a:xfrm>
      </p:grpSpPr>
      <p:sp>
        <p:nvSpPr>
          <p:cNvPr id="1100" name="Google Shape;1100;g3f3a55781f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1" name="Google Shape;1101;g3f3a55781f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3f3a55781fe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3f3a55781f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3f3a55781fe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3f3a55781fe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3f516c5d388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2" name="Google Shape;1122;g3f516c5d38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g3f06f1f6b0f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0" name="Google Shape;1130;g3f06f1f6b0f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3f3a55781fe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3f3a55781f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3f3a55781f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3f3a55781f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3a7dc91276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3a7dc91276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3a7dc91276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3a7dc91276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g3f3a55781fe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7" name="Google Shape;1167;g3f3a55781f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3a7dc912761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3a7dc912761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3f3a55781fe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3f3a55781fe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0" name="Shape 1210"/>
        <p:cNvGrpSpPr/>
        <p:nvPr/>
      </p:nvGrpSpPr>
      <p:grpSpPr>
        <a:xfrm>
          <a:off x="0" y="0"/>
          <a:ext cx="0" cy="0"/>
          <a:chOff x="0" y="0"/>
          <a:chExt cx="0" cy="0"/>
        </a:xfrm>
      </p:grpSpPr>
      <p:sp>
        <p:nvSpPr>
          <p:cNvPr id="1211" name="Google Shape;1211;g3a7dc912761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2" name="Google Shape;1212;g3a7dc912761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3f3a55781fe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3f3a55781fe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3a7dc91276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3a7dc91276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3f3a55781fe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5" name="Google Shape;1235;g3f3a55781fe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3f3a55781f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3f3a55781f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3f3a55781fe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3f3a55781fe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3f3a55781fe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6" name="Google Shape;1256;g3f3a55781fe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3f06f1f6b0f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3" name="Google Shape;1263;g3f06f1f6b0f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3f3a55781fe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3f3a55781fe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3f3a55781fe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7" name="Google Shape;1277;g3f3a55781fe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2" name="Shape 1282"/>
        <p:cNvGrpSpPr/>
        <p:nvPr/>
      </p:nvGrpSpPr>
      <p:grpSpPr>
        <a:xfrm>
          <a:off x="0" y="0"/>
          <a:ext cx="0" cy="0"/>
          <a:chOff x="0" y="0"/>
          <a:chExt cx="0" cy="0"/>
        </a:xfrm>
      </p:grpSpPr>
      <p:sp>
        <p:nvSpPr>
          <p:cNvPr id="1283" name="Google Shape;1283;g3f3a55781fe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4" name="Google Shape;1284;g3f3a55781fe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3f51f2b3aa3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3f51f2b3aa3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3a7dc912761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3a7dc912761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g3a7dc912761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1" name="Google Shape;1341;g3a7dc912761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3f51f2b3aa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3f51f2b3aa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3f51f2b3aa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5" name="Google Shape;1355;g3f51f2b3aa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0" name="Shape 1360"/>
        <p:cNvGrpSpPr/>
        <p:nvPr/>
      </p:nvGrpSpPr>
      <p:grpSpPr>
        <a:xfrm>
          <a:off x="0" y="0"/>
          <a:ext cx="0" cy="0"/>
          <a:chOff x="0" y="0"/>
          <a:chExt cx="0" cy="0"/>
        </a:xfrm>
      </p:grpSpPr>
      <p:sp>
        <p:nvSpPr>
          <p:cNvPr id="1361" name="Google Shape;1361;g3f51f2b3aa3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2" name="Google Shape;1362;g3f51f2b3aa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3f51f2b3aa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3f51f2b3aa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3f51f2b3aa3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3f51f2b3aa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3f3a55781fe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3" name="Google Shape;1383;g3f3a55781fe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3f528523af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3f528523af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5" name="Shape 1395"/>
        <p:cNvGrpSpPr/>
        <p:nvPr/>
      </p:nvGrpSpPr>
      <p:grpSpPr>
        <a:xfrm>
          <a:off x="0" y="0"/>
          <a:ext cx="0" cy="0"/>
          <a:chOff x="0" y="0"/>
          <a:chExt cx="0" cy="0"/>
        </a:xfrm>
      </p:grpSpPr>
      <p:sp>
        <p:nvSpPr>
          <p:cNvPr id="1396" name="Google Shape;1396;g3f528523af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7" name="Google Shape;1397;g3f528523af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3a7ef5800eb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3a7ef5800e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3f3a55781f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3f3a55781f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3f06f1f6b0f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7" name="Google Shape;1437;g3f06f1f6b0f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2" name="Shape 1442"/>
        <p:cNvGrpSpPr/>
        <p:nvPr/>
      </p:nvGrpSpPr>
      <p:grpSpPr>
        <a:xfrm>
          <a:off x="0" y="0"/>
          <a:ext cx="0" cy="0"/>
          <a:chOff x="0" y="0"/>
          <a:chExt cx="0" cy="0"/>
        </a:xfrm>
      </p:grpSpPr>
      <p:sp>
        <p:nvSpPr>
          <p:cNvPr id="1443" name="Google Shape;1443;g3f528523af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4" name="Google Shape;1444;g3f528523af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g3f528523af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1" name="Google Shape;1451;g3f528523af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g3a7dc91276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8" name="Google Shape;1458;g3a7dc91276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9" name="Shape 1469"/>
        <p:cNvGrpSpPr/>
        <p:nvPr/>
      </p:nvGrpSpPr>
      <p:grpSpPr>
        <a:xfrm>
          <a:off x="0" y="0"/>
          <a:ext cx="0" cy="0"/>
          <a:chOff x="0" y="0"/>
          <a:chExt cx="0" cy="0"/>
        </a:xfrm>
      </p:grpSpPr>
      <p:sp>
        <p:nvSpPr>
          <p:cNvPr id="1470" name="Google Shape;1470;g3f51f2b3aa3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1" name="Google Shape;1471;g3f51f2b3aa3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3f528523af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5" name="Google Shape;1485;g3f528523af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g3f528523af3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2" name="Google Shape;1492;g3f528523af3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3a809b12d2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3a809b12d2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hd5e863684c3a58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9" name="Google Shape;1549;hd5e863684c3a58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2"/>
        </a:solidFill>
      </p:bgPr>
    </p:bg>
    <p:spTree>
      <p:nvGrpSpPr>
        <p:cNvPr id="9" name="Shape 9"/>
        <p:cNvGrpSpPr/>
        <p:nvPr/>
      </p:nvGrpSpPr>
      <p:grpSpPr>
        <a:xfrm>
          <a:off x="0" y="0"/>
          <a:ext cx="0" cy="0"/>
          <a:chOff x="0" y="0"/>
          <a:chExt cx="0" cy="0"/>
        </a:xfrm>
      </p:grpSpPr>
      <p:grpSp>
        <p:nvGrpSpPr>
          <p:cNvPr id="10" name="Google Shape;10;p2"/>
          <p:cNvGrpSpPr/>
          <p:nvPr/>
        </p:nvGrpSpPr>
        <p:grpSpPr>
          <a:xfrm>
            <a:off x="255151" y="2785291"/>
            <a:ext cx="2526614" cy="874564"/>
            <a:chOff x="3457434" y="4469778"/>
            <a:chExt cx="1572451" cy="544289"/>
          </a:xfrm>
        </p:grpSpPr>
        <p:sp>
          <p:nvSpPr>
            <p:cNvPr id="11" name="Google Shape;11;p2"/>
            <p:cNvSpPr/>
            <p:nvPr/>
          </p:nvSpPr>
          <p:spPr>
            <a:xfrm>
              <a:off x="3457434" y="4667694"/>
              <a:ext cx="1467538" cy="346372"/>
            </a:xfrm>
            <a:custGeom>
              <a:rect b="b" l="l" r="r" t="t"/>
              <a:pathLst>
                <a:path extrusionOk="0" h="14307" w="60617">
                  <a:moveTo>
                    <a:pt x="7848" y="0"/>
                  </a:moveTo>
                  <a:cubicBezTo>
                    <a:pt x="3393" y="0"/>
                    <a:pt x="1" y="3229"/>
                    <a:pt x="1" y="7153"/>
                  </a:cubicBezTo>
                  <a:cubicBezTo>
                    <a:pt x="1" y="11077"/>
                    <a:pt x="3393" y="14306"/>
                    <a:pt x="7848" y="14306"/>
                  </a:cubicBezTo>
                  <a:lnTo>
                    <a:pt x="60617" y="14306"/>
                  </a:lnTo>
                  <a:lnTo>
                    <a:pt x="60617" y="0"/>
                  </a:lnTo>
                  <a:close/>
                </a:path>
              </a:pathLst>
            </a:custGeom>
            <a:solidFill>
              <a:schemeClr val="accent6"/>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3531662" y="4713209"/>
              <a:ext cx="1393310" cy="255319"/>
            </a:xfrm>
            <a:custGeom>
              <a:rect b="b" l="l" r="r" t="t"/>
              <a:pathLst>
                <a:path extrusionOk="0" h="10546" w="57551">
                  <a:moveTo>
                    <a:pt x="7480" y="0"/>
                  </a:moveTo>
                  <a:cubicBezTo>
                    <a:pt x="3393" y="0"/>
                    <a:pt x="0" y="2371"/>
                    <a:pt x="0" y="5273"/>
                  </a:cubicBezTo>
                  <a:cubicBezTo>
                    <a:pt x="0" y="8175"/>
                    <a:pt x="3393" y="10546"/>
                    <a:pt x="7480" y="10546"/>
                  </a:cubicBezTo>
                  <a:lnTo>
                    <a:pt x="57551" y="10546"/>
                  </a:lnTo>
                  <a:lnTo>
                    <a:pt x="575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3531662" y="4750807"/>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3598337" y="4741898"/>
              <a:ext cx="1422023" cy="16850"/>
            </a:xfrm>
            <a:custGeom>
              <a:rect b="b" l="l" r="r" t="t"/>
              <a:pathLst>
                <a:path extrusionOk="0" h="696" w="58737">
                  <a:moveTo>
                    <a:pt x="0" y="1"/>
                  </a:moveTo>
                  <a:lnTo>
                    <a:pt x="0" y="696"/>
                  </a:lnTo>
                  <a:lnTo>
                    <a:pt x="58736" y="696"/>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3531662" y="4812156"/>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3531662" y="4804239"/>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3531662" y="4869557"/>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3531662" y="4861641"/>
              <a:ext cx="1422023" cy="16850"/>
            </a:xfrm>
            <a:custGeom>
              <a:rect b="b" l="l" r="r" t="t"/>
              <a:pathLst>
                <a:path extrusionOk="0" h="696" w="58737">
                  <a:moveTo>
                    <a:pt x="0" y="0"/>
                  </a:moveTo>
                  <a:lnTo>
                    <a:pt x="0" y="695"/>
                  </a:lnTo>
                  <a:lnTo>
                    <a:pt x="58736" y="695"/>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3531662" y="4931898"/>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3607862" y="4923982"/>
              <a:ext cx="1422023" cy="15858"/>
            </a:xfrm>
            <a:custGeom>
              <a:rect b="b" l="l" r="r" t="t"/>
              <a:pathLst>
                <a:path extrusionOk="0" h="655" w="58737">
                  <a:moveTo>
                    <a:pt x="0" y="0"/>
                  </a:moveTo>
                  <a:lnTo>
                    <a:pt x="0" y="654"/>
                  </a:lnTo>
                  <a:lnTo>
                    <a:pt x="58736" y="654"/>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3457434" y="4469778"/>
              <a:ext cx="1467538" cy="197941"/>
            </a:xfrm>
            <a:custGeom>
              <a:rect b="b" l="l" r="r" t="t"/>
              <a:pathLst>
                <a:path extrusionOk="0" h="8176" w="60617">
                  <a:moveTo>
                    <a:pt x="7848" y="0"/>
                  </a:moveTo>
                  <a:cubicBezTo>
                    <a:pt x="3393" y="0"/>
                    <a:pt x="1" y="1881"/>
                    <a:pt x="1" y="4088"/>
                  </a:cubicBezTo>
                  <a:cubicBezTo>
                    <a:pt x="1" y="6295"/>
                    <a:pt x="3393" y="8175"/>
                    <a:pt x="7848" y="8175"/>
                  </a:cubicBezTo>
                  <a:lnTo>
                    <a:pt x="60617" y="8175"/>
                  </a:lnTo>
                  <a:lnTo>
                    <a:pt x="60617" y="0"/>
                  </a:ln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3531662" y="4494520"/>
              <a:ext cx="1393310" cy="144485"/>
            </a:xfrm>
            <a:custGeom>
              <a:rect b="b" l="l" r="r" t="t"/>
              <a:pathLst>
                <a:path extrusionOk="0" h="5968" w="57551">
                  <a:moveTo>
                    <a:pt x="7480" y="0"/>
                  </a:moveTo>
                  <a:cubicBezTo>
                    <a:pt x="3393" y="0"/>
                    <a:pt x="0" y="1390"/>
                    <a:pt x="0" y="3066"/>
                  </a:cubicBezTo>
                  <a:cubicBezTo>
                    <a:pt x="0" y="4782"/>
                    <a:pt x="3393" y="5968"/>
                    <a:pt x="7480" y="5968"/>
                  </a:cubicBezTo>
                  <a:lnTo>
                    <a:pt x="57551" y="5968"/>
                  </a:lnTo>
                  <a:lnTo>
                    <a:pt x="575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3531662" y="4515293"/>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3607862" y="4507376"/>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3531662" y="4552891"/>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3541187" y="4543981"/>
              <a:ext cx="1422023" cy="16850"/>
            </a:xfrm>
            <a:custGeom>
              <a:rect b="b" l="l" r="r" t="t"/>
              <a:pathLst>
                <a:path extrusionOk="0" h="696" w="58737">
                  <a:moveTo>
                    <a:pt x="0" y="1"/>
                  </a:moveTo>
                  <a:lnTo>
                    <a:pt x="0" y="696"/>
                  </a:lnTo>
                  <a:lnTo>
                    <a:pt x="58736" y="696"/>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3531662" y="4585550"/>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3531662" y="4618209"/>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3607862" y="4610293"/>
              <a:ext cx="1422023" cy="16850"/>
            </a:xfrm>
            <a:custGeom>
              <a:rect b="b" l="l" r="r" t="t"/>
              <a:pathLst>
                <a:path extrusionOk="0" h="696" w="58737">
                  <a:moveTo>
                    <a:pt x="0" y="0"/>
                  </a:moveTo>
                  <a:lnTo>
                    <a:pt x="0" y="695"/>
                  </a:lnTo>
                  <a:lnTo>
                    <a:pt x="58736" y="695"/>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3541187" y="4577633"/>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 name="Google Shape;31;p2"/>
          <p:cNvGrpSpPr/>
          <p:nvPr/>
        </p:nvGrpSpPr>
        <p:grpSpPr>
          <a:xfrm>
            <a:off x="102751" y="3680641"/>
            <a:ext cx="2526614" cy="874564"/>
            <a:chOff x="3457434" y="4469778"/>
            <a:chExt cx="1572451" cy="544289"/>
          </a:xfrm>
        </p:grpSpPr>
        <p:sp>
          <p:nvSpPr>
            <p:cNvPr id="32" name="Google Shape;32;p2"/>
            <p:cNvSpPr/>
            <p:nvPr/>
          </p:nvSpPr>
          <p:spPr>
            <a:xfrm>
              <a:off x="3457434" y="4667694"/>
              <a:ext cx="1467538" cy="346372"/>
            </a:xfrm>
            <a:custGeom>
              <a:rect b="b" l="l" r="r" t="t"/>
              <a:pathLst>
                <a:path extrusionOk="0" h="14307" w="60617">
                  <a:moveTo>
                    <a:pt x="7848" y="0"/>
                  </a:moveTo>
                  <a:cubicBezTo>
                    <a:pt x="3393" y="0"/>
                    <a:pt x="1" y="3229"/>
                    <a:pt x="1" y="7153"/>
                  </a:cubicBezTo>
                  <a:cubicBezTo>
                    <a:pt x="1" y="11077"/>
                    <a:pt x="3393" y="14306"/>
                    <a:pt x="7848" y="14306"/>
                  </a:cubicBezTo>
                  <a:lnTo>
                    <a:pt x="60617" y="14306"/>
                  </a:lnTo>
                  <a:lnTo>
                    <a:pt x="60617" y="0"/>
                  </a:ln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3531662" y="4713209"/>
              <a:ext cx="1393310" cy="255319"/>
            </a:xfrm>
            <a:custGeom>
              <a:rect b="b" l="l" r="r" t="t"/>
              <a:pathLst>
                <a:path extrusionOk="0" h="10546" w="57551">
                  <a:moveTo>
                    <a:pt x="7480" y="0"/>
                  </a:moveTo>
                  <a:cubicBezTo>
                    <a:pt x="3393" y="0"/>
                    <a:pt x="0" y="2371"/>
                    <a:pt x="0" y="5273"/>
                  </a:cubicBezTo>
                  <a:cubicBezTo>
                    <a:pt x="0" y="8175"/>
                    <a:pt x="3393" y="10546"/>
                    <a:pt x="7480" y="10546"/>
                  </a:cubicBezTo>
                  <a:lnTo>
                    <a:pt x="57551" y="10546"/>
                  </a:lnTo>
                  <a:lnTo>
                    <a:pt x="575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3531662" y="4750807"/>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3598337" y="4741898"/>
              <a:ext cx="1422023" cy="16850"/>
            </a:xfrm>
            <a:custGeom>
              <a:rect b="b" l="l" r="r" t="t"/>
              <a:pathLst>
                <a:path extrusionOk="0" h="696" w="58737">
                  <a:moveTo>
                    <a:pt x="0" y="1"/>
                  </a:moveTo>
                  <a:lnTo>
                    <a:pt x="0" y="696"/>
                  </a:lnTo>
                  <a:lnTo>
                    <a:pt x="58736" y="696"/>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3531662" y="4812156"/>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3531662" y="4804239"/>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3531662" y="4869557"/>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3531662" y="4861641"/>
              <a:ext cx="1422023" cy="16850"/>
            </a:xfrm>
            <a:custGeom>
              <a:rect b="b" l="l" r="r" t="t"/>
              <a:pathLst>
                <a:path extrusionOk="0" h="696" w="58737">
                  <a:moveTo>
                    <a:pt x="0" y="0"/>
                  </a:moveTo>
                  <a:lnTo>
                    <a:pt x="0" y="695"/>
                  </a:lnTo>
                  <a:lnTo>
                    <a:pt x="58736" y="695"/>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3531662" y="4931898"/>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3607862" y="4923982"/>
              <a:ext cx="1422023" cy="15858"/>
            </a:xfrm>
            <a:custGeom>
              <a:rect b="b" l="l" r="r" t="t"/>
              <a:pathLst>
                <a:path extrusionOk="0" h="655" w="58737">
                  <a:moveTo>
                    <a:pt x="0" y="0"/>
                  </a:moveTo>
                  <a:lnTo>
                    <a:pt x="0" y="654"/>
                  </a:lnTo>
                  <a:lnTo>
                    <a:pt x="58736" y="654"/>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3457434" y="4469778"/>
              <a:ext cx="1467538" cy="197941"/>
            </a:xfrm>
            <a:custGeom>
              <a:rect b="b" l="l" r="r" t="t"/>
              <a:pathLst>
                <a:path extrusionOk="0" h="8176" w="60617">
                  <a:moveTo>
                    <a:pt x="7848" y="0"/>
                  </a:moveTo>
                  <a:cubicBezTo>
                    <a:pt x="3393" y="0"/>
                    <a:pt x="1" y="1881"/>
                    <a:pt x="1" y="4088"/>
                  </a:cubicBezTo>
                  <a:cubicBezTo>
                    <a:pt x="1" y="6295"/>
                    <a:pt x="3393" y="8175"/>
                    <a:pt x="7848" y="8175"/>
                  </a:cubicBezTo>
                  <a:lnTo>
                    <a:pt x="60617" y="8175"/>
                  </a:lnTo>
                  <a:lnTo>
                    <a:pt x="60617" y="0"/>
                  </a:lnTo>
                  <a:close/>
                </a:path>
              </a:pathLst>
            </a:custGeom>
            <a:solidFill>
              <a:schemeClr val="accen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3531662" y="4494520"/>
              <a:ext cx="1393310" cy="144485"/>
            </a:xfrm>
            <a:custGeom>
              <a:rect b="b" l="l" r="r" t="t"/>
              <a:pathLst>
                <a:path extrusionOk="0" h="5968" w="57551">
                  <a:moveTo>
                    <a:pt x="7480" y="0"/>
                  </a:moveTo>
                  <a:cubicBezTo>
                    <a:pt x="3393" y="0"/>
                    <a:pt x="0" y="1390"/>
                    <a:pt x="0" y="3066"/>
                  </a:cubicBezTo>
                  <a:cubicBezTo>
                    <a:pt x="0" y="4782"/>
                    <a:pt x="3393" y="5968"/>
                    <a:pt x="7480" y="5968"/>
                  </a:cubicBezTo>
                  <a:lnTo>
                    <a:pt x="57551" y="5968"/>
                  </a:lnTo>
                  <a:lnTo>
                    <a:pt x="575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3531662" y="4536065"/>
              <a:ext cx="477978" cy="102941"/>
            </a:xfrm>
            <a:custGeom>
              <a:rect b="b" l="l" r="r" t="t"/>
              <a:pathLst>
                <a:path extrusionOk="0" h="4252" w="19743">
                  <a:moveTo>
                    <a:pt x="859" y="1"/>
                  </a:moveTo>
                  <a:cubicBezTo>
                    <a:pt x="327" y="328"/>
                    <a:pt x="0" y="859"/>
                    <a:pt x="0" y="1350"/>
                  </a:cubicBezTo>
                  <a:cubicBezTo>
                    <a:pt x="0" y="3066"/>
                    <a:pt x="3393" y="4252"/>
                    <a:pt x="7480" y="4252"/>
                  </a:cubicBezTo>
                  <a:lnTo>
                    <a:pt x="19742" y="4252"/>
                  </a:lnTo>
                  <a:cubicBezTo>
                    <a:pt x="12753" y="3761"/>
                    <a:pt x="4946" y="2739"/>
                    <a:pt x="85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3531662" y="4515293"/>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3607862" y="4507376"/>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3531662" y="4552891"/>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3541187" y="4543981"/>
              <a:ext cx="1422023" cy="16850"/>
            </a:xfrm>
            <a:custGeom>
              <a:rect b="b" l="l" r="r" t="t"/>
              <a:pathLst>
                <a:path extrusionOk="0" h="696" w="58737">
                  <a:moveTo>
                    <a:pt x="0" y="1"/>
                  </a:moveTo>
                  <a:lnTo>
                    <a:pt x="0" y="696"/>
                  </a:lnTo>
                  <a:lnTo>
                    <a:pt x="58736" y="696"/>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3531662" y="4585550"/>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3531662" y="4618209"/>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3607862" y="4610293"/>
              <a:ext cx="1422023" cy="16850"/>
            </a:xfrm>
            <a:custGeom>
              <a:rect b="b" l="l" r="r" t="t"/>
              <a:pathLst>
                <a:path extrusionOk="0" h="696" w="58737">
                  <a:moveTo>
                    <a:pt x="0" y="0"/>
                  </a:moveTo>
                  <a:lnTo>
                    <a:pt x="0" y="695"/>
                  </a:lnTo>
                  <a:lnTo>
                    <a:pt x="58736" y="695"/>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3541187" y="4577633"/>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 name="Google Shape;53;p2"/>
          <p:cNvGrpSpPr/>
          <p:nvPr/>
        </p:nvGrpSpPr>
        <p:grpSpPr>
          <a:xfrm>
            <a:off x="7228313" y="-114309"/>
            <a:ext cx="1915697" cy="4616272"/>
            <a:chOff x="7899913" y="-114309"/>
            <a:chExt cx="1915697" cy="4616272"/>
          </a:xfrm>
        </p:grpSpPr>
        <p:sp>
          <p:nvSpPr>
            <p:cNvPr id="54" name="Google Shape;54;p2"/>
            <p:cNvSpPr/>
            <p:nvPr/>
          </p:nvSpPr>
          <p:spPr>
            <a:xfrm>
              <a:off x="8606186" y="3608365"/>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8566430" y="3568608"/>
              <a:ext cx="79551" cy="562883"/>
            </a:xfrm>
            <a:custGeom>
              <a:rect b="b" l="l" r="r" t="t"/>
              <a:pathLst>
                <a:path extrusionOk="0" h="14470" w="2045">
                  <a:moveTo>
                    <a:pt x="1023" y="0"/>
                  </a:moveTo>
                  <a:cubicBezTo>
                    <a:pt x="369" y="0"/>
                    <a:pt x="1" y="327"/>
                    <a:pt x="1" y="1022"/>
                  </a:cubicBezTo>
                  <a:lnTo>
                    <a:pt x="1" y="13448"/>
                  </a:lnTo>
                  <a:cubicBezTo>
                    <a:pt x="1" y="13979"/>
                    <a:pt x="369" y="14470"/>
                    <a:pt x="1023" y="14470"/>
                  </a:cubicBezTo>
                  <a:cubicBezTo>
                    <a:pt x="1554" y="14470"/>
                    <a:pt x="2044" y="13979"/>
                    <a:pt x="2044" y="13448"/>
                  </a:cubicBezTo>
                  <a:lnTo>
                    <a:pt x="2044" y="1022"/>
                  </a:lnTo>
                  <a:cubicBezTo>
                    <a:pt x="2044" y="327"/>
                    <a:pt x="1554" y="0"/>
                    <a:pt x="1023"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8798589" y="3873900"/>
              <a:ext cx="39" cy="483371"/>
            </a:xfrm>
            <a:custGeom>
              <a:rect b="b" l="l" r="r" t="t"/>
              <a:pathLst>
                <a:path extrusionOk="0" h="12426" w="1">
                  <a:moveTo>
                    <a:pt x="0" y="0"/>
                  </a:moveTo>
                  <a:lnTo>
                    <a:pt x="0"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8758832" y="3834144"/>
              <a:ext cx="79551" cy="562883"/>
            </a:xfrm>
            <a:custGeom>
              <a:rect b="b" l="l" r="r" t="t"/>
              <a:pathLst>
                <a:path extrusionOk="0" h="14470" w="2045">
                  <a:moveTo>
                    <a:pt x="1022" y="0"/>
                  </a:moveTo>
                  <a:cubicBezTo>
                    <a:pt x="532" y="0"/>
                    <a:pt x="0" y="491"/>
                    <a:pt x="0" y="1022"/>
                  </a:cubicBezTo>
                  <a:lnTo>
                    <a:pt x="0" y="13448"/>
                  </a:lnTo>
                  <a:cubicBezTo>
                    <a:pt x="0" y="14102"/>
                    <a:pt x="532" y="14470"/>
                    <a:pt x="1022" y="14470"/>
                  </a:cubicBezTo>
                  <a:cubicBezTo>
                    <a:pt x="1554" y="14470"/>
                    <a:pt x="2044" y="14102"/>
                    <a:pt x="2044" y="13448"/>
                  </a:cubicBezTo>
                  <a:lnTo>
                    <a:pt x="2044" y="1022"/>
                  </a:lnTo>
                  <a:cubicBezTo>
                    <a:pt x="2044" y="491"/>
                    <a:pt x="1554"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7899913" y="-114309"/>
              <a:ext cx="1238654" cy="3139619"/>
            </a:xfrm>
            <a:custGeom>
              <a:rect b="b" l="l" r="r" t="t"/>
              <a:pathLst>
                <a:path extrusionOk="0" h="80710" w="31842">
                  <a:moveTo>
                    <a:pt x="3210" y="0"/>
                  </a:moveTo>
                  <a:cubicBezTo>
                    <a:pt x="2252" y="0"/>
                    <a:pt x="1348" y="293"/>
                    <a:pt x="818" y="992"/>
                  </a:cubicBezTo>
                  <a:cubicBezTo>
                    <a:pt x="164" y="1851"/>
                    <a:pt x="1" y="2873"/>
                    <a:pt x="1" y="3894"/>
                  </a:cubicBezTo>
                  <a:cubicBezTo>
                    <a:pt x="1" y="8677"/>
                    <a:pt x="4088" y="12928"/>
                    <a:pt x="3557" y="17710"/>
                  </a:cubicBezTo>
                  <a:cubicBezTo>
                    <a:pt x="3393" y="20408"/>
                    <a:pt x="1513" y="22983"/>
                    <a:pt x="1513" y="25680"/>
                  </a:cubicBezTo>
                  <a:cubicBezTo>
                    <a:pt x="1513" y="29768"/>
                    <a:pt x="5437" y="33038"/>
                    <a:pt x="6295" y="36921"/>
                  </a:cubicBezTo>
                  <a:cubicBezTo>
                    <a:pt x="7481" y="43420"/>
                    <a:pt x="655" y="50736"/>
                    <a:pt x="4579" y="56009"/>
                  </a:cubicBezTo>
                  <a:cubicBezTo>
                    <a:pt x="6295" y="58584"/>
                    <a:pt x="10219" y="59933"/>
                    <a:pt x="10383" y="62998"/>
                  </a:cubicBezTo>
                  <a:cubicBezTo>
                    <a:pt x="10546" y="65369"/>
                    <a:pt x="7971" y="67086"/>
                    <a:pt x="6786" y="69293"/>
                  </a:cubicBezTo>
                  <a:cubicBezTo>
                    <a:pt x="5273" y="71663"/>
                    <a:pt x="5437" y="74729"/>
                    <a:pt x="6786" y="77141"/>
                  </a:cubicBezTo>
                  <a:cubicBezTo>
                    <a:pt x="8254" y="79382"/>
                    <a:pt x="10929" y="80710"/>
                    <a:pt x="13496" y="80710"/>
                  </a:cubicBezTo>
                  <a:cubicBezTo>
                    <a:pt x="13644" y="80710"/>
                    <a:pt x="13792" y="80706"/>
                    <a:pt x="13939" y="80697"/>
                  </a:cubicBezTo>
                  <a:lnTo>
                    <a:pt x="22645" y="79838"/>
                  </a:lnTo>
                  <a:cubicBezTo>
                    <a:pt x="28245" y="79511"/>
                    <a:pt x="31842" y="71663"/>
                    <a:pt x="28245" y="67249"/>
                  </a:cubicBezTo>
                  <a:cubicBezTo>
                    <a:pt x="26569" y="65042"/>
                    <a:pt x="23503" y="63489"/>
                    <a:pt x="22645" y="60791"/>
                  </a:cubicBezTo>
                  <a:cubicBezTo>
                    <a:pt x="21623" y="56540"/>
                    <a:pt x="26732" y="52248"/>
                    <a:pt x="25016" y="48161"/>
                  </a:cubicBezTo>
                  <a:cubicBezTo>
                    <a:pt x="24321" y="46322"/>
                    <a:pt x="22277" y="45300"/>
                    <a:pt x="21092" y="43583"/>
                  </a:cubicBezTo>
                  <a:cubicBezTo>
                    <a:pt x="17863" y="39169"/>
                    <a:pt x="21787" y="32670"/>
                    <a:pt x="20601" y="27397"/>
                  </a:cubicBezTo>
                  <a:cubicBezTo>
                    <a:pt x="19743" y="22615"/>
                    <a:pt x="15124" y="19549"/>
                    <a:pt x="12917" y="15298"/>
                  </a:cubicBezTo>
                  <a:cubicBezTo>
                    <a:pt x="10383" y="10353"/>
                    <a:pt x="10546" y="3404"/>
                    <a:pt x="5764" y="665"/>
                  </a:cubicBezTo>
                  <a:cubicBezTo>
                    <a:pt x="5036" y="252"/>
                    <a:pt x="4100" y="0"/>
                    <a:pt x="3210" y="0"/>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8119015" y="89647"/>
              <a:ext cx="596298" cy="2776176"/>
            </a:xfrm>
            <a:custGeom>
              <a:rect b="b" l="l" r="r" t="t"/>
              <a:pathLst>
                <a:path extrusionOk="0" h="71367" w="15329">
                  <a:moveTo>
                    <a:pt x="328" y="0"/>
                  </a:moveTo>
                  <a:cubicBezTo>
                    <a:pt x="164" y="0"/>
                    <a:pt x="1" y="205"/>
                    <a:pt x="1" y="368"/>
                  </a:cubicBezTo>
                  <a:cubicBezTo>
                    <a:pt x="164" y="695"/>
                    <a:pt x="5805" y="23339"/>
                    <a:pt x="10219" y="43776"/>
                  </a:cubicBezTo>
                  <a:lnTo>
                    <a:pt x="10219" y="43776"/>
                  </a:lnTo>
                  <a:lnTo>
                    <a:pt x="4252" y="39525"/>
                  </a:lnTo>
                  <a:cubicBezTo>
                    <a:pt x="4252" y="39362"/>
                    <a:pt x="4088" y="39362"/>
                    <a:pt x="4088" y="39362"/>
                  </a:cubicBezTo>
                  <a:cubicBezTo>
                    <a:pt x="3925" y="39362"/>
                    <a:pt x="3925" y="39362"/>
                    <a:pt x="3925" y="39525"/>
                  </a:cubicBezTo>
                  <a:cubicBezTo>
                    <a:pt x="3761" y="39689"/>
                    <a:pt x="3761" y="39852"/>
                    <a:pt x="3925" y="40057"/>
                  </a:cubicBezTo>
                  <a:lnTo>
                    <a:pt x="10056" y="44471"/>
                  </a:lnTo>
                  <a:lnTo>
                    <a:pt x="10219" y="44635"/>
                  </a:lnTo>
                  <a:lnTo>
                    <a:pt x="10383" y="44635"/>
                  </a:lnTo>
                  <a:cubicBezTo>
                    <a:pt x="11568" y="50929"/>
                    <a:pt x="12754" y="57060"/>
                    <a:pt x="13612" y="62170"/>
                  </a:cubicBezTo>
                  <a:lnTo>
                    <a:pt x="8666" y="57060"/>
                  </a:lnTo>
                  <a:cubicBezTo>
                    <a:pt x="8666" y="56897"/>
                    <a:pt x="8503" y="56897"/>
                    <a:pt x="8503" y="56897"/>
                  </a:cubicBezTo>
                  <a:cubicBezTo>
                    <a:pt x="8339" y="56897"/>
                    <a:pt x="8339" y="56897"/>
                    <a:pt x="8176" y="57060"/>
                  </a:cubicBezTo>
                  <a:lnTo>
                    <a:pt x="8176" y="57428"/>
                  </a:lnTo>
                  <a:lnTo>
                    <a:pt x="13775" y="63355"/>
                  </a:lnTo>
                  <a:cubicBezTo>
                    <a:pt x="14307" y="66420"/>
                    <a:pt x="14634" y="69159"/>
                    <a:pt x="14797" y="71366"/>
                  </a:cubicBezTo>
                  <a:lnTo>
                    <a:pt x="15329" y="71366"/>
                  </a:lnTo>
                  <a:cubicBezTo>
                    <a:pt x="15329" y="69322"/>
                    <a:pt x="15002" y="66788"/>
                    <a:pt x="14470" y="64050"/>
                  </a:cubicBezTo>
                  <a:lnTo>
                    <a:pt x="14634" y="64050"/>
                  </a:lnTo>
                  <a:cubicBezTo>
                    <a:pt x="14634" y="64050"/>
                    <a:pt x="14797" y="64050"/>
                    <a:pt x="14797" y="63886"/>
                  </a:cubicBezTo>
                  <a:cubicBezTo>
                    <a:pt x="15002" y="63886"/>
                    <a:pt x="15002" y="63559"/>
                    <a:pt x="14797" y="63559"/>
                  </a:cubicBezTo>
                  <a:lnTo>
                    <a:pt x="14470" y="63028"/>
                  </a:lnTo>
                  <a:cubicBezTo>
                    <a:pt x="11078" y="41406"/>
                    <a:pt x="859" y="695"/>
                    <a:pt x="696" y="205"/>
                  </a:cubicBezTo>
                  <a:cubicBezTo>
                    <a:pt x="696" y="0"/>
                    <a:pt x="491" y="0"/>
                    <a:pt x="328"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8424307" y="938692"/>
              <a:ext cx="111332" cy="318046"/>
            </a:xfrm>
            <a:custGeom>
              <a:rect b="b" l="l" r="r" t="t"/>
              <a:pathLst>
                <a:path extrusionOk="0" h="8176" w="2862">
                  <a:moveTo>
                    <a:pt x="2535" y="1"/>
                  </a:moveTo>
                  <a:cubicBezTo>
                    <a:pt x="2371" y="1"/>
                    <a:pt x="2208" y="164"/>
                    <a:pt x="2208" y="328"/>
                  </a:cubicBezTo>
                  <a:lnTo>
                    <a:pt x="1" y="7808"/>
                  </a:lnTo>
                  <a:cubicBezTo>
                    <a:pt x="1" y="8012"/>
                    <a:pt x="1" y="8176"/>
                    <a:pt x="164" y="8176"/>
                  </a:cubicBezTo>
                  <a:lnTo>
                    <a:pt x="328" y="8176"/>
                  </a:lnTo>
                  <a:cubicBezTo>
                    <a:pt x="491" y="8176"/>
                    <a:pt x="491" y="8176"/>
                    <a:pt x="655" y="8012"/>
                  </a:cubicBezTo>
                  <a:lnTo>
                    <a:pt x="2862" y="491"/>
                  </a:lnTo>
                  <a:cubicBezTo>
                    <a:pt x="2862" y="328"/>
                    <a:pt x="2698" y="164"/>
                    <a:pt x="2535"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8788417" y="298310"/>
              <a:ext cx="1027193" cy="2682583"/>
            </a:xfrm>
            <a:custGeom>
              <a:rect b="b" l="l" r="r" t="t"/>
              <a:pathLst>
                <a:path extrusionOk="0" h="68961" w="26406">
                  <a:moveTo>
                    <a:pt x="18871" y="0"/>
                  </a:moveTo>
                  <a:cubicBezTo>
                    <a:pt x="18467" y="0"/>
                    <a:pt x="18069" y="86"/>
                    <a:pt x="17699" y="277"/>
                  </a:cubicBezTo>
                  <a:cubicBezTo>
                    <a:pt x="17004" y="604"/>
                    <a:pt x="16514" y="1462"/>
                    <a:pt x="16187" y="2321"/>
                  </a:cubicBezTo>
                  <a:cubicBezTo>
                    <a:pt x="14961" y="6081"/>
                    <a:pt x="16841" y="10495"/>
                    <a:pt x="15165" y="14256"/>
                  </a:cubicBezTo>
                  <a:cubicBezTo>
                    <a:pt x="14143" y="16299"/>
                    <a:pt x="12100" y="17648"/>
                    <a:pt x="11241" y="19856"/>
                  </a:cubicBezTo>
                  <a:cubicBezTo>
                    <a:pt x="10056" y="23085"/>
                    <a:pt x="12263" y="26845"/>
                    <a:pt x="11568" y="30237"/>
                  </a:cubicBezTo>
                  <a:cubicBezTo>
                    <a:pt x="10710" y="35715"/>
                    <a:pt x="3230" y="39434"/>
                    <a:pt x="4742" y="44707"/>
                  </a:cubicBezTo>
                  <a:cubicBezTo>
                    <a:pt x="5437" y="47282"/>
                    <a:pt x="8176" y="49326"/>
                    <a:pt x="7317" y="51696"/>
                  </a:cubicBezTo>
                  <a:cubicBezTo>
                    <a:pt x="6786" y="53740"/>
                    <a:pt x="4415" y="54435"/>
                    <a:pt x="2699" y="55784"/>
                  </a:cubicBezTo>
                  <a:cubicBezTo>
                    <a:pt x="859" y="57173"/>
                    <a:pt x="1" y="59708"/>
                    <a:pt x="491" y="62078"/>
                  </a:cubicBezTo>
                  <a:cubicBezTo>
                    <a:pt x="1023" y="64326"/>
                    <a:pt x="2903" y="66166"/>
                    <a:pt x="5110" y="66861"/>
                  </a:cubicBezTo>
                  <a:lnTo>
                    <a:pt x="12263" y="68741"/>
                  </a:lnTo>
                  <a:cubicBezTo>
                    <a:pt x="12754" y="68891"/>
                    <a:pt x="13251" y="68961"/>
                    <a:pt x="13745" y="68961"/>
                  </a:cubicBezTo>
                  <a:cubicBezTo>
                    <a:pt x="17699" y="68961"/>
                    <a:pt x="21473" y="64472"/>
                    <a:pt x="20274" y="60402"/>
                  </a:cubicBezTo>
                  <a:cubicBezTo>
                    <a:pt x="19580" y="58195"/>
                    <a:pt x="17536" y="56152"/>
                    <a:pt x="17699" y="53577"/>
                  </a:cubicBezTo>
                  <a:cubicBezTo>
                    <a:pt x="18026" y="50020"/>
                    <a:pt x="23340" y="48140"/>
                    <a:pt x="23136" y="44380"/>
                  </a:cubicBezTo>
                  <a:cubicBezTo>
                    <a:pt x="23136" y="42663"/>
                    <a:pt x="21787" y="41314"/>
                    <a:pt x="21460" y="39598"/>
                  </a:cubicBezTo>
                  <a:cubicBezTo>
                    <a:pt x="20070" y="35183"/>
                    <a:pt x="25016" y="31259"/>
                    <a:pt x="25711" y="26681"/>
                  </a:cubicBezTo>
                  <a:cubicBezTo>
                    <a:pt x="26406" y="22758"/>
                    <a:pt x="23667" y="18997"/>
                    <a:pt x="23340" y="14910"/>
                  </a:cubicBezTo>
                  <a:cubicBezTo>
                    <a:pt x="22645" y="10332"/>
                    <a:pt x="24852" y="4855"/>
                    <a:pt x="21787" y="1462"/>
                  </a:cubicBezTo>
                  <a:cubicBezTo>
                    <a:pt x="21045" y="602"/>
                    <a:pt x="19938" y="0"/>
                    <a:pt x="18871" y="0"/>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9179562" y="495109"/>
              <a:ext cx="410278" cy="2370722"/>
            </a:xfrm>
            <a:custGeom>
              <a:rect b="b" l="l" r="r" t="t"/>
              <a:pathLst>
                <a:path extrusionOk="0" h="60944" w="10547">
                  <a:moveTo>
                    <a:pt x="10383" y="0"/>
                  </a:moveTo>
                  <a:cubicBezTo>
                    <a:pt x="10219" y="0"/>
                    <a:pt x="10015" y="0"/>
                    <a:pt x="10015" y="164"/>
                  </a:cubicBezTo>
                  <a:cubicBezTo>
                    <a:pt x="10015" y="491"/>
                    <a:pt x="7971" y="19906"/>
                    <a:pt x="5437" y="37277"/>
                  </a:cubicBezTo>
                  <a:lnTo>
                    <a:pt x="2045" y="32168"/>
                  </a:lnTo>
                  <a:cubicBezTo>
                    <a:pt x="2045" y="32168"/>
                    <a:pt x="2045" y="32004"/>
                    <a:pt x="1840" y="32004"/>
                  </a:cubicBezTo>
                  <a:lnTo>
                    <a:pt x="1677" y="32168"/>
                  </a:lnTo>
                  <a:cubicBezTo>
                    <a:pt x="1677" y="32168"/>
                    <a:pt x="1513" y="32331"/>
                    <a:pt x="1677" y="32495"/>
                  </a:cubicBezTo>
                  <a:lnTo>
                    <a:pt x="5274" y="37972"/>
                  </a:lnTo>
                  <a:lnTo>
                    <a:pt x="5437" y="37972"/>
                  </a:lnTo>
                  <a:cubicBezTo>
                    <a:pt x="4579" y="43408"/>
                    <a:pt x="3720" y="48518"/>
                    <a:pt x="2862" y="52768"/>
                  </a:cubicBezTo>
                  <a:lnTo>
                    <a:pt x="491" y="47332"/>
                  </a:lnTo>
                  <a:cubicBezTo>
                    <a:pt x="491" y="47169"/>
                    <a:pt x="328" y="47169"/>
                    <a:pt x="328" y="47169"/>
                  </a:cubicBezTo>
                  <a:lnTo>
                    <a:pt x="164" y="47169"/>
                  </a:lnTo>
                  <a:cubicBezTo>
                    <a:pt x="1" y="47169"/>
                    <a:pt x="1" y="47332"/>
                    <a:pt x="1" y="47496"/>
                  </a:cubicBezTo>
                  <a:lnTo>
                    <a:pt x="2699" y="53790"/>
                  </a:lnTo>
                  <a:cubicBezTo>
                    <a:pt x="2208" y="56692"/>
                    <a:pt x="1513" y="59063"/>
                    <a:pt x="1023" y="60943"/>
                  </a:cubicBezTo>
                  <a:lnTo>
                    <a:pt x="1513" y="60943"/>
                  </a:lnTo>
                  <a:cubicBezTo>
                    <a:pt x="2045" y="59267"/>
                    <a:pt x="2535" y="57019"/>
                    <a:pt x="3066" y="54485"/>
                  </a:cubicBezTo>
                  <a:lnTo>
                    <a:pt x="3393" y="54485"/>
                  </a:lnTo>
                  <a:cubicBezTo>
                    <a:pt x="3393" y="54485"/>
                    <a:pt x="3557" y="54322"/>
                    <a:pt x="3393" y="54158"/>
                  </a:cubicBezTo>
                  <a:lnTo>
                    <a:pt x="3230" y="53627"/>
                  </a:lnTo>
                  <a:cubicBezTo>
                    <a:pt x="6786" y="35560"/>
                    <a:pt x="10546" y="654"/>
                    <a:pt x="10546" y="164"/>
                  </a:cubicBezTo>
                  <a:cubicBezTo>
                    <a:pt x="10546" y="164"/>
                    <a:pt x="10546" y="0"/>
                    <a:pt x="10383"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9476919" y="1275805"/>
              <a:ext cx="179718" cy="225815"/>
            </a:xfrm>
            <a:custGeom>
              <a:rect b="b" l="l" r="r" t="t"/>
              <a:pathLst>
                <a:path extrusionOk="0" h="5805" w="4620">
                  <a:moveTo>
                    <a:pt x="4251" y="0"/>
                  </a:moveTo>
                  <a:cubicBezTo>
                    <a:pt x="4088" y="0"/>
                    <a:pt x="4088" y="0"/>
                    <a:pt x="4088" y="164"/>
                  </a:cubicBezTo>
                  <a:lnTo>
                    <a:pt x="0" y="5477"/>
                  </a:lnTo>
                  <a:cubicBezTo>
                    <a:pt x="0" y="5477"/>
                    <a:pt x="0" y="5641"/>
                    <a:pt x="164" y="5804"/>
                  </a:cubicBezTo>
                  <a:lnTo>
                    <a:pt x="532" y="5804"/>
                  </a:lnTo>
                  <a:lnTo>
                    <a:pt x="4415" y="368"/>
                  </a:lnTo>
                  <a:cubicBezTo>
                    <a:pt x="4619" y="368"/>
                    <a:pt x="4415" y="164"/>
                    <a:pt x="4415"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8106294" y="2865830"/>
              <a:ext cx="1510565" cy="1636134"/>
            </a:xfrm>
            <a:custGeom>
              <a:rect b="b" l="l" r="r" t="t"/>
              <a:pathLst>
                <a:path extrusionOk="0" h="42060" w="38832">
                  <a:moveTo>
                    <a:pt x="1" y="0"/>
                  </a:moveTo>
                  <a:lnTo>
                    <a:pt x="5437" y="42059"/>
                  </a:lnTo>
                  <a:lnTo>
                    <a:pt x="34744" y="42059"/>
                  </a:lnTo>
                  <a:lnTo>
                    <a:pt x="38831" y="0"/>
                  </a:ln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8522881" y="3144086"/>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8483163" y="3104329"/>
              <a:ext cx="79512" cy="562883"/>
            </a:xfrm>
            <a:custGeom>
              <a:rect b="b" l="l" r="r" t="t"/>
              <a:pathLst>
                <a:path extrusionOk="0" h="14470" w="2044">
                  <a:moveTo>
                    <a:pt x="1022" y="0"/>
                  </a:moveTo>
                  <a:cubicBezTo>
                    <a:pt x="327" y="0"/>
                    <a:pt x="0" y="368"/>
                    <a:pt x="0" y="1022"/>
                  </a:cubicBezTo>
                  <a:lnTo>
                    <a:pt x="0" y="13448"/>
                  </a:lnTo>
                  <a:cubicBezTo>
                    <a:pt x="0" y="13979"/>
                    <a:pt x="327" y="14470"/>
                    <a:pt x="1022" y="14470"/>
                  </a:cubicBezTo>
                  <a:cubicBezTo>
                    <a:pt x="1553" y="14470"/>
                    <a:pt x="2044" y="13979"/>
                    <a:pt x="2044" y="13448"/>
                  </a:cubicBezTo>
                  <a:lnTo>
                    <a:pt x="2044" y="1022"/>
                  </a:lnTo>
                  <a:cubicBezTo>
                    <a:pt x="2044" y="368"/>
                    <a:pt x="1553"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9139845" y="3031196"/>
              <a:ext cx="79512" cy="564478"/>
            </a:xfrm>
            <a:custGeom>
              <a:rect b="b" l="l" r="r" t="t"/>
              <a:pathLst>
                <a:path extrusionOk="0" h="14511" w="2044">
                  <a:moveTo>
                    <a:pt x="1022" y="0"/>
                  </a:moveTo>
                  <a:cubicBezTo>
                    <a:pt x="491" y="0"/>
                    <a:pt x="0" y="368"/>
                    <a:pt x="0" y="1022"/>
                  </a:cubicBezTo>
                  <a:lnTo>
                    <a:pt x="0" y="13488"/>
                  </a:lnTo>
                  <a:cubicBezTo>
                    <a:pt x="0" y="13979"/>
                    <a:pt x="491" y="14510"/>
                    <a:pt x="1022" y="14510"/>
                  </a:cubicBezTo>
                  <a:cubicBezTo>
                    <a:pt x="1512" y="14510"/>
                    <a:pt x="2044" y="13979"/>
                    <a:pt x="2044" y="13488"/>
                  </a:cubicBezTo>
                  <a:lnTo>
                    <a:pt x="2044" y="1022"/>
                  </a:lnTo>
                  <a:cubicBezTo>
                    <a:pt x="2044" y="368"/>
                    <a:pt x="1512" y="0"/>
                    <a:pt x="1022" y="0"/>
                  </a:cubicBezTo>
                  <a:close/>
                </a:path>
              </a:pathLst>
            </a:custGeom>
            <a:solidFill>
              <a:schemeClr val="accent2">
                <a:alpha val="536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8993540" y="3323729"/>
              <a:ext cx="79551" cy="562922"/>
            </a:xfrm>
            <a:custGeom>
              <a:rect b="b" l="l" r="r" t="t"/>
              <a:pathLst>
                <a:path extrusionOk="0" h="14471" w="2045">
                  <a:moveTo>
                    <a:pt x="1022" y="1"/>
                  </a:moveTo>
                  <a:cubicBezTo>
                    <a:pt x="491" y="1"/>
                    <a:pt x="1" y="328"/>
                    <a:pt x="1" y="1023"/>
                  </a:cubicBezTo>
                  <a:lnTo>
                    <a:pt x="1" y="13448"/>
                  </a:lnTo>
                  <a:cubicBezTo>
                    <a:pt x="1" y="14143"/>
                    <a:pt x="491" y="14470"/>
                    <a:pt x="1022" y="14470"/>
                  </a:cubicBezTo>
                  <a:cubicBezTo>
                    <a:pt x="1513" y="14470"/>
                    <a:pt x="2044" y="14143"/>
                    <a:pt x="2044" y="13448"/>
                  </a:cubicBezTo>
                  <a:lnTo>
                    <a:pt x="2044" y="1023"/>
                  </a:lnTo>
                  <a:cubicBezTo>
                    <a:pt x="2044" y="328"/>
                    <a:pt x="1513" y="1"/>
                    <a:pt x="1022" y="1"/>
                  </a:cubicBezTo>
                  <a:close/>
                </a:path>
              </a:pathLst>
            </a:custGeom>
            <a:solidFill>
              <a:schemeClr val="accent2">
                <a:alpha val="536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9165286" y="3733975"/>
              <a:ext cx="79512" cy="569263"/>
            </a:xfrm>
            <a:custGeom>
              <a:rect b="b" l="l" r="r" t="t"/>
              <a:pathLst>
                <a:path extrusionOk="0" h="14634" w="2044">
                  <a:moveTo>
                    <a:pt x="1022" y="0"/>
                  </a:moveTo>
                  <a:cubicBezTo>
                    <a:pt x="368" y="0"/>
                    <a:pt x="0" y="532"/>
                    <a:pt x="0" y="1022"/>
                  </a:cubicBezTo>
                  <a:lnTo>
                    <a:pt x="0" y="13611"/>
                  </a:lnTo>
                  <a:cubicBezTo>
                    <a:pt x="0" y="14143"/>
                    <a:pt x="368" y="14633"/>
                    <a:pt x="1022" y="14633"/>
                  </a:cubicBezTo>
                  <a:cubicBezTo>
                    <a:pt x="1553" y="14633"/>
                    <a:pt x="2044" y="14143"/>
                    <a:pt x="2044" y="13611"/>
                  </a:cubicBezTo>
                  <a:lnTo>
                    <a:pt x="2044" y="1022"/>
                  </a:lnTo>
                  <a:cubicBezTo>
                    <a:pt x="2044" y="532"/>
                    <a:pt x="1553" y="0"/>
                    <a:pt x="1022" y="0"/>
                  </a:cubicBezTo>
                  <a:close/>
                </a:path>
              </a:pathLst>
            </a:custGeom>
            <a:solidFill>
              <a:schemeClr val="accent2">
                <a:alpha val="536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 name="Google Shape;70;p2"/>
          <p:cNvGrpSpPr/>
          <p:nvPr/>
        </p:nvGrpSpPr>
        <p:grpSpPr>
          <a:xfrm>
            <a:off x="-400231" y="71459"/>
            <a:ext cx="9944461" cy="5619869"/>
            <a:chOff x="-1009131" y="114298"/>
            <a:chExt cx="11162264" cy="5619869"/>
          </a:xfrm>
        </p:grpSpPr>
        <p:grpSp>
          <p:nvGrpSpPr>
            <p:cNvPr id="71" name="Google Shape;71;p2"/>
            <p:cNvGrpSpPr/>
            <p:nvPr/>
          </p:nvGrpSpPr>
          <p:grpSpPr>
            <a:xfrm>
              <a:off x="-1009131" y="114298"/>
              <a:ext cx="11162264" cy="5619869"/>
              <a:chOff x="-852900" y="114300"/>
              <a:chExt cx="10849790" cy="6172288"/>
            </a:xfrm>
          </p:grpSpPr>
          <p:sp>
            <p:nvSpPr>
              <p:cNvPr id="72" name="Google Shape;72;p2"/>
              <p:cNvSpPr/>
              <p:nvPr/>
            </p:nvSpPr>
            <p:spPr>
              <a:xfrm>
                <a:off x="-845014" y="129282"/>
                <a:ext cx="10826179" cy="6147915"/>
              </a:xfrm>
              <a:custGeom>
                <a:rect b="b" l="l" r="r" t="t"/>
                <a:pathLst>
                  <a:path extrusionOk="0" h="134190" w="225135">
                    <a:moveTo>
                      <a:pt x="41896" y="1"/>
                    </a:moveTo>
                    <a:cubicBezTo>
                      <a:pt x="37114" y="1"/>
                      <a:pt x="33190" y="3924"/>
                      <a:pt x="33190" y="8707"/>
                    </a:cubicBezTo>
                    <a:lnTo>
                      <a:pt x="33190" y="102349"/>
                    </a:lnTo>
                    <a:lnTo>
                      <a:pt x="1676" y="125197"/>
                    </a:lnTo>
                    <a:lnTo>
                      <a:pt x="2044" y="125197"/>
                    </a:lnTo>
                    <a:cubicBezTo>
                      <a:pt x="859" y="126015"/>
                      <a:pt x="0" y="127568"/>
                      <a:pt x="0" y="129081"/>
                    </a:cubicBezTo>
                    <a:cubicBezTo>
                      <a:pt x="0" y="131819"/>
                      <a:pt x="2371" y="134190"/>
                      <a:pt x="5109" y="134190"/>
                    </a:cubicBezTo>
                    <a:lnTo>
                      <a:pt x="220188" y="134190"/>
                    </a:lnTo>
                    <a:cubicBezTo>
                      <a:pt x="222927" y="134190"/>
                      <a:pt x="225134" y="131819"/>
                      <a:pt x="225134" y="129081"/>
                    </a:cubicBezTo>
                    <a:cubicBezTo>
                      <a:pt x="225134" y="127732"/>
                      <a:pt x="224644" y="126383"/>
                      <a:pt x="223622" y="125524"/>
                    </a:cubicBezTo>
                    <a:lnTo>
                      <a:pt x="223785" y="125524"/>
                    </a:lnTo>
                    <a:lnTo>
                      <a:pt x="192762" y="102349"/>
                    </a:lnTo>
                    <a:lnTo>
                      <a:pt x="192762" y="8707"/>
                    </a:lnTo>
                    <a:cubicBezTo>
                      <a:pt x="192762" y="3924"/>
                      <a:pt x="188879" y="1"/>
                      <a:pt x="1840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852900" y="114300"/>
                <a:ext cx="10849790" cy="6172288"/>
              </a:xfrm>
              <a:custGeom>
                <a:rect b="b" l="l" r="r" t="t"/>
                <a:pathLst>
                  <a:path extrusionOk="0" h="134722" w="225626">
                    <a:moveTo>
                      <a:pt x="184261" y="491"/>
                    </a:moveTo>
                    <a:cubicBezTo>
                      <a:pt x="186468" y="491"/>
                      <a:pt x="188675" y="1513"/>
                      <a:pt x="190228" y="3066"/>
                    </a:cubicBezTo>
                    <a:cubicBezTo>
                      <a:pt x="191577" y="4578"/>
                      <a:pt x="192599" y="6622"/>
                      <a:pt x="192599" y="9034"/>
                    </a:cubicBezTo>
                    <a:lnTo>
                      <a:pt x="192599" y="102839"/>
                    </a:lnTo>
                    <a:lnTo>
                      <a:pt x="223381" y="125714"/>
                    </a:lnTo>
                    <a:lnTo>
                      <a:pt x="223581" y="126015"/>
                    </a:lnTo>
                    <a:cubicBezTo>
                      <a:pt x="224440" y="126873"/>
                      <a:pt x="225135" y="128059"/>
                      <a:pt x="225135" y="129408"/>
                    </a:cubicBezTo>
                    <a:cubicBezTo>
                      <a:pt x="225135" y="130797"/>
                      <a:pt x="224603" y="131983"/>
                      <a:pt x="223581" y="132841"/>
                    </a:cubicBezTo>
                    <a:cubicBezTo>
                      <a:pt x="222764" y="133699"/>
                      <a:pt x="221538" y="134190"/>
                      <a:pt x="220352" y="134190"/>
                    </a:cubicBezTo>
                    <a:lnTo>
                      <a:pt x="5273" y="134190"/>
                    </a:lnTo>
                    <a:cubicBezTo>
                      <a:pt x="3884" y="134190"/>
                      <a:pt x="2698" y="133699"/>
                      <a:pt x="1840" y="132841"/>
                    </a:cubicBezTo>
                    <a:cubicBezTo>
                      <a:pt x="1023" y="131983"/>
                      <a:pt x="491" y="130797"/>
                      <a:pt x="491" y="129408"/>
                    </a:cubicBezTo>
                    <a:cubicBezTo>
                      <a:pt x="491" y="127895"/>
                      <a:pt x="1186" y="126546"/>
                      <a:pt x="2371" y="125688"/>
                    </a:cubicBezTo>
                    <a:lnTo>
                      <a:pt x="2862" y="125157"/>
                    </a:lnTo>
                    <a:lnTo>
                      <a:pt x="2698" y="125157"/>
                    </a:lnTo>
                    <a:lnTo>
                      <a:pt x="33722" y="102839"/>
                    </a:lnTo>
                    <a:lnTo>
                      <a:pt x="33722" y="9034"/>
                    </a:lnTo>
                    <a:cubicBezTo>
                      <a:pt x="33722" y="6622"/>
                      <a:pt x="34539" y="4578"/>
                      <a:pt x="36092" y="3066"/>
                    </a:cubicBezTo>
                    <a:cubicBezTo>
                      <a:pt x="37605" y="1513"/>
                      <a:pt x="39853" y="491"/>
                      <a:pt x="42060" y="491"/>
                    </a:cubicBezTo>
                    <a:close/>
                    <a:moveTo>
                      <a:pt x="42060" y="1"/>
                    </a:moveTo>
                    <a:cubicBezTo>
                      <a:pt x="37114" y="1"/>
                      <a:pt x="33190" y="4088"/>
                      <a:pt x="33190" y="9034"/>
                    </a:cubicBezTo>
                    <a:lnTo>
                      <a:pt x="33190" y="102676"/>
                    </a:lnTo>
                    <a:lnTo>
                      <a:pt x="1023" y="125688"/>
                    </a:lnTo>
                    <a:lnTo>
                      <a:pt x="1589" y="125688"/>
                    </a:lnTo>
                    <a:cubicBezTo>
                      <a:pt x="620" y="126584"/>
                      <a:pt x="1" y="127949"/>
                      <a:pt x="1" y="129408"/>
                    </a:cubicBezTo>
                    <a:cubicBezTo>
                      <a:pt x="1" y="132310"/>
                      <a:pt x="2371" y="134721"/>
                      <a:pt x="5273" y="134721"/>
                    </a:cubicBezTo>
                    <a:lnTo>
                      <a:pt x="220352" y="134721"/>
                    </a:lnTo>
                    <a:cubicBezTo>
                      <a:pt x="223254" y="134721"/>
                      <a:pt x="225625" y="132310"/>
                      <a:pt x="225625" y="129408"/>
                    </a:cubicBezTo>
                    <a:cubicBezTo>
                      <a:pt x="225625" y="128054"/>
                      <a:pt x="225101" y="126962"/>
                      <a:pt x="224258" y="126015"/>
                    </a:cubicBezTo>
                    <a:lnTo>
                      <a:pt x="224603" y="126015"/>
                    </a:lnTo>
                    <a:lnTo>
                      <a:pt x="223949" y="125530"/>
                    </a:lnTo>
                    <a:lnTo>
                      <a:pt x="223949" y="125530"/>
                    </a:lnTo>
                    <a:lnTo>
                      <a:pt x="223949" y="125524"/>
                    </a:lnTo>
                    <a:lnTo>
                      <a:pt x="223942" y="125524"/>
                    </a:lnTo>
                    <a:lnTo>
                      <a:pt x="193130" y="102676"/>
                    </a:lnTo>
                    <a:lnTo>
                      <a:pt x="193130" y="9034"/>
                    </a:lnTo>
                    <a:cubicBezTo>
                      <a:pt x="193130" y="4088"/>
                      <a:pt x="189043" y="1"/>
                      <a:pt x="18426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27366" y="4975819"/>
                <a:ext cx="9247851" cy="702298"/>
              </a:xfrm>
              <a:custGeom>
                <a:rect b="b" l="l" r="r" t="t"/>
                <a:pathLst>
                  <a:path extrusionOk="0" h="15329" w="192313">
                    <a:moveTo>
                      <a:pt x="20806" y="164"/>
                    </a:moveTo>
                    <a:lnTo>
                      <a:pt x="44043" y="327"/>
                    </a:lnTo>
                    <a:lnTo>
                      <a:pt x="43777" y="327"/>
                    </a:lnTo>
                    <a:lnTo>
                      <a:pt x="42428" y="1840"/>
                    </a:lnTo>
                    <a:lnTo>
                      <a:pt x="30329" y="1676"/>
                    </a:lnTo>
                    <a:lnTo>
                      <a:pt x="32046" y="327"/>
                    </a:lnTo>
                    <a:lnTo>
                      <a:pt x="31188" y="327"/>
                    </a:lnTo>
                    <a:lnTo>
                      <a:pt x="29471" y="1676"/>
                    </a:lnTo>
                    <a:lnTo>
                      <a:pt x="18925" y="1676"/>
                    </a:lnTo>
                    <a:lnTo>
                      <a:pt x="20806" y="164"/>
                    </a:lnTo>
                    <a:close/>
                    <a:moveTo>
                      <a:pt x="44632" y="332"/>
                    </a:moveTo>
                    <a:lnTo>
                      <a:pt x="67279" y="491"/>
                    </a:lnTo>
                    <a:lnTo>
                      <a:pt x="66625" y="2044"/>
                    </a:lnTo>
                    <a:lnTo>
                      <a:pt x="55876" y="2044"/>
                    </a:lnTo>
                    <a:lnTo>
                      <a:pt x="56897" y="491"/>
                    </a:lnTo>
                    <a:lnTo>
                      <a:pt x="56039" y="491"/>
                    </a:lnTo>
                    <a:lnTo>
                      <a:pt x="55017" y="1840"/>
                    </a:lnTo>
                    <a:lnTo>
                      <a:pt x="43286" y="1840"/>
                    </a:lnTo>
                    <a:lnTo>
                      <a:pt x="44632" y="332"/>
                    </a:lnTo>
                    <a:close/>
                    <a:moveTo>
                      <a:pt x="68138" y="491"/>
                    </a:moveTo>
                    <a:lnTo>
                      <a:pt x="80073" y="654"/>
                    </a:lnTo>
                    <a:lnTo>
                      <a:pt x="79542" y="2208"/>
                    </a:lnTo>
                    <a:lnTo>
                      <a:pt x="67443" y="2044"/>
                    </a:lnTo>
                    <a:lnTo>
                      <a:pt x="68138" y="491"/>
                    </a:lnTo>
                    <a:close/>
                    <a:moveTo>
                      <a:pt x="80727" y="654"/>
                    </a:moveTo>
                    <a:lnTo>
                      <a:pt x="92335" y="818"/>
                    </a:lnTo>
                    <a:lnTo>
                      <a:pt x="92335" y="2208"/>
                    </a:lnTo>
                    <a:lnTo>
                      <a:pt x="80400" y="2208"/>
                    </a:lnTo>
                    <a:lnTo>
                      <a:pt x="80727" y="654"/>
                    </a:lnTo>
                    <a:close/>
                    <a:moveTo>
                      <a:pt x="104597" y="818"/>
                    </a:moveTo>
                    <a:lnTo>
                      <a:pt x="104761" y="2371"/>
                    </a:lnTo>
                    <a:lnTo>
                      <a:pt x="93194" y="2208"/>
                    </a:lnTo>
                    <a:lnTo>
                      <a:pt x="93194" y="818"/>
                    </a:lnTo>
                    <a:close/>
                    <a:moveTo>
                      <a:pt x="105456" y="818"/>
                    </a:moveTo>
                    <a:lnTo>
                      <a:pt x="116492" y="1022"/>
                    </a:lnTo>
                    <a:lnTo>
                      <a:pt x="116860" y="2371"/>
                    </a:lnTo>
                    <a:lnTo>
                      <a:pt x="105619" y="2371"/>
                    </a:lnTo>
                    <a:lnTo>
                      <a:pt x="105456" y="818"/>
                    </a:lnTo>
                    <a:close/>
                    <a:moveTo>
                      <a:pt x="128100" y="1022"/>
                    </a:moveTo>
                    <a:lnTo>
                      <a:pt x="128754" y="2535"/>
                    </a:lnTo>
                    <a:lnTo>
                      <a:pt x="117718" y="2371"/>
                    </a:lnTo>
                    <a:lnTo>
                      <a:pt x="117187" y="1022"/>
                    </a:lnTo>
                    <a:close/>
                    <a:moveTo>
                      <a:pt x="128958" y="1022"/>
                    </a:moveTo>
                    <a:lnTo>
                      <a:pt x="139504" y="1186"/>
                    </a:lnTo>
                    <a:lnTo>
                      <a:pt x="140526" y="2535"/>
                    </a:lnTo>
                    <a:lnTo>
                      <a:pt x="129612" y="2535"/>
                    </a:lnTo>
                    <a:lnTo>
                      <a:pt x="128958" y="1022"/>
                    </a:lnTo>
                    <a:close/>
                    <a:moveTo>
                      <a:pt x="150744" y="1186"/>
                    </a:moveTo>
                    <a:lnTo>
                      <a:pt x="151929" y="2698"/>
                    </a:lnTo>
                    <a:lnTo>
                      <a:pt x="141220" y="2535"/>
                    </a:lnTo>
                    <a:lnTo>
                      <a:pt x="140362" y="1186"/>
                    </a:lnTo>
                    <a:close/>
                    <a:moveTo>
                      <a:pt x="151439" y="1186"/>
                    </a:moveTo>
                    <a:lnTo>
                      <a:pt x="162843" y="1349"/>
                    </a:lnTo>
                    <a:lnTo>
                      <a:pt x="164355" y="2698"/>
                    </a:lnTo>
                    <a:lnTo>
                      <a:pt x="152624" y="2698"/>
                    </a:lnTo>
                    <a:lnTo>
                      <a:pt x="151439" y="1186"/>
                    </a:lnTo>
                    <a:close/>
                    <a:moveTo>
                      <a:pt x="163701" y="1349"/>
                    </a:moveTo>
                    <a:lnTo>
                      <a:pt x="174574" y="1513"/>
                    </a:lnTo>
                    <a:lnTo>
                      <a:pt x="176290" y="2862"/>
                    </a:lnTo>
                    <a:lnTo>
                      <a:pt x="165050" y="2698"/>
                    </a:lnTo>
                    <a:lnTo>
                      <a:pt x="163701" y="1349"/>
                    </a:lnTo>
                    <a:close/>
                    <a:moveTo>
                      <a:pt x="18598" y="1840"/>
                    </a:moveTo>
                    <a:lnTo>
                      <a:pt x="29307" y="2044"/>
                    </a:lnTo>
                    <a:lnTo>
                      <a:pt x="27427" y="3556"/>
                    </a:lnTo>
                    <a:lnTo>
                      <a:pt x="16350" y="3556"/>
                    </a:lnTo>
                    <a:lnTo>
                      <a:pt x="18598" y="1840"/>
                    </a:lnTo>
                    <a:close/>
                    <a:moveTo>
                      <a:pt x="42265" y="2044"/>
                    </a:moveTo>
                    <a:lnTo>
                      <a:pt x="40711" y="3720"/>
                    </a:lnTo>
                    <a:lnTo>
                      <a:pt x="28286" y="3556"/>
                    </a:lnTo>
                    <a:lnTo>
                      <a:pt x="30166" y="2044"/>
                    </a:lnTo>
                    <a:close/>
                    <a:moveTo>
                      <a:pt x="43123" y="2044"/>
                    </a:moveTo>
                    <a:lnTo>
                      <a:pt x="54854" y="2208"/>
                    </a:lnTo>
                    <a:lnTo>
                      <a:pt x="53832" y="3720"/>
                    </a:lnTo>
                    <a:lnTo>
                      <a:pt x="41733" y="3720"/>
                    </a:lnTo>
                    <a:lnTo>
                      <a:pt x="43123" y="2044"/>
                    </a:lnTo>
                    <a:close/>
                    <a:moveTo>
                      <a:pt x="66421" y="2208"/>
                    </a:moveTo>
                    <a:lnTo>
                      <a:pt x="65604" y="3883"/>
                    </a:lnTo>
                    <a:lnTo>
                      <a:pt x="54690" y="3720"/>
                    </a:lnTo>
                    <a:lnTo>
                      <a:pt x="55876" y="2208"/>
                    </a:lnTo>
                    <a:close/>
                    <a:moveTo>
                      <a:pt x="67279" y="2208"/>
                    </a:moveTo>
                    <a:lnTo>
                      <a:pt x="79542" y="2371"/>
                    </a:lnTo>
                    <a:lnTo>
                      <a:pt x="79051" y="3883"/>
                    </a:lnTo>
                    <a:lnTo>
                      <a:pt x="66625" y="3883"/>
                    </a:lnTo>
                    <a:lnTo>
                      <a:pt x="67279" y="2208"/>
                    </a:lnTo>
                    <a:close/>
                    <a:moveTo>
                      <a:pt x="92335" y="2371"/>
                    </a:moveTo>
                    <a:lnTo>
                      <a:pt x="92172" y="4088"/>
                    </a:lnTo>
                    <a:lnTo>
                      <a:pt x="79909" y="3883"/>
                    </a:lnTo>
                    <a:lnTo>
                      <a:pt x="80400" y="2371"/>
                    </a:lnTo>
                    <a:close/>
                    <a:moveTo>
                      <a:pt x="93194" y="2371"/>
                    </a:moveTo>
                    <a:lnTo>
                      <a:pt x="104761" y="2535"/>
                    </a:lnTo>
                    <a:lnTo>
                      <a:pt x="104924" y="4088"/>
                    </a:lnTo>
                    <a:lnTo>
                      <a:pt x="92989" y="4088"/>
                    </a:lnTo>
                    <a:lnTo>
                      <a:pt x="93194" y="2371"/>
                    </a:lnTo>
                    <a:close/>
                    <a:moveTo>
                      <a:pt x="117023" y="2535"/>
                    </a:moveTo>
                    <a:lnTo>
                      <a:pt x="117514" y="4088"/>
                    </a:lnTo>
                    <a:lnTo>
                      <a:pt x="105783" y="4088"/>
                    </a:lnTo>
                    <a:lnTo>
                      <a:pt x="105619" y="2535"/>
                    </a:lnTo>
                    <a:close/>
                    <a:moveTo>
                      <a:pt x="117718" y="2535"/>
                    </a:moveTo>
                    <a:lnTo>
                      <a:pt x="128958" y="2698"/>
                    </a:lnTo>
                    <a:lnTo>
                      <a:pt x="129776" y="4251"/>
                    </a:lnTo>
                    <a:lnTo>
                      <a:pt x="118372" y="4088"/>
                    </a:lnTo>
                    <a:lnTo>
                      <a:pt x="117718" y="2535"/>
                    </a:lnTo>
                    <a:close/>
                    <a:moveTo>
                      <a:pt x="140689" y="2698"/>
                    </a:moveTo>
                    <a:lnTo>
                      <a:pt x="141711" y="4251"/>
                    </a:lnTo>
                    <a:lnTo>
                      <a:pt x="130471" y="4251"/>
                    </a:lnTo>
                    <a:lnTo>
                      <a:pt x="129776" y="2698"/>
                    </a:lnTo>
                    <a:close/>
                    <a:moveTo>
                      <a:pt x="141384" y="2698"/>
                    </a:moveTo>
                    <a:lnTo>
                      <a:pt x="152093" y="2862"/>
                    </a:lnTo>
                    <a:lnTo>
                      <a:pt x="153483" y="4415"/>
                    </a:lnTo>
                    <a:lnTo>
                      <a:pt x="153483" y="4415"/>
                    </a:lnTo>
                    <a:lnTo>
                      <a:pt x="142569" y="4251"/>
                    </a:lnTo>
                    <a:lnTo>
                      <a:pt x="141384" y="2698"/>
                    </a:lnTo>
                    <a:close/>
                    <a:moveTo>
                      <a:pt x="164519" y="2862"/>
                    </a:moveTo>
                    <a:lnTo>
                      <a:pt x="166235" y="4415"/>
                    </a:lnTo>
                    <a:lnTo>
                      <a:pt x="154137" y="4415"/>
                    </a:lnTo>
                    <a:lnTo>
                      <a:pt x="152788" y="2862"/>
                    </a:lnTo>
                    <a:close/>
                    <a:moveTo>
                      <a:pt x="165377" y="2862"/>
                    </a:moveTo>
                    <a:lnTo>
                      <a:pt x="176617" y="3066"/>
                    </a:lnTo>
                    <a:lnTo>
                      <a:pt x="178498" y="4415"/>
                    </a:lnTo>
                    <a:lnTo>
                      <a:pt x="166930" y="4415"/>
                    </a:lnTo>
                    <a:lnTo>
                      <a:pt x="165377" y="2862"/>
                    </a:lnTo>
                    <a:close/>
                    <a:moveTo>
                      <a:pt x="16187" y="3720"/>
                    </a:moveTo>
                    <a:lnTo>
                      <a:pt x="27100" y="3883"/>
                    </a:lnTo>
                    <a:lnTo>
                      <a:pt x="25220" y="5600"/>
                    </a:lnTo>
                    <a:lnTo>
                      <a:pt x="13816" y="5600"/>
                    </a:lnTo>
                    <a:lnTo>
                      <a:pt x="16187" y="3720"/>
                    </a:lnTo>
                    <a:close/>
                    <a:moveTo>
                      <a:pt x="40548" y="3883"/>
                    </a:moveTo>
                    <a:lnTo>
                      <a:pt x="39035" y="5600"/>
                    </a:lnTo>
                    <a:lnTo>
                      <a:pt x="26242" y="5600"/>
                    </a:lnTo>
                    <a:lnTo>
                      <a:pt x="28122" y="3883"/>
                    </a:lnTo>
                    <a:close/>
                    <a:moveTo>
                      <a:pt x="53668" y="3883"/>
                    </a:moveTo>
                    <a:lnTo>
                      <a:pt x="52483" y="5764"/>
                    </a:lnTo>
                    <a:lnTo>
                      <a:pt x="40057" y="5600"/>
                    </a:lnTo>
                    <a:lnTo>
                      <a:pt x="41570" y="3883"/>
                    </a:lnTo>
                    <a:close/>
                    <a:moveTo>
                      <a:pt x="54527" y="3883"/>
                    </a:moveTo>
                    <a:lnTo>
                      <a:pt x="65604" y="4088"/>
                    </a:lnTo>
                    <a:lnTo>
                      <a:pt x="64745" y="5764"/>
                    </a:lnTo>
                    <a:lnTo>
                      <a:pt x="53341" y="5764"/>
                    </a:lnTo>
                    <a:lnTo>
                      <a:pt x="54527" y="3883"/>
                    </a:lnTo>
                    <a:close/>
                    <a:moveTo>
                      <a:pt x="79051" y="4088"/>
                    </a:moveTo>
                    <a:lnTo>
                      <a:pt x="78520" y="5764"/>
                    </a:lnTo>
                    <a:lnTo>
                      <a:pt x="65604" y="5764"/>
                    </a:lnTo>
                    <a:lnTo>
                      <a:pt x="66421" y="4088"/>
                    </a:lnTo>
                    <a:close/>
                    <a:moveTo>
                      <a:pt x="79909" y="4088"/>
                    </a:moveTo>
                    <a:lnTo>
                      <a:pt x="92172" y="4251"/>
                    </a:lnTo>
                    <a:lnTo>
                      <a:pt x="91967" y="5927"/>
                    </a:lnTo>
                    <a:lnTo>
                      <a:pt x="79378" y="5764"/>
                    </a:lnTo>
                    <a:lnTo>
                      <a:pt x="79909" y="4088"/>
                    </a:lnTo>
                    <a:close/>
                    <a:moveTo>
                      <a:pt x="104924" y="4251"/>
                    </a:moveTo>
                    <a:lnTo>
                      <a:pt x="105088" y="5927"/>
                    </a:lnTo>
                    <a:lnTo>
                      <a:pt x="92826" y="5927"/>
                    </a:lnTo>
                    <a:lnTo>
                      <a:pt x="92989" y="4251"/>
                    </a:lnTo>
                    <a:close/>
                    <a:moveTo>
                      <a:pt x="105783" y="4251"/>
                    </a:moveTo>
                    <a:lnTo>
                      <a:pt x="117514" y="4415"/>
                    </a:lnTo>
                    <a:lnTo>
                      <a:pt x="118045" y="5927"/>
                    </a:lnTo>
                    <a:lnTo>
                      <a:pt x="106110" y="5927"/>
                    </a:lnTo>
                    <a:lnTo>
                      <a:pt x="105783" y="4251"/>
                    </a:lnTo>
                    <a:close/>
                    <a:moveTo>
                      <a:pt x="129776" y="4415"/>
                    </a:moveTo>
                    <a:lnTo>
                      <a:pt x="130634" y="5927"/>
                    </a:lnTo>
                    <a:lnTo>
                      <a:pt x="118903" y="5927"/>
                    </a:lnTo>
                    <a:lnTo>
                      <a:pt x="118372" y="4415"/>
                    </a:lnTo>
                    <a:close/>
                    <a:moveTo>
                      <a:pt x="141874" y="4415"/>
                    </a:moveTo>
                    <a:lnTo>
                      <a:pt x="142896" y="6131"/>
                    </a:lnTo>
                    <a:lnTo>
                      <a:pt x="131492" y="6131"/>
                    </a:lnTo>
                    <a:lnTo>
                      <a:pt x="130634" y="4415"/>
                    </a:lnTo>
                    <a:close/>
                    <a:moveTo>
                      <a:pt x="142569" y="4415"/>
                    </a:moveTo>
                    <a:lnTo>
                      <a:pt x="153646" y="4578"/>
                    </a:lnTo>
                    <a:lnTo>
                      <a:pt x="154995" y="6131"/>
                    </a:lnTo>
                    <a:lnTo>
                      <a:pt x="143755" y="6131"/>
                    </a:lnTo>
                    <a:lnTo>
                      <a:pt x="142569" y="4415"/>
                    </a:lnTo>
                    <a:close/>
                    <a:moveTo>
                      <a:pt x="166399" y="4578"/>
                    </a:moveTo>
                    <a:lnTo>
                      <a:pt x="168116" y="6131"/>
                    </a:lnTo>
                    <a:lnTo>
                      <a:pt x="155853" y="6131"/>
                    </a:lnTo>
                    <a:lnTo>
                      <a:pt x="154300" y="4578"/>
                    </a:lnTo>
                    <a:close/>
                    <a:moveTo>
                      <a:pt x="167094" y="4578"/>
                    </a:moveTo>
                    <a:lnTo>
                      <a:pt x="178661" y="4742"/>
                    </a:lnTo>
                    <a:lnTo>
                      <a:pt x="180705" y="6295"/>
                    </a:lnTo>
                    <a:lnTo>
                      <a:pt x="168974" y="6131"/>
                    </a:lnTo>
                    <a:lnTo>
                      <a:pt x="167094" y="4578"/>
                    </a:lnTo>
                    <a:close/>
                    <a:moveTo>
                      <a:pt x="24893" y="5764"/>
                    </a:moveTo>
                    <a:lnTo>
                      <a:pt x="22849" y="7644"/>
                    </a:lnTo>
                    <a:lnTo>
                      <a:pt x="11078" y="7644"/>
                    </a:lnTo>
                    <a:lnTo>
                      <a:pt x="13653" y="5764"/>
                    </a:lnTo>
                    <a:close/>
                    <a:moveTo>
                      <a:pt x="25915" y="5764"/>
                    </a:moveTo>
                    <a:lnTo>
                      <a:pt x="38831" y="5927"/>
                    </a:lnTo>
                    <a:lnTo>
                      <a:pt x="37155" y="7807"/>
                    </a:lnTo>
                    <a:lnTo>
                      <a:pt x="23871" y="7644"/>
                    </a:lnTo>
                    <a:lnTo>
                      <a:pt x="25915" y="5764"/>
                    </a:lnTo>
                    <a:close/>
                    <a:moveTo>
                      <a:pt x="52320" y="5927"/>
                    </a:moveTo>
                    <a:lnTo>
                      <a:pt x="51093" y="7807"/>
                    </a:lnTo>
                    <a:lnTo>
                      <a:pt x="38177" y="7807"/>
                    </a:lnTo>
                    <a:lnTo>
                      <a:pt x="39689" y="5927"/>
                    </a:lnTo>
                    <a:close/>
                    <a:moveTo>
                      <a:pt x="64582" y="5927"/>
                    </a:moveTo>
                    <a:lnTo>
                      <a:pt x="63723" y="7807"/>
                    </a:lnTo>
                    <a:lnTo>
                      <a:pt x="51952" y="7807"/>
                    </a:lnTo>
                    <a:lnTo>
                      <a:pt x="53341" y="5927"/>
                    </a:lnTo>
                    <a:close/>
                    <a:moveTo>
                      <a:pt x="65604" y="5927"/>
                    </a:moveTo>
                    <a:lnTo>
                      <a:pt x="78356" y="6131"/>
                    </a:lnTo>
                    <a:lnTo>
                      <a:pt x="77866" y="7807"/>
                    </a:lnTo>
                    <a:lnTo>
                      <a:pt x="64582" y="7807"/>
                    </a:lnTo>
                    <a:lnTo>
                      <a:pt x="65604" y="5927"/>
                    </a:lnTo>
                    <a:close/>
                    <a:moveTo>
                      <a:pt x="91967" y="6131"/>
                    </a:moveTo>
                    <a:lnTo>
                      <a:pt x="91804" y="7807"/>
                    </a:lnTo>
                    <a:lnTo>
                      <a:pt x="78888" y="7807"/>
                    </a:lnTo>
                    <a:lnTo>
                      <a:pt x="79378" y="6131"/>
                    </a:lnTo>
                    <a:close/>
                    <a:moveTo>
                      <a:pt x="105251" y="6131"/>
                    </a:moveTo>
                    <a:lnTo>
                      <a:pt x="105456" y="7971"/>
                    </a:lnTo>
                    <a:lnTo>
                      <a:pt x="105456" y="7971"/>
                    </a:lnTo>
                    <a:lnTo>
                      <a:pt x="92826" y="7807"/>
                    </a:lnTo>
                    <a:lnTo>
                      <a:pt x="92826" y="6131"/>
                    </a:lnTo>
                    <a:close/>
                    <a:moveTo>
                      <a:pt x="118208" y="6131"/>
                    </a:moveTo>
                    <a:lnTo>
                      <a:pt x="118740" y="7971"/>
                    </a:lnTo>
                    <a:lnTo>
                      <a:pt x="106273" y="7971"/>
                    </a:lnTo>
                    <a:lnTo>
                      <a:pt x="106110" y="6131"/>
                    </a:lnTo>
                    <a:close/>
                    <a:moveTo>
                      <a:pt x="119067" y="6131"/>
                    </a:moveTo>
                    <a:lnTo>
                      <a:pt x="130798" y="6295"/>
                    </a:lnTo>
                    <a:lnTo>
                      <a:pt x="131656" y="7971"/>
                    </a:lnTo>
                    <a:lnTo>
                      <a:pt x="119557" y="7971"/>
                    </a:lnTo>
                    <a:lnTo>
                      <a:pt x="119067" y="6131"/>
                    </a:lnTo>
                    <a:close/>
                    <a:moveTo>
                      <a:pt x="143060" y="6295"/>
                    </a:moveTo>
                    <a:lnTo>
                      <a:pt x="144286" y="7971"/>
                    </a:lnTo>
                    <a:lnTo>
                      <a:pt x="132514" y="7971"/>
                    </a:lnTo>
                    <a:lnTo>
                      <a:pt x="131656" y="6295"/>
                    </a:lnTo>
                    <a:close/>
                    <a:moveTo>
                      <a:pt x="155158" y="6295"/>
                    </a:moveTo>
                    <a:lnTo>
                      <a:pt x="156712" y="7971"/>
                    </a:lnTo>
                    <a:lnTo>
                      <a:pt x="145103" y="7971"/>
                    </a:lnTo>
                    <a:lnTo>
                      <a:pt x="143918" y="6295"/>
                    </a:lnTo>
                    <a:close/>
                    <a:moveTo>
                      <a:pt x="156017" y="6295"/>
                    </a:moveTo>
                    <a:lnTo>
                      <a:pt x="168279" y="6458"/>
                    </a:lnTo>
                    <a:lnTo>
                      <a:pt x="170159" y="7971"/>
                    </a:lnTo>
                    <a:lnTo>
                      <a:pt x="157570" y="7971"/>
                    </a:lnTo>
                    <a:lnTo>
                      <a:pt x="156017" y="6295"/>
                    </a:lnTo>
                    <a:close/>
                    <a:moveTo>
                      <a:pt x="180868" y="6458"/>
                    </a:moveTo>
                    <a:lnTo>
                      <a:pt x="183116" y="8175"/>
                    </a:lnTo>
                    <a:lnTo>
                      <a:pt x="171018" y="7971"/>
                    </a:lnTo>
                    <a:lnTo>
                      <a:pt x="169137" y="6458"/>
                    </a:lnTo>
                    <a:close/>
                    <a:moveTo>
                      <a:pt x="22686" y="7971"/>
                    </a:moveTo>
                    <a:lnTo>
                      <a:pt x="20274" y="10014"/>
                    </a:lnTo>
                    <a:lnTo>
                      <a:pt x="8176" y="10014"/>
                    </a:lnTo>
                    <a:lnTo>
                      <a:pt x="10751" y="7971"/>
                    </a:lnTo>
                    <a:close/>
                    <a:moveTo>
                      <a:pt x="36992" y="7971"/>
                    </a:moveTo>
                    <a:lnTo>
                      <a:pt x="35112" y="10014"/>
                    </a:lnTo>
                    <a:lnTo>
                      <a:pt x="21460" y="10014"/>
                    </a:lnTo>
                    <a:lnTo>
                      <a:pt x="23708" y="7971"/>
                    </a:lnTo>
                    <a:close/>
                    <a:moveTo>
                      <a:pt x="50930" y="7971"/>
                    </a:moveTo>
                    <a:lnTo>
                      <a:pt x="49581" y="10014"/>
                    </a:lnTo>
                    <a:lnTo>
                      <a:pt x="36133" y="10014"/>
                    </a:lnTo>
                    <a:lnTo>
                      <a:pt x="37809" y="7971"/>
                    </a:lnTo>
                    <a:close/>
                    <a:moveTo>
                      <a:pt x="63560" y="7971"/>
                    </a:moveTo>
                    <a:lnTo>
                      <a:pt x="62538" y="10014"/>
                    </a:lnTo>
                    <a:lnTo>
                      <a:pt x="50603" y="10014"/>
                    </a:lnTo>
                    <a:lnTo>
                      <a:pt x="51788" y="7971"/>
                    </a:lnTo>
                    <a:close/>
                    <a:moveTo>
                      <a:pt x="64582" y="7971"/>
                    </a:moveTo>
                    <a:lnTo>
                      <a:pt x="77866" y="8175"/>
                    </a:lnTo>
                    <a:lnTo>
                      <a:pt x="77334" y="10014"/>
                    </a:lnTo>
                    <a:lnTo>
                      <a:pt x="63560" y="10014"/>
                    </a:lnTo>
                    <a:lnTo>
                      <a:pt x="64582" y="7971"/>
                    </a:lnTo>
                    <a:close/>
                    <a:moveTo>
                      <a:pt x="91804" y="8175"/>
                    </a:moveTo>
                    <a:lnTo>
                      <a:pt x="91640" y="10014"/>
                    </a:lnTo>
                    <a:lnTo>
                      <a:pt x="78356" y="10014"/>
                    </a:lnTo>
                    <a:lnTo>
                      <a:pt x="78888" y="8175"/>
                    </a:lnTo>
                    <a:close/>
                    <a:moveTo>
                      <a:pt x="105456" y="8175"/>
                    </a:moveTo>
                    <a:lnTo>
                      <a:pt x="105619" y="10014"/>
                    </a:lnTo>
                    <a:lnTo>
                      <a:pt x="92662" y="10014"/>
                    </a:lnTo>
                    <a:lnTo>
                      <a:pt x="92662" y="8175"/>
                    </a:lnTo>
                    <a:close/>
                    <a:moveTo>
                      <a:pt x="118740" y="8175"/>
                    </a:moveTo>
                    <a:lnTo>
                      <a:pt x="119394" y="10014"/>
                    </a:lnTo>
                    <a:lnTo>
                      <a:pt x="106641" y="10014"/>
                    </a:lnTo>
                    <a:lnTo>
                      <a:pt x="106273" y="8175"/>
                    </a:lnTo>
                    <a:close/>
                    <a:moveTo>
                      <a:pt x="131819" y="8175"/>
                    </a:moveTo>
                    <a:lnTo>
                      <a:pt x="132678" y="10014"/>
                    </a:lnTo>
                    <a:lnTo>
                      <a:pt x="120252" y="10014"/>
                    </a:lnTo>
                    <a:lnTo>
                      <a:pt x="119557" y="8175"/>
                    </a:lnTo>
                    <a:close/>
                    <a:moveTo>
                      <a:pt x="144449" y="8175"/>
                    </a:moveTo>
                    <a:lnTo>
                      <a:pt x="145798" y="10014"/>
                    </a:lnTo>
                    <a:lnTo>
                      <a:pt x="133536" y="10014"/>
                    </a:lnTo>
                    <a:lnTo>
                      <a:pt x="132678" y="8175"/>
                    </a:lnTo>
                    <a:close/>
                    <a:moveTo>
                      <a:pt x="156875" y="8175"/>
                    </a:moveTo>
                    <a:lnTo>
                      <a:pt x="158388" y="10014"/>
                    </a:lnTo>
                    <a:lnTo>
                      <a:pt x="146657" y="10014"/>
                    </a:lnTo>
                    <a:lnTo>
                      <a:pt x="145308" y="8175"/>
                    </a:lnTo>
                    <a:close/>
                    <a:moveTo>
                      <a:pt x="157734" y="8175"/>
                    </a:moveTo>
                    <a:lnTo>
                      <a:pt x="170323" y="8339"/>
                    </a:lnTo>
                    <a:lnTo>
                      <a:pt x="172366" y="10014"/>
                    </a:lnTo>
                    <a:lnTo>
                      <a:pt x="159246" y="10014"/>
                    </a:lnTo>
                    <a:lnTo>
                      <a:pt x="157734" y="8175"/>
                    </a:lnTo>
                    <a:close/>
                    <a:moveTo>
                      <a:pt x="183280" y="8339"/>
                    </a:moveTo>
                    <a:lnTo>
                      <a:pt x="185487" y="10014"/>
                    </a:lnTo>
                    <a:lnTo>
                      <a:pt x="173061" y="10014"/>
                    </a:lnTo>
                    <a:lnTo>
                      <a:pt x="171181" y="8339"/>
                    </a:lnTo>
                    <a:close/>
                    <a:moveTo>
                      <a:pt x="172530" y="10219"/>
                    </a:moveTo>
                    <a:lnTo>
                      <a:pt x="174574" y="12058"/>
                    </a:lnTo>
                    <a:lnTo>
                      <a:pt x="161126" y="12058"/>
                    </a:lnTo>
                    <a:lnTo>
                      <a:pt x="159409" y="10219"/>
                    </a:lnTo>
                    <a:close/>
                    <a:moveTo>
                      <a:pt x="185814" y="10219"/>
                    </a:moveTo>
                    <a:lnTo>
                      <a:pt x="188226" y="12058"/>
                    </a:lnTo>
                    <a:lnTo>
                      <a:pt x="175432" y="12058"/>
                    </a:lnTo>
                    <a:lnTo>
                      <a:pt x="173388" y="10219"/>
                    </a:lnTo>
                    <a:close/>
                    <a:moveTo>
                      <a:pt x="77171" y="10219"/>
                    </a:moveTo>
                    <a:lnTo>
                      <a:pt x="76640" y="12263"/>
                    </a:lnTo>
                    <a:lnTo>
                      <a:pt x="62538" y="12263"/>
                    </a:lnTo>
                    <a:lnTo>
                      <a:pt x="63355" y="10219"/>
                    </a:lnTo>
                    <a:close/>
                    <a:moveTo>
                      <a:pt x="91640" y="10219"/>
                    </a:moveTo>
                    <a:lnTo>
                      <a:pt x="91477" y="12263"/>
                    </a:lnTo>
                    <a:lnTo>
                      <a:pt x="77661" y="12263"/>
                    </a:lnTo>
                    <a:lnTo>
                      <a:pt x="78193" y="10219"/>
                    </a:lnTo>
                    <a:close/>
                    <a:moveTo>
                      <a:pt x="105783" y="10219"/>
                    </a:moveTo>
                    <a:lnTo>
                      <a:pt x="105946" y="12263"/>
                    </a:lnTo>
                    <a:lnTo>
                      <a:pt x="92499" y="12263"/>
                    </a:lnTo>
                    <a:lnTo>
                      <a:pt x="92662" y="10219"/>
                    </a:lnTo>
                    <a:close/>
                    <a:moveTo>
                      <a:pt x="119394" y="10219"/>
                    </a:moveTo>
                    <a:lnTo>
                      <a:pt x="120089" y="12263"/>
                    </a:lnTo>
                    <a:lnTo>
                      <a:pt x="106968" y="12263"/>
                    </a:lnTo>
                    <a:lnTo>
                      <a:pt x="106641" y="10219"/>
                    </a:lnTo>
                    <a:close/>
                    <a:moveTo>
                      <a:pt x="132841" y="10219"/>
                    </a:moveTo>
                    <a:lnTo>
                      <a:pt x="133863" y="12263"/>
                    </a:lnTo>
                    <a:lnTo>
                      <a:pt x="120947" y="12263"/>
                    </a:lnTo>
                    <a:lnTo>
                      <a:pt x="120252" y="10219"/>
                    </a:lnTo>
                    <a:close/>
                    <a:moveTo>
                      <a:pt x="145962" y="10219"/>
                    </a:moveTo>
                    <a:lnTo>
                      <a:pt x="147147" y="12263"/>
                    </a:lnTo>
                    <a:lnTo>
                      <a:pt x="134721" y="12263"/>
                    </a:lnTo>
                    <a:lnTo>
                      <a:pt x="133700" y="10219"/>
                    </a:lnTo>
                    <a:close/>
                    <a:moveTo>
                      <a:pt x="158755" y="10219"/>
                    </a:moveTo>
                    <a:lnTo>
                      <a:pt x="160268" y="12058"/>
                    </a:lnTo>
                    <a:lnTo>
                      <a:pt x="148169" y="12263"/>
                    </a:lnTo>
                    <a:lnTo>
                      <a:pt x="146820" y="10219"/>
                    </a:lnTo>
                    <a:close/>
                    <a:moveTo>
                      <a:pt x="20111" y="10219"/>
                    </a:moveTo>
                    <a:lnTo>
                      <a:pt x="17740" y="12426"/>
                    </a:lnTo>
                    <a:lnTo>
                      <a:pt x="5110" y="12426"/>
                    </a:lnTo>
                    <a:lnTo>
                      <a:pt x="7849" y="10219"/>
                    </a:lnTo>
                    <a:close/>
                    <a:moveTo>
                      <a:pt x="34948" y="10219"/>
                    </a:moveTo>
                    <a:lnTo>
                      <a:pt x="33068" y="12426"/>
                    </a:lnTo>
                    <a:lnTo>
                      <a:pt x="18762" y="12426"/>
                    </a:lnTo>
                    <a:lnTo>
                      <a:pt x="21133" y="10219"/>
                    </a:lnTo>
                    <a:close/>
                    <a:moveTo>
                      <a:pt x="49417" y="10219"/>
                    </a:moveTo>
                    <a:lnTo>
                      <a:pt x="47864" y="12426"/>
                    </a:lnTo>
                    <a:lnTo>
                      <a:pt x="34090" y="12426"/>
                    </a:lnTo>
                    <a:lnTo>
                      <a:pt x="35970" y="10219"/>
                    </a:lnTo>
                    <a:close/>
                    <a:moveTo>
                      <a:pt x="62538" y="10219"/>
                    </a:moveTo>
                    <a:lnTo>
                      <a:pt x="61516" y="12263"/>
                    </a:lnTo>
                    <a:lnTo>
                      <a:pt x="48886" y="12426"/>
                    </a:lnTo>
                    <a:lnTo>
                      <a:pt x="50439" y="10219"/>
                    </a:lnTo>
                    <a:close/>
                    <a:moveTo>
                      <a:pt x="174737" y="12426"/>
                    </a:moveTo>
                    <a:lnTo>
                      <a:pt x="177149" y="14470"/>
                    </a:lnTo>
                    <a:lnTo>
                      <a:pt x="163333" y="14470"/>
                    </a:lnTo>
                    <a:lnTo>
                      <a:pt x="161453" y="12426"/>
                    </a:lnTo>
                    <a:close/>
                    <a:moveTo>
                      <a:pt x="188553" y="12426"/>
                    </a:moveTo>
                    <a:lnTo>
                      <a:pt x="191087" y="14470"/>
                    </a:lnTo>
                    <a:lnTo>
                      <a:pt x="178007" y="14470"/>
                    </a:lnTo>
                    <a:lnTo>
                      <a:pt x="175595" y="12426"/>
                    </a:lnTo>
                    <a:close/>
                    <a:moveTo>
                      <a:pt x="32700" y="12590"/>
                    </a:moveTo>
                    <a:lnTo>
                      <a:pt x="30656" y="14960"/>
                    </a:lnTo>
                    <a:lnTo>
                      <a:pt x="15860" y="14960"/>
                    </a:lnTo>
                    <a:lnTo>
                      <a:pt x="18394" y="12590"/>
                    </a:lnTo>
                    <a:close/>
                    <a:moveTo>
                      <a:pt x="47701" y="12590"/>
                    </a:moveTo>
                    <a:lnTo>
                      <a:pt x="46188" y="14960"/>
                    </a:lnTo>
                    <a:lnTo>
                      <a:pt x="31678" y="14960"/>
                    </a:lnTo>
                    <a:lnTo>
                      <a:pt x="33722" y="12590"/>
                    </a:lnTo>
                    <a:close/>
                    <a:moveTo>
                      <a:pt x="160636" y="12426"/>
                    </a:moveTo>
                    <a:lnTo>
                      <a:pt x="162311" y="14470"/>
                    </a:lnTo>
                    <a:lnTo>
                      <a:pt x="47210" y="14960"/>
                    </a:lnTo>
                    <a:lnTo>
                      <a:pt x="48723" y="12590"/>
                    </a:lnTo>
                    <a:lnTo>
                      <a:pt x="106968" y="12590"/>
                    </a:lnTo>
                    <a:lnTo>
                      <a:pt x="106968" y="12426"/>
                    </a:lnTo>
                    <a:lnTo>
                      <a:pt x="120089" y="12426"/>
                    </a:lnTo>
                    <a:lnTo>
                      <a:pt x="120089" y="12590"/>
                    </a:lnTo>
                    <a:lnTo>
                      <a:pt x="121110" y="12590"/>
                    </a:lnTo>
                    <a:lnTo>
                      <a:pt x="121110" y="12426"/>
                    </a:lnTo>
                    <a:lnTo>
                      <a:pt x="133863" y="12426"/>
                    </a:lnTo>
                    <a:lnTo>
                      <a:pt x="134067" y="12590"/>
                    </a:lnTo>
                    <a:lnTo>
                      <a:pt x="134885" y="12590"/>
                    </a:lnTo>
                    <a:lnTo>
                      <a:pt x="134885" y="12426"/>
                    </a:lnTo>
                    <a:lnTo>
                      <a:pt x="147352" y="12426"/>
                    </a:lnTo>
                    <a:lnTo>
                      <a:pt x="147515" y="12590"/>
                    </a:lnTo>
                    <a:lnTo>
                      <a:pt x="148373" y="12590"/>
                    </a:lnTo>
                    <a:lnTo>
                      <a:pt x="148373" y="12426"/>
                    </a:lnTo>
                    <a:close/>
                    <a:moveTo>
                      <a:pt x="17372" y="12590"/>
                    </a:moveTo>
                    <a:lnTo>
                      <a:pt x="14675" y="14960"/>
                    </a:lnTo>
                    <a:lnTo>
                      <a:pt x="1554" y="15124"/>
                    </a:lnTo>
                    <a:lnTo>
                      <a:pt x="4783" y="12753"/>
                    </a:lnTo>
                    <a:lnTo>
                      <a:pt x="17372" y="12590"/>
                    </a:lnTo>
                    <a:close/>
                    <a:moveTo>
                      <a:pt x="20111" y="0"/>
                    </a:moveTo>
                    <a:lnTo>
                      <a:pt x="1" y="15328"/>
                    </a:lnTo>
                    <a:lnTo>
                      <a:pt x="31515" y="15328"/>
                    </a:lnTo>
                    <a:lnTo>
                      <a:pt x="45984" y="15124"/>
                    </a:lnTo>
                    <a:lnTo>
                      <a:pt x="45821" y="15328"/>
                    </a:lnTo>
                    <a:lnTo>
                      <a:pt x="47006" y="15328"/>
                    </a:lnTo>
                    <a:lnTo>
                      <a:pt x="47006" y="15124"/>
                    </a:lnTo>
                    <a:lnTo>
                      <a:pt x="192313" y="14633"/>
                    </a:lnTo>
                    <a:lnTo>
                      <a:pt x="175105" y="1349"/>
                    </a:lnTo>
                    <a:lnTo>
                      <a:pt x="163333" y="1186"/>
                    </a:lnTo>
                    <a:lnTo>
                      <a:pt x="162679" y="1186"/>
                    </a:lnTo>
                    <a:lnTo>
                      <a:pt x="151235" y="1022"/>
                    </a:lnTo>
                    <a:lnTo>
                      <a:pt x="139340" y="1022"/>
                    </a:lnTo>
                    <a:lnTo>
                      <a:pt x="128754" y="818"/>
                    </a:lnTo>
                    <a:lnTo>
                      <a:pt x="116328" y="818"/>
                    </a:lnTo>
                    <a:lnTo>
                      <a:pt x="105251" y="654"/>
                    </a:lnTo>
                    <a:lnTo>
                      <a:pt x="104597" y="654"/>
                    </a:lnTo>
                    <a:lnTo>
                      <a:pt x="93194" y="491"/>
                    </a:lnTo>
                    <a:lnTo>
                      <a:pt x="80073" y="491"/>
                    </a:lnTo>
                    <a:lnTo>
                      <a:pt x="68301" y="327"/>
                    </a:lnTo>
                    <a:lnTo>
                      <a:pt x="67443" y="327"/>
                    </a:lnTo>
                    <a:lnTo>
                      <a:pt x="2011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2"/>
            <p:cNvGrpSpPr/>
            <p:nvPr/>
          </p:nvGrpSpPr>
          <p:grpSpPr>
            <a:xfrm>
              <a:off x="904874" y="328675"/>
              <a:ext cx="7315554" cy="4024396"/>
              <a:chOff x="992433" y="538196"/>
              <a:chExt cx="7139913" cy="4021179"/>
            </a:xfrm>
          </p:grpSpPr>
          <p:sp>
            <p:nvSpPr>
              <p:cNvPr id="76" name="Google Shape;76;p2"/>
              <p:cNvSpPr/>
              <p:nvPr/>
            </p:nvSpPr>
            <p:spPr>
              <a:xfrm>
                <a:off x="992433" y="538196"/>
                <a:ext cx="7139815" cy="4021171"/>
              </a:xfrm>
              <a:custGeom>
                <a:rect b="b" l="l" r="r" t="t"/>
                <a:pathLst>
                  <a:path extrusionOk="0" h="82566" w="139504">
                    <a:moveTo>
                      <a:pt x="8871" y="0"/>
                    </a:moveTo>
                    <a:cubicBezTo>
                      <a:pt x="3925" y="0"/>
                      <a:pt x="1" y="4088"/>
                      <a:pt x="1" y="8829"/>
                    </a:cubicBezTo>
                    <a:lnTo>
                      <a:pt x="1" y="73573"/>
                    </a:lnTo>
                    <a:cubicBezTo>
                      <a:pt x="1" y="78478"/>
                      <a:pt x="3925" y="82566"/>
                      <a:pt x="8871" y="82566"/>
                    </a:cubicBezTo>
                    <a:lnTo>
                      <a:pt x="130471" y="82566"/>
                    </a:lnTo>
                    <a:cubicBezTo>
                      <a:pt x="135416" y="82566"/>
                      <a:pt x="139504" y="78478"/>
                      <a:pt x="139504" y="73573"/>
                    </a:cubicBezTo>
                    <a:lnTo>
                      <a:pt x="139504" y="8829"/>
                    </a:lnTo>
                    <a:cubicBezTo>
                      <a:pt x="139504" y="4088"/>
                      <a:pt x="135416" y="0"/>
                      <a:pt x="1304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1237231" y="669547"/>
                <a:ext cx="6641936" cy="3758421"/>
              </a:xfrm>
              <a:custGeom>
                <a:rect b="b" l="l" r="r" t="t"/>
                <a:pathLst>
                  <a:path extrusionOk="0" h="77171" w="129776">
                    <a:moveTo>
                      <a:pt x="121232" y="696"/>
                    </a:moveTo>
                    <a:cubicBezTo>
                      <a:pt x="123480" y="696"/>
                      <a:pt x="125320" y="1554"/>
                      <a:pt x="126873" y="3066"/>
                    </a:cubicBezTo>
                    <a:cubicBezTo>
                      <a:pt x="128222" y="4456"/>
                      <a:pt x="129080" y="6500"/>
                      <a:pt x="129080" y="8543"/>
                    </a:cubicBezTo>
                    <a:lnTo>
                      <a:pt x="129080" y="68465"/>
                    </a:lnTo>
                    <a:cubicBezTo>
                      <a:pt x="129080" y="70672"/>
                      <a:pt x="128222" y="72716"/>
                      <a:pt x="126873" y="74105"/>
                    </a:cubicBezTo>
                    <a:cubicBezTo>
                      <a:pt x="125320" y="75454"/>
                      <a:pt x="123480" y="76476"/>
                      <a:pt x="121232" y="76476"/>
                    </a:cubicBezTo>
                    <a:lnTo>
                      <a:pt x="8665" y="76476"/>
                    </a:lnTo>
                    <a:cubicBezTo>
                      <a:pt x="6458" y="76476"/>
                      <a:pt x="4415" y="75454"/>
                      <a:pt x="3066" y="74105"/>
                    </a:cubicBezTo>
                    <a:cubicBezTo>
                      <a:pt x="1676" y="72716"/>
                      <a:pt x="654" y="70672"/>
                      <a:pt x="654" y="68465"/>
                    </a:cubicBezTo>
                    <a:lnTo>
                      <a:pt x="654" y="8543"/>
                    </a:lnTo>
                    <a:cubicBezTo>
                      <a:pt x="654" y="6500"/>
                      <a:pt x="1676" y="4456"/>
                      <a:pt x="3066" y="3066"/>
                    </a:cubicBezTo>
                    <a:cubicBezTo>
                      <a:pt x="4415" y="1554"/>
                      <a:pt x="6458" y="696"/>
                      <a:pt x="8665" y="696"/>
                    </a:cubicBezTo>
                    <a:close/>
                    <a:moveTo>
                      <a:pt x="8665" y="1"/>
                    </a:moveTo>
                    <a:cubicBezTo>
                      <a:pt x="3924" y="1"/>
                      <a:pt x="0" y="3925"/>
                      <a:pt x="0" y="8543"/>
                    </a:cubicBezTo>
                    <a:lnTo>
                      <a:pt x="0" y="68465"/>
                    </a:lnTo>
                    <a:cubicBezTo>
                      <a:pt x="0" y="73247"/>
                      <a:pt x="3924" y="77171"/>
                      <a:pt x="8665" y="77171"/>
                    </a:cubicBezTo>
                    <a:lnTo>
                      <a:pt x="121232" y="77171"/>
                    </a:lnTo>
                    <a:cubicBezTo>
                      <a:pt x="126015" y="77171"/>
                      <a:pt x="129775" y="73247"/>
                      <a:pt x="129775" y="68465"/>
                    </a:cubicBezTo>
                    <a:lnTo>
                      <a:pt x="129775" y="8543"/>
                    </a:lnTo>
                    <a:cubicBezTo>
                      <a:pt x="129775" y="3925"/>
                      <a:pt x="126015" y="1"/>
                      <a:pt x="1212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992433" y="2437258"/>
                <a:ext cx="1255241" cy="1293977"/>
              </a:xfrm>
              <a:custGeom>
                <a:rect b="b" l="l" r="r" t="t"/>
                <a:pathLst>
                  <a:path extrusionOk="0" h="26569" w="24526">
                    <a:moveTo>
                      <a:pt x="1" y="1"/>
                    </a:moveTo>
                    <a:lnTo>
                      <a:pt x="1" y="4252"/>
                    </a:lnTo>
                    <a:lnTo>
                      <a:pt x="4783" y="9034"/>
                    </a:lnTo>
                    <a:lnTo>
                      <a:pt x="4783" y="4947"/>
                    </a:lnTo>
                    <a:lnTo>
                      <a:pt x="1" y="1"/>
                    </a:lnTo>
                    <a:close/>
                    <a:moveTo>
                      <a:pt x="5437" y="5601"/>
                    </a:moveTo>
                    <a:lnTo>
                      <a:pt x="5437" y="9688"/>
                    </a:lnTo>
                    <a:lnTo>
                      <a:pt x="21787" y="26038"/>
                    </a:lnTo>
                    <a:cubicBezTo>
                      <a:pt x="22155" y="26405"/>
                      <a:pt x="22482" y="26569"/>
                      <a:pt x="22809" y="26569"/>
                    </a:cubicBezTo>
                    <a:cubicBezTo>
                      <a:pt x="23340" y="26569"/>
                      <a:pt x="23667" y="26405"/>
                      <a:pt x="24035" y="26038"/>
                    </a:cubicBezTo>
                    <a:cubicBezTo>
                      <a:pt x="24525" y="25547"/>
                      <a:pt x="24525" y="24525"/>
                      <a:pt x="24035" y="23994"/>
                    </a:cubicBezTo>
                    <a:lnTo>
                      <a:pt x="5437" y="5601"/>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992433" y="2080949"/>
                <a:ext cx="872414" cy="927685"/>
              </a:xfrm>
              <a:custGeom>
                <a:rect b="b" l="l" r="r" t="t"/>
                <a:pathLst>
                  <a:path extrusionOk="0" h="19048" w="17046">
                    <a:moveTo>
                      <a:pt x="1" y="0"/>
                    </a:moveTo>
                    <a:lnTo>
                      <a:pt x="1" y="4088"/>
                    </a:lnTo>
                    <a:lnTo>
                      <a:pt x="4783" y="8993"/>
                    </a:lnTo>
                    <a:lnTo>
                      <a:pt x="4783" y="4742"/>
                    </a:lnTo>
                    <a:lnTo>
                      <a:pt x="1" y="0"/>
                    </a:lnTo>
                    <a:close/>
                    <a:moveTo>
                      <a:pt x="5437" y="5437"/>
                    </a:moveTo>
                    <a:lnTo>
                      <a:pt x="5437" y="9688"/>
                    </a:lnTo>
                    <a:lnTo>
                      <a:pt x="14470" y="18557"/>
                    </a:lnTo>
                    <a:cubicBezTo>
                      <a:pt x="14634" y="18884"/>
                      <a:pt x="15165" y="19048"/>
                      <a:pt x="15492" y="19048"/>
                    </a:cubicBezTo>
                    <a:cubicBezTo>
                      <a:pt x="15860" y="19048"/>
                      <a:pt x="16187" y="18884"/>
                      <a:pt x="16514" y="18557"/>
                    </a:cubicBezTo>
                    <a:cubicBezTo>
                      <a:pt x="17045" y="18026"/>
                      <a:pt x="17045" y="17004"/>
                      <a:pt x="16514" y="16514"/>
                    </a:cubicBezTo>
                    <a:lnTo>
                      <a:pt x="5437" y="5437"/>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5795597" y="538196"/>
                <a:ext cx="1018840" cy="770425"/>
              </a:xfrm>
              <a:custGeom>
                <a:rect b="b" l="l" r="r" t="t"/>
                <a:pathLst>
                  <a:path extrusionOk="0" h="15819" w="19907">
                    <a:moveTo>
                      <a:pt x="1" y="0"/>
                    </a:moveTo>
                    <a:lnTo>
                      <a:pt x="3066" y="2698"/>
                    </a:lnTo>
                    <a:lnTo>
                      <a:pt x="7481" y="2698"/>
                    </a:lnTo>
                    <a:lnTo>
                      <a:pt x="4415" y="0"/>
                    </a:lnTo>
                    <a:close/>
                    <a:moveTo>
                      <a:pt x="3924" y="3393"/>
                    </a:moveTo>
                    <a:lnTo>
                      <a:pt x="17209" y="15491"/>
                    </a:lnTo>
                    <a:cubicBezTo>
                      <a:pt x="17536" y="15655"/>
                      <a:pt x="17863" y="15818"/>
                      <a:pt x="18230" y="15818"/>
                    </a:cubicBezTo>
                    <a:cubicBezTo>
                      <a:pt x="18557" y="15818"/>
                      <a:pt x="19089" y="15655"/>
                      <a:pt x="19252" y="15328"/>
                    </a:cubicBezTo>
                    <a:cubicBezTo>
                      <a:pt x="19906" y="14633"/>
                      <a:pt x="19743" y="13775"/>
                      <a:pt x="19252" y="13284"/>
                    </a:cubicBezTo>
                    <a:lnTo>
                      <a:pt x="8339" y="3393"/>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2387775" y="3862589"/>
                <a:ext cx="922622" cy="696787"/>
              </a:xfrm>
              <a:custGeom>
                <a:rect b="b" l="l" r="r" t="t"/>
                <a:pathLst>
                  <a:path extrusionOk="0" h="14307" w="18027">
                    <a:moveTo>
                      <a:pt x="1677" y="1"/>
                    </a:moveTo>
                    <a:cubicBezTo>
                      <a:pt x="1186" y="1"/>
                      <a:pt x="859" y="205"/>
                      <a:pt x="491" y="532"/>
                    </a:cubicBezTo>
                    <a:cubicBezTo>
                      <a:pt x="1" y="1227"/>
                      <a:pt x="1" y="2044"/>
                      <a:pt x="655" y="2576"/>
                    </a:cubicBezTo>
                    <a:lnTo>
                      <a:pt x="9688" y="10914"/>
                    </a:lnTo>
                    <a:lnTo>
                      <a:pt x="14143" y="10914"/>
                    </a:lnTo>
                    <a:lnTo>
                      <a:pt x="2535" y="368"/>
                    </a:lnTo>
                    <a:cubicBezTo>
                      <a:pt x="2372" y="205"/>
                      <a:pt x="2045" y="1"/>
                      <a:pt x="1677" y="1"/>
                    </a:cubicBezTo>
                    <a:close/>
                    <a:moveTo>
                      <a:pt x="10546" y="11609"/>
                    </a:moveTo>
                    <a:lnTo>
                      <a:pt x="13612" y="14307"/>
                    </a:lnTo>
                    <a:lnTo>
                      <a:pt x="18026" y="14307"/>
                    </a:lnTo>
                    <a:lnTo>
                      <a:pt x="14961" y="11609"/>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2919134" y="3972072"/>
                <a:ext cx="792932" cy="587303"/>
              </a:xfrm>
              <a:custGeom>
                <a:rect b="b" l="l" r="r" t="t"/>
                <a:pathLst>
                  <a:path extrusionOk="0" h="12059" w="15493">
                    <a:moveTo>
                      <a:pt x="1718" y="1"/>
                    </a:moveTo>
                    <a:cubicBezTo>
                      <a:pt x="1186" y="1"/>
                      <a:pt x="859" y="164"/>
                      <a:pt x="491" y="491"/>
                    </a:cubicBezTo>
                    <a:cubicBezTo>
                      <a:pt x="1" y="1186"/>
                      <a:pt x="1" y="2044"/>
                      <a:pt x="696" y="2535"/>
                    </a:cubicBezTo>
                    <a:lnTo>
                      <a:pt x="7317" y="8666"/>
                    </a:lnTo>
                    <a:lnTo>
                      <a:pt x="11732" y="8666"/>
                    </a:lnTo>
                    <a:lnTo>
                      <a:pt x="2535" y="328"/>
                    </a:lnTo>
                    <a:cubicBezTo>
                      <a:pt x="2372" y="164"/>
                      <a:pt x="2045" y="1"/>
                      <a:pt x="1718" y="1"/>
                    </a:cubicBezTo>
                    <a:close/>
                    <a:moveTo>
                      <a:pt x="8012" y="9361"/>
                    </a:moveTo>
                    <a:lnTo>
                      <a:pt x="11078" y="12059"/>
                    </a:lnTo>
                    <a:lnTo>
                      <a:pt x="15492" y="12059"/>
                    </a:lnTo>
                    <a:lnTo>
                      <a:pt x="12427" y="9361"/>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5402324" y="538196"/>
                <a:ext cx="803321" cy="587255"/>
              </a:xfrm>
              <a:custGeom>
                <a:rect b="b" l="l" r="r" t="t"/>
                <a:pathLst>
                  <a:path extrusionOk="0" h="12058" w="15696">
                    <a:moveTo>
                      <a:pt x="0" y="0"/>
                    </a:moveTo>
                    <a:lnTo>
                      <a:pt x="3066" y="2698"/>
                    </a:lnTo>
                    <a:lnTo>
                      <a:pt x="7521" y="2698"/>
                    </a:lnTo>
                    <a:lnTo>
                      <a:pt x="4456" y="0"/>
                    </a:lnTo>
                    <a:close/>
                    <a:moveTo>
                      <a:pt x="3761" y="3393"/>
                    </a:moveTo>
                    <a:lnTo>
                      <a:pt x="12957" y="11731"/>
                    </a:lnTo>
                    <a:cubicBezTo>
                      <a:pt x="13284" y="11894"/>
                      <a:pt x="13652" y="12058"/>
                      <a:pt x="13979" y="12058"/>
                    </a:cubicBezTo>
                    <a:cubicBezTo>
                      <a:pt x="14511" y="12058"/>
                      <a:pt x="14838" y="11894"/>
                      <a:pt x="15165" y="11567"/>
                    </a:cubicBezTo>
                    <a:cubicBezTo>
                      <a:pt x="15696" y="11036"/>
                      <a:pt x="15696" y="10014"/>
                      <a:pt x="15001" y="9524"/>
                    </a:cubicBezTo>
                    <a:lnTo>
                      <a:pt x="8175" y="3393"/>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6519396" y="538196"/>
                <a:ext cx="1167365" cy="8958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7320631" y="777083"/>
                <a:ext cx="811715" cy="78834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992433" y="3464445"/>
                <a:ext cx="811766" cy="788347"/>
              </a:xfrm>
              <a:custGeom>
                <a:rect b="b" l="l" r="r" t="t"/>
                <a:pathLst>
                  <a:path extrusionOk="0" h="16187" w="15861">
                    <a:moveTo>
                      <a:pt x="1" y="1"/>
                    </a:moveTo>
                    <a:lnTo>
                      <a:pt x="1" y="3925"/>
                    </a:lnTo>
                    <a:lnTo>
                      <a:pt x="13121" y="15860"/>
                    </a:lnTo>
                    <a:cubicBezTo>
                      <a:pt x="13448" y="16023"/>
                      <a:pt x="13816" y="16187"/>
                      <a:pt x="14143" y="16187"/>
                    </a:cubicBezTo>
                    <a:cubicBezTo>
                      <a:pt x="14470" y="16187"/>
                      <a:pt x="15002" y="16023"/>
                      <a:pt x="15165" y="15696"/>
                    </a:cubicBezTo>
                    <a:cubicBezTo>
                      <a:pt x="15860" y="15165"/>
                      <a:pt x="15656" y="14143"/>
                      <a:pt x="15165" y="13653"/>
                    </a:cubicBezTo>
                    <a:lnTo>
                      <a:pt x="1" y="1"/>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1438064" y="3597841"/>
                <a:ext cx="1236355" cy="961533"/>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8" name="Google Shape;88;p2"/>
          <p:cNvGrpSpPr/>
          <p:nvPr/>
        </p:nvGrpSpPr>
        <p:grpSpPr>
          <a:xfrm>
            <a:off x="4385190" y="148199"/>
            <a:ext cx="373622" cy="90485"/>
            <a:chOff x="4685288" y="186288"/>
            <a:chExt cx="419375" cy="90485"/>
          </a:xfrm>
        </p:grpSpPr>
        <p:sp>
          <p:nvSpPr>
            <p:cNvPr id="89" name="Google Shape;89;p2"/>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 name="Google Shape;90;p2"/>
            <p:cNvGrpSpPr/>
            <p:nvPr/>
          </p:nvGrpSpPr>
          <p:grpSpPr>
            <a:xfrm>
              <a:off x="4685288" y="186300"/>
              <a:ext cx="419375" cy="90473"/>
              <a:chOff x="4390000" y="182175"/>
              <a:chExt cx="419375" cy="90473"/>
            </a:xfrm>
          </p:grpSpPr>
          <p:sp>
            <p:nvSpPr>
              <p:cNvPr id="91" name="Google Shape;91;p2"/>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3" name="Google Shape;93;p2"/>
          <p:cNvSpPr txBox="1"/>
          <p:nvPr>
            <p:ph type="ctrTitle"/>
          </p:nvPr>
        </p:nvSpPr>
        <p:spPr>
          <a:xfrm>
            <a:off x="1896300" y="1379375"/>
            <a:ext cx="5351400" cy="13701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5"/>
              </a:buClr>
              <a:buSzPts val="5200"/>
              <a:buNone/>
              <a:defRPr sz="3400">
                <a:solidFill>
                  <a:schemeClr val="accent5"/>
                </a:solidFill>
                <a:latin typeface="Aldrich"/>
                <a:ea typeface="Aldrich"/>
                <a:cs typeface="Aldrich"/>
                <a:sym typeface="Aldrich"/>
              </a:defRPr>
            </a:lvl1pPr>
            <a:lvl2pPr lvl="1" algn="ctr">
              <a:spcBef>
                <a:spcPts val="0"/>
              </a:spcBef>
              <a:spcAft>
                <a:spcPts val="0"/>
              </a:spcAft>
              <a:buClr>
                <a:schemeClr val="accent5"/>
              </a:buClr>
              <a:buSzPts val="5200"/>
              <a:buNone/>
              <a:defRPr sz="5200">
                <a:solidFill>
                  <a:schemeClr val="accent5"/>
                </a:solidFill>
              </a:defRPr>
            </a:lvl2pPr>
            <a:lvl3pPr lvl="2" algn="ctr">
              <a:spcBef>
                <a:spcPts val="0"/>
              </a:spcBef>
              <a:spcAft>
                <a:spcPts val="0"/>
              </a:spcAft>
              <a:buClr>
                <a:schemeClr val="accent5"/>
              </a:buClr>
              <a:buSzPts val="5200"/>
              <a:buNone/>
              <a:defRPr sz="5200">
                <a:solidFill>
                  <a:schemeClr val="accent5"/>
                </a:solidFill>
              </a:defRPr>
            </a:lvl3pPr>
            <a:lvl4pPr lvl="3" algn="ctr">
              <a:spcBef>
                <a:spcPts val="0"/>
              </a:spcBef>
              <a:spcAft>
                <a:spcPts val="0"/>
              </a:spcAft>
              <a:buClr>
                <a:schemeClr val="accent5"/>
              </a:buClr>
              <a:buSzPts val="5200"/>
              <a:buNone/>
              <a:defRPr sz="5200">
                <a:solidFill>
                  <a:schemeClr val="accent5"/>
                </a:solidFill>
              </a:defRPr>
            </a:lvl4pPr>
            <a:lvl5pPr lvl="4" algn="ctr">
              <a:spcBef>
                <a:spcPts val="0"/>
              </a:spcBef>
              <a:spcAft>
                <a:spcPts val="0"/>
              </a:spcAft>
              <a:buClr>
                <a:schemeClr val="accent5"/>
              </a:buClr>
              <a:buSzPts val="5200"/>
              <a:buNone/>
              <a:defRPr sz="5200">
                <a:solidFill>
                  <a:schemeClr val="accent5"/>
                </a:solidFill>
              </a:defRPr>
            </a:lvl5pPr>
            <a:lvl6pPr lvl="5" algn="ctr">
              <a:spcBef>
                <a:spcPts val="0"/>
              </a:spcBef>
              <a:spcAft>
                <a:spcPts val="0"/>
              </a:spcAft>
              <a:buClr>
                <a:schemeClr val="accent5"/>
              </a:buClr>
              <a:buSzPts val="5200"/>
              <a:buNone/>
              <a:defRPr sz="5200">
                <a:solidFill>
                  <a:schemeClr val="accent5"/>
                </a:solidFill>
              </a:defRPr>
            </a:lvl6pPr>
            <a:lvl7pPr lvl="6" algn="ctr">
              <a:spcBef>
                <a:spcPts val="0"/>
              </a:spcBef>
              <a:spcAft>
                <a:spcPts val="0"/>
              </a:spcAft>
              <a:buClr>
                <a:schemeClr val="accent5"/>
              </a:buClr>
              <a:buSzPts val="5200"/>
              <a:buNone/>
              <a:defRPr sz="5200">
                <a:solidFill>
                  <a:schemeClr val="accent5"/>
                </a:solidFill>
              </a:defRPr>
            </a:lvl7pPr>
            <a:lvl8pPr lvl="7" algn="ctr">
              <a:spcBef>
                <a:spcPts val="0"/>
              </a:spcBef>
              <a:spcAft>
                <a:spcPts val="0"/>
              </a:spcAft>
              <a:buClr>
                <a:schemeClr val="accent5"/>
              </a:buClr>
              <a:buSzPts val="5200"/>
              <a:buNone/>
              <a:defRPr sz="5200">
                <a:solidFill>
                  <a:schemeClr val="accent5"/>
                </a:solidFill>
              </a:defRPr>
            </a:lvl8pPr>
            <a:lvl9pPr lvl="8" algn="ctr">
              <a:spcBef>
                <a:spcPts val="0"/>
              </a:spcBef>
              <a:spcAft>
                <a:spcPts val="0"/>
              </a:spcAft>
              <a:buClr>
                <a:schemeClr val="accent5"/>
              </a:buClr>
              <a:buSzPts val="5200"/>
              <a:buNone/>
              <a:defRPr sz="5200">
                <a:solidFill>
                  <a:schemeClr val="accent5"/>
                </a:solidFill>
              </a:defRPr>
            </a:lvl9pPr>
          </a:lstStyle>
          <a:p/>
        </p:txBody>
      </p:sp>
      <p:sp>
        <p:nvSpPr>
          <p:cNvPr id="94" name="Google Shape;94;p2"/>
          <p:cNvSpPr txBox="1"/>
          <p:nvPr>
            <p:ph idx="1" type="subTitle"/>
          </p:nvPr>
        </p:nvSpPr>
        <p:spPr>
          <a:xfrm>
            <a:off x="2254050" y="2862700"/>
            <a:ext cx="46359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600"/>
              <a:buNone/>
              <a:defRPr sz="1600">
                <a:latin typeface="Century Gothic"/>
                <a:ea typeface="Century Gothic"/>
                <a:cs typeface="Century Gothic"/>
                <a:sym typeface="Century Gothic"/>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grpSp>
        <p:nvGrpSpPr>
          <p:cNvPr id="95" name="Google Shape;95;p2"/>
          <p:cNvGrpSpPr/>
          <p:nvPr/>
        </p:nvGrpSpPr>
        <p:grpSpPr>
          <a:xfrm rot="-230834">
            <a:off x="414418" y="301686"/>
            <a:ext cx="1386005" cy="2705399"/>
            <a:chOff x="409722" y="228600"/>
            <a:chExt cx="1385931" cy="2705253"/>
          </a:xfrm>
        </p:grpSpPr>
        <p:grpSp>
          <p:nvGrpSpPr>
            <p:cNvPr id="96" name="Google Shape;96;p2"/>
            <p:cNvGrpSpPr/>
            <p:nvPr/>
          </p:nvGrpSpPr>
          <p:grpSpPr>
            <a:xfrm flipH="1" rot="-617154">
              <a:off x="575967" y="402323"/>
              <a:ext cx="1053440" cy="2450002"/>
              <a:chOff x="3817855" y="1437512"/>
              <a:chExt cx="541146" cy="1128254"/>
            </a:xfrm>
          </p:grpSpPr>
          <p:sp>
            <p:nvSpPr>
              <p:cNvPr id="97" name="Google Shape;97;p2"/>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p2"/>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 name="Google Shape;100;p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2"/>
        </a:solidFill>
      </p:bgPr>
    </p:bg>
    <p:spTree>
      <p:nvGrpSpPr>
        <p:cNvPr id="101" name="Shape 101"/>
        <p:cNvGrpSpPr/>
        <p:nvPr/>
      </p:nvGrpSpPr>
      <p:grpSpPr>
        <a:xfrm>
          <a:off x="0" y="0"/>
          <a:ext cx="0" cy="0"/>
          <a:chOff x="0" y="0"/>
          <a:chExt cx="0" cy="0"/>
        </a:xfrm>
      </p:grpSpPr>
      <p:grpSp>
        <p:nvGrpSpPr>
          <p:cNvPr id="102" name="Google Shape;102;p3"/>
          <p:cNvGrpSpPr/>
          <p:nvPr/>
        </p:nvGrpSpPr>
        <p:grpSpPr>
          <a:xfrm>
            <a:off x="319043" y="283350"/>
            <a:ext cx="8505900" cy="4576800"/>
            <a:chOff x="319043" y="283350"/>
            <a:chExt cx="8505900" cy="4576800"/>
          </a:xfrm>
        </p:grpSpPr>
        <p:sp>
          <p:nvSpPr>
            <p:cNvPr id="103" name="Google Shape;103;p3"/>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3"/>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7" name="Google Shape;107;p3"/>
          <p:cNvGrpSpPr/>
          <p:nvPr/>
        </p:nvGrpSpPr>
        <p:grpSpPr>
          <a:xfrm>
            <a:off x="4281415" y="375214"/>
            <a:ext cx="581170" cy="125403"/>
            <a:chOff x="4685288" y="186288"/>
            <a:chExt cx="419375" cy="90485"/>
          </a:xfrm>
        </p:grpSpPr>
        <p:sp>
          <p:nvSpPr>
            <p:cNvPr id="108" name="Google Shape;108;p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 name="Google Shape;109;p3"/>
            <p:cNvGrpSpPr/>
            <p:nvPr/>
          </p:nvGrpSpPr>
          <p:grpSpPr>
            <a:xfrm>
              <a:off x="4685288" y="186300"/>
              <a:ext cx="419375" cy="90473"/>
              <a:chOff x="4390000" y="182175"/>
              <a:chExt cx="419375" cy="90473"/>
            </a:xfrm>
          </p:grpSpPr>
          <p:sp>
            <p:nvSpPr>
              <p:cNvPr id="110" name="Google Shape;110;p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2" name="Google Shape;112;p3"/>
          <p:cNvSpPr txBox="1"/>
          <p:nvPr>
            <p:ph type="ctrTitle"/>
          </p:nvPr>
        </p:nvSpPr>
        <p:spPr>
          <a:xfrm>
            <a:off x="2492100" y="2123475"/>
            <a:ext cx="4159800" cy="1124400"/>
          </a:xfrm>
          <a:prstGeom prst="rect">
            <a:avLst/>
          </a:prstGeom>
        </p:spPr>
        <p:txBody>
          <a:bodyPr anchorCtr="0" anchor="b" bIns="0" lIns="0" spcFirstLastPara="1" rIns="0" wrap="square" tIns="0">
            <a:noAutofit/>
          </a:bodyPr>
          <a:lstStyle>
            <a:lvl1pPr lvl="0" rtl="0" algn="ctr">
              <a:spcBef>
                <a:spcPts val="0"/>
              </a:spcBef>
              <a:spcAft>
                <a:spcPts val="0"/>
              </a:spcAft>
              <a:buSzPts val="8000"/>
              <a:buNone/>
              <a:defRPr sz="50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113" name="Google Shape;113;p3"/>
          <p:cNvSpPr txBox="1"/>
          <p:nvPr>
            <p:ph idx="1" type="subTitle"/>
          </p:nvPr>
        </p:nvSpPr>
        <p:spPr>
          <a:xfrm>
            <a:off x="2492100" y="3323814"/>
            <a:ext cx="4159800" cy="336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4" name="Google Shape;114;p3"/>
          <p:cNvSpPr txBox="1"/>
          <p:nvPr>
            <p:ph hasCustomPrompt="1" idx="2" type="title"/>
          </p:nvPr>
        </p:nvSpPr>
        <p:spPr>
          <a:xfrm>
            <a:off x="2492100" y="1483386"/>
            <a:ext cx="4159800" cy="7047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70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115" name="Google Shape;115;p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2"/>
        </a:solidFill>
      </p:bgPr>
    </p:bg>
    <p:spTree>
      <p:nvGrpSpPr>
        <p:cNvPr id="116" name="Shape 116"/>
        <p:cNvGrpSpPr/>
        <p:nvPr/>
      </p:nvGrpSpPr>
      <p:grpSpPr>
        <a:xfrm>
          <a:off x="0" y="0"/>
          <a:ext cx="0" cy="0"/>
          <a:chOff x="0" y="0"/>
          <a:chExt cx="0" cy="0"/>
        </a:xfrm>
      </p:grpSpPr>
      <p:sp>
        <p:nvSpPr>
          <p:cNvPr id="117" name="Google Shape;117;p4"/>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lvl1pPr indent="-368300" lvl="0" marL="457200">
              <a:lnSpc>
                <a:spcPct val="100000"/>
              </a:lnSpc>
              <a:spcBef>
                <a:spcPts val="0"/>
              </a:spcBef>
              <a:spcAft>
                <a:spcPts val="0"/>
              </a:spcAft>
              <a:buSzPts val="22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18" name="Google Shape;118;p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9" name="Google Shape;119;p4"/>
          <p:cNvGrpSpPr/>
          <p:nvPr/>
        </p:nvGrpSpPr>
        <p:grpSpPr>
          <a:xfrm>
            <a:off x="8264864" y="2136847"/>
            <a:ext cx="1179753" cy="2854241"/>
            <a:chOff x="7907551" y="-114309"/>
            <a:chExt cx="1908059" cy="4616272"/>
          </a:xfrm>
        </p:grpSpPr>
        <p:sp>
          <p:nvSpPr>
            <p:cNvPr id="120" name="Google Shape;120;p4"/>
            <p:cNvSpPr/>
            <p:nvPr/>
          </p:nvSpPr>
          <p:spPr>
            <a:xfrm>
              <a:off x="8606186" y="3608365"/>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
            <p:cNvSpPr/>
            <p:nvPr/>
          </p:nvSpPr>
          <p:spPr>
            <a:xfrm>
              <a:off x="8566430" y="3568608"/>
              <a:ext cx="79551" cy="562883"/>
            </a:xfrm>
            <a:custGeom>
              <a:rect b="b" l="l" r="r" t="t"/>
              <a:pathLst>
                <a:path extrusionOk="0" h="14470" w="2045">
                  <a:moveTo>
                    <a:pt x="1023" y="0"/>
                  </a:moveTo>
                  <a:cubicBezTo>
                    <a:pt x="369" y="0"/>
                    <a:pt x="1" y="327"/>
                    <a:pt x="1" y="1022"/>
                  </a:cubicBezTo>
                  <a:lnTo>
                    <a:pt x="1" y="13448"/>
                  </a:lnTo>
                  <a:cubicBezTo>
                    <a:pt x="1" y="13979"/>
                    <a:pt x="369" y="14470"/>
                    <a:pt x="1023" y="14470"/>
                  </a:cubicBezTo>
                  <a:cubicBezTo>
                    <a:pt x="1554" y="14470"/>
                    <a:pt x="2044" y="13979"/>
                    <a:pt x="2044" y="13448"/>
                  </a:cubicBezTo>
                  <a:lnTo>
                    <a:pt x="2044" y="1022"/>
                  </a:lnTo>
                  <a:cubicBezTo>
                    <a:pt x="2044" y="327"/>
                    <a:pt x="1554" y="0"/>
                    <a:pt x="1023"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
            <p:cNvSpPr/>
            <p:nvPr/>
          </p:nvSpPr>
          <p:spPr>
            <a:xfrm>
              <a:off x="8798589" y="3873900"/>
              <a:ext cx="39" cy="483371"/>
            </a:xfrm>
            <a:custGeom>
              <a:rect b="b" l="l" r="r" t="t"/>
              <a:pathLst>
                <a:path extrusionOk="0" h="12426" w="1">
                  <a:moveTo>
                    <a:pt x="0" y="0"/>
                  </a:moveTo>
                  <a:lnTo>
                    <a:pt x="0"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4"/>
            <p:cNvSpPr/>
            <p:nvPr/>
          </p:nvSpPr>
          <p:spPr>
            <a:xfrm>
              <a:off x="8758832" y="3834144"/>
              <a:ext cx="79551" cy="562883"/>
            </a:xfrm>
            <a:custGeom>
              <a:rect b="b" l="l" r="r" t="t"/>
              <a:pathLst>
                <a:path extrusionOk="0" h="14470" w="2045">
                  <a:moveTo>
                    <a:pt x="1022" y="0"/>
                  </a:moveTo>
                  <a:cubicBezTo>
                    <a:pt x="532" y="0"/>
                    <a:pt x="0" y="491"/>
                    <a:pt x="0" y="1022"/>
                  </a:cubicBezTo>
                  <a:lnTo>
                    <a:pt x="0" y="13448"/>
                  </a:lnTo>
                  <a:cubicBezTo>
                    <a:pt x="0" y="14102"/>
                    <a:pt x="532" y="14470"/>
                    <a:pt x="1022" y="14470"/>
                  </a:cubicBezTo>
                  <a:cubicBezTo>
                    <a:pt x="1554" y="14470"/>
                    <a:pt x="2044" y="14102"/>
                    <a:pt x="2044" y="13448"/>
                  </a:cubicBezTo>
                  <a:lnTo>
                    <a:pt x="2044" y="1022"/>
                  </a:lnTo>
                  <a:cubicBezTo>
                    <a:pt x="2044" y="491"/>
                    <a:pt x="1554"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4"/>
            <p:cNvSpPr/>
            <p:nvPr/>
          </p:nvSpPr>
          <p:spPr>
            <a:xfrm>
              <a:off x="7907551" y="-114309"/>
              <a:ext cx="1238654" cy="3139619"/>
            </a:xfrm>
            <a:custGeom>
              <a:rect b="b" l="l" r="r" t="t"/>
              <a:pathLst>
                <a:path extrusionOk="0" h="80710" w="31842">
                  <a:moveTo>
                    <a:pt x="3210" y="0"/>
                  </a:moveTo>
                  <a:cubicBezTo>
                    <a:pt x="2252" y="0"/>
                    <a:pt x="1348" y="293"/>
                    <a:pt x="818" y="992"/>
                  </a:cubicBezTo>
                  <a:cubicBezTo>
                    <a:pt x="164" y="1851"/>
                    <a:pt x="1" y="2873"/>
                    <a:pt x="1" y="3894"/>
                  </a:cubicBezTo>
                  <a:cubicBezTo>
                    <a:pt x="1" y="8677"/>
                    <a:pt x="4088" y="12928"/>
                    <a:pt x="3557" y="17710"/>
                  </a:cubicBezTo>
                  <a:cubicBezTo>
                    <a:pt x="3393" y="20408"/>
                    <a:pt x="1513" y="22983"/>
                    <a:pt x="1513" y="25680"/>
                  </a:cubicBezTo>
                  <a:cubicBezTo>
                    <a:pt x="1513" y="29768"/>
                    <a:pt x="5437" y="33038"/>
                    <a:pt x="6295" y="36921"/>
                  </a:cubicBezTo>
                  <a:cubicBezTo>
                    <a:pt x="7481" y="43420"/>
                    <a:pt x="655" y="50736"/>
                    <a:pt x="4579" y="56009"/>
                  </a:cubicBezTo>
                  <a:cubicBezTo>
                    <a:pt x="6295" y="58584"/>
                    <a:pt x="10219" y="59933"/>
                    <a:pt x="10383" y="62998"/>
                  </a:cubicBezTo>
                  <a:cubicBezTo>
                    <a:pt x="10546" y="65369"/>
                    <a:pt x="7971" y="67086"/>
                    <a:pt x="6786" y="69293"/>
                  </a:cubicBezTo>
                  <a:cubicBezTo>
                    <a:pt x="5273" y="71663"/>
                    <a:pt x="5437" y="74729"/>
                    <a:pt x="6786" y="77141"/>
                  </a:cubicBezTo>
                  <a:cubicBezTo>
                    <a:pt x="8254" y="79382"/>
                    <a:pt x="10929" y="80710"/>
                    <a:pt x="13496" y="80710"/>
                  </a:cubicBezTo>
                  <a:cubicBezTo>
                    <a:pt x="13644" y="80710"/>
                    <a:pt x="13792" y="80706"/>
                    <a:pt x="13939" y="80697"/>
                  </a:cubicBezTo>
                  <a:lnTo>
                    <a:pt x="22645" y="79838"/>
                  </a:lnTo>
                  <a:cubicBezTo>
                    <a:pt x="28245" y="79511"/>
                    <a:pt x="31842" y="71663"/>
                    <a:pt x="28245" y="67249"/>
                  </a:cubicBezTo>
                  <a:cubicBezTo>
                    <a:pt x="26569" y="65042"/>
                    <a:pt x="23503" y="63489"/>
                    <a:pt x="22645" y="60791"/>
                  </a:cubicBezTo>
                  <a:cubicBezTo>
                    <a:pt x="21623" y="56540"/>
                    <a:pt x="26732" y="52248"/>
                    <a:pt x="25016" y="48161"/>
                  </a:cubicBezTo>
                  <a:cubicBezTo>
                    <a:pt x="24321" y="46322"/>
                    <a:pt x="22277" y="45300"/>
                    <a:pt x="21092" y="43583"/>
                  </a:cubicBezTo>
                  <a:cubicBezTo>
                    <a:pt x="17863" y="39169"/>
                    <a:pt x="21787" y="32670"/>
                    <a:pt x="20601" y="27397"/>
                  </a:cubicBezTo>
                  <a:cubicBezTo>
                    <a:pt x="19743" y="22615"/>
                    <a:pt x="15124" y="19549"/>
                    <a:pt x="12917" y="15298"/>
                  </a:cubicBezTo>
                  <a:cubicBezTo>
                    <a:pt x="10383" y="10353"/>
                    <a:pt x="10546" y="3404"/>
                    <a:pt x="5764" y="665"/>
                  </a:cubicBezTo>
                  <a:cubicBezTo>
                    <a:pt x="5036" y="252"/>
                    <a:pt x="4100" y="0"/>
                    <a:pt x="321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4"/>
            <p:cNvSpPr/>
            <p:nvPr/>
          </p:nvSpPr>
          <p:spPr>
            <a:xfrm>
              <a:off x="8119015" y="89647"/>
              <a:ext cx="596298" cy="2776176"/>
            </a:xfrm>
            <a:custGeom>
              <a:rect b="b" l="l" r="r" t="t"/>
              <a:pathLst>
                <a:path extrusionOk="0" h="71367" w="15329">
                  <a:moveTo>
                    <a:pt x="328" y="0"/>
                  </a:moveTo>
                  <a:cubicBezTo>
                    <a:pt x="164" y="0"/>
                    <a:pt x="1" y="205"/>
                    <a:pt x="1" y="368"/>
                  </a:cubicBezTo>
                  <a:cubicBezTo>
                    <a:pt x="164" y="695"/>
                    <a:pt x="5805" y="23339"/>
                    <a:pt x="10219" y="43776"/>
                  </a:cubicBezTo>
                  <a:lnTo>
                    <a:pt x="10219" y="43776"/>
                  </a:lnTo>
                  <a:lnTo>
                    <a:pt x="4252" y="39525"/>
                  </a:lnTo>
                  <a:cubicBezTo>
                    <a:pt x="4252" y="39362"/>
                    <a:pt x="4088" y="39362"/>
                    <a:pt x="4088" y="39362"/>
                  </a:cubicBezTo>
                  <a:cubicBezTo>
                    <a:pt x="3925" y="39362"/>
                    <a:pt x="3925" y="39362"/>
                    <a:pt x="3925" y="39525"/>
                  </a:cubicBezTo>
                  <a:cubicBezTo>
                    <a:pt x="3761" y="39689"/>
                    <a:pt x="3761" y="39852"/>
                    <a:pt x="3925" y="40057"/>
                  </a:cubicBezTo>
                  <a:lnTo>
                    <a:pt x="10056" y="44471"/>
                  </a:lnTo>
                  <a:lnTo>
                    <a:pt x="10219" y="44635"/>
                  </a:lnTo>
                  <a:lnTo>
                    <a:pt x="10383" y="44635"/>
                  </a:lnTo>
                  <a:cubicBezTo>
                    <a:pt x="11568" y="50929"/>
                    <a:pt x="12754" y="57060"/>
                    <a:pt x="13612" y="62170"/>
                  </a:cubicBezTo>
                  <a:lnTo>
                    <a:pt x="8666" y="57060"/>
                  </a:lnTo>
                  <a:cubicBezTo>
                    <a:pt x="8666" y="56897"/>
                    <a:pt x="8503" y="56897"/>
                    <a:pt x="8503" y="56897"/>
                  </a:cubicBezTo>
                  <a:cubicBezTo>
                    <a:pt x="8339" y="56897"/>
                    <a:pt x="8339" y="56897"/>
                    <a:pt x="8176" y="57060"/>
                  </a:cubicBezTo>
                  <a:lnTo>
                    <a:pt x="8176" y="57428"/>
                  </a:lnTo>
                  <a:lnTo>
                    <a:pt x="13775" y="63355"/>
                  </a:lnTo>
                  <a:cubicBezTo>
                    <a:pt x="14307" y="66420"/>
                    <a:pt x="14634" y="69159"/>
                    <a:pt x="14797" y="71366"/>
                  </a:cubicBezTo>
                  <a:lnTo>
                    <a:pt x="15329" y="71366"/>
                  </a:lnTo>
                  <a:cubicBezTo>
                    <a:pt x="15329" y="69322"/>
                    <a:pt x="15002" y="66788"/>
                    <a:pt x="14470" y="64050"/>
                  </a:cubicBezTo>
                  <a:lnTo>
                    <a:pt x="14634" y="64050"/>
                  </a:lnTo>
                  <a:cubicBezTo>
                    <a:pt x="14634" y="64050"/>
                    <a:pt x="14797" y="64050"/>
                    <a:pt x="14797" y="63886"/>
                  </a:cubicBezTo>
                  <a:cubicBezTo>
                    <a:pt x="15002" y="63886"/>
                    <a:pt x="15002" y="63559"/>
                    <a:pt x="14797" y="63559"/>
                  </a:cubicBezTo>
                  <a:lnTo>
                    <a:pt x="14470" y="63028"/>
                  </a:lnTo>
                  <a:cubicBezTo>
                    <a:pt x="11078" y="41406"/>
                    <a:pt x="859" y="695"/>
                    <a:pt x="696" y="205"/>
                  </a:cubicBezTo>
                  <a:cubicBezTo>
                    <a:pt x="696" y="0"/>
                    <a:pt x="491" y="0"/>
                    <a:pt x="328"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
            <p:cNvSpPr/>
            <p:nvPr/>
          </p:nvSpPr>
          <p:spPr>
            <a:xfrm>
              <a:off x="8424307" y="938692"/>
              <a:ext cx="111332" cy="318046"/>
            </a:xfrm>
            <a:custGeom>
              <a:rect b="b" l="l" r="r" t="t"/>
              <a:pathLst>
                <a:path extrusionOk="0" h="8176" w="2862">
                  <a:moveTo>
                    <a:pt x="2535" y="1"/>
                  </a:moveTo>
                  <a:cubicBezTo>
                    <a:pt x="2371" y="1"/>
                    <a:pt x="2208" y="164"/>
                    <a:pt x="2208" y="328"/>
                  </a:cubicBezTo>
                  <a:lnTo>
                    <a:pt x="1" y="7808"/>
                  </a:lnTo>
                  <a:cubicBezTo>
                    <a:pt x="1" y="8012"/>
                    <a:pt x="1" y="8176"/>
                    <a:pt x="164" y="8176"/>
                  </a:cubicBezTo>
                  <a:lnTo>
                    <a:pt x="328" y="8176"/>
                  </a:lnTo>
                  <a:cubicBezTo>
                    <a:pt x="491" y="8176"/>
                    <a:pt x="491" y="8176"/>
                    <a:pt x="655" y="8012"/>
                  </a:cubicBezTo>
                  <a:lnTo>
                    <a:pt x="2862" y="491"/>
                  </a:lnTo>
                  <a:cubicBezTo>
                    <a:pt x="2862" y="328"/>
                    <a:pt x="2698" y="164"/>
                    <a:pt x="2535"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
            <p:cNvSpPr/>
            <p:nvPr/>
          </p:nvSpPr>
          <p:spPr>
            <a:xfrm>
              <a:off x="8788417" y="298310"/>
              <a:ext cx="1027193" cy="2682583"/>
            </a:xfrm>
            <a:custGeom>
              <a:rect b="b" l="l" r="r" t="t"/>
              <a:pathLst>
                <a:path extrusionOk="0" h="68961" w="26406">
                  <a:moveTo>
                    <a:pt x="18871" y="0"/>
                  </a:moveTo>
                  <a:cubicBezTo>
                    <a:pt x="18467" y="0"/>
                    <a:pt x="18069" y="86"/>
                    <a:pt x="17699" y="277"/>
                  </a:cubicBezTo>
                  <a:cubicBezTo>
                    <a:pt x="17004" y="604"/>
                    <a:pt x="16514" y="1462"/>
                    <a:pt x="16187" y="2321"/>
                  </a:cubicBezTo>
                  <a:cubicBezTo>
                    <a:pt x="14961" y="6081"/>
                    <a:pt x="16841" y="10495"/>
                    <a:pt x="15165" y="14256"/>
                  </a:cubicBezTo>
                  <a:cubicBezTo>
                    <a:pt x="14143" y="16299"/>
                    <a:pt x="12100" y="17648"/>
                    <a:pt x="11241" y="19856"/>
                  </a:cubicBezTo>
                  <a:cubicBezTo>
                    <a:pt x="10056" y="23085"/>
                    <a:pt x="12263" y="26845"/>
                    <a:pt x="11568" y="30237"/>
                  </a:cubicBezTo>
                  <a:cubicBezTo>
                    <a:pt x="10710" y="35715"/>
                    <a:pt x="3230" y="39434"/>
                    <a:pt x="4742" y="44707"/>
                  </a:cubicBezTo>
                  <a:cubicBezTo>
                    <a:pt x="5437" y="47282"/>
                    <a:pt x="8176" y="49326"/>
                    <a:pt x="7317" y="51696"/>
                  </a:cubicBezTo>
                  <a:cubicBezTo>
                    <a:pt x="6786" y="53740"/>
                    <a:pt x="4415" y="54435"/>
                    <a:pt x="2699" y="55784"/>
                  </a:cubicBezTo>
                  <a:cubicBezTo>
                    <a:pt x="859" y="57173"/>
                    <a:pt x="1" y="59708"/>
                    <a:pt x="491" y="62078"/>
                  </a:cubicBezTo>
                  <a:cubicBezTo>
                    <a:pt x="1023" y="64326"/>
                    <a:pt x="2903" y="66166"/>
                    <a:pt x="5110" y="66861"/>
                  </a:cubicBezTo>
                  <a:lnTo>
                    <a:pt x="12263" y="68741"/>
                  </a:lnTo>
                  <a:cubicBezTo>
                    <a:pt x="12754" y="68891"/>
                    <a:pt x="13251" y="68961"/>
                    <a:pt x="13745" y="68961"/>
                  </a:cubicBezTo>
                  <a:cubicBezTo>
                    <a:pt x="17699" y="68961"/>
                    <a:pt x="21473" y="64472"/>
                    <a:pt x="20274" y="60402"/>
                  </a:cubicBezTo>
                  <a:cubicBezTo>
                    <a:pt x="19580" y="58195"/>
                    <a:pt x="17536" y="56152"/>
                    <a:pt x="17699" y="53577"/>
                  </a:cubicBezTo>
                  <a:cubicBezTo>
                    <a:pt x="18026" y="50020"/>
                    <a:pt x="23340" y="48140"/>
                    <a:pt x="23136" y="44380"/>
                  </a:cubicBezTo>
                  <a:cubicBezTo>
                    <a:pt x="23136" y="42663"/>
                    <a:pt x="21787" y="41314"/>
                    <a:pt x="21460" y="39598"/>
                  </a:cubicBezTo>
                  <a:cubicBezTo>
                    <a:pt x="20070" y="35183"/>
                    <a:pt x="25016" y="31259"/>
                    <a:pt x="25711" y="26681"/>
                  </a:cubicBezTo>
                  <a:cubicBezTo>
                    <a:pt x="26406" y="22758"/>
                    <a:pt x="23667" y="18997"/>
                    <a:pt x="23340" y="14910"/>
                  </a:cubicBezTo>
                  <a:cubicBezTo>
                    <a:pt x="22645" y="10332"/>
                    <a:pt x="24852" y="4855"/>
                    <a:pt x="21787" y="1462"/>
                  </a:cubicBezTo>
                  <a:cubicBezTo>
                    <a:pt x="21045" y="602"/>
                    <a:pt x="19938" y="0"/>
                    <a:pt x="18871"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
            <p:cNvSpPr/>
            <p:nvPr/>
          </p:nvSpPr>
          <p:spPr>
            <a:xfrm>
              <a:off x="9179562" y="495109"/>
              <a:ext cx="410278" cy="2370722"/>
            </a:xfrm>
            <a:custGeom>
              <a:rect b="b" l="l" r="r" t="t"/>
              <a:pathLst>
                <a:path extrusionOk="0" h="60944" w="10547">
                  <a:moveTo>
                    <a:pt x="10383" y="0"/>
                  </a:moveTo>
                  <a:cubicBezTo>
                    <a:pt x="10219" y="0"/>
                    <a:pt x="10015" y="0"/>
                    <a:pt x="10015" y="164"/>
                  </a:cubicBezTo>
                  <a:cubicBezTo>
                    <a:pt x="10015" y="491"/>
                    <a:pt x="7971" y="19906"/>
                    <a:pt x="5437" y="37277"/>
                  </a:cubicBezTo>
                  <a:lnTo>
                    <a:pt x="2045" y="32168"/>
                  </a:lnTo>
                  <a:cubicBezTo>
                    <a:pt x="2045" y="32168"/>
                    <a:pt x="2045" y="32004"/>
                    <a:pt x="1840" y="32004"/>
                  </a:cubicBezTo>
                  <a:lnTo>
                    <a:pt x="1677" y="32168"/>
                  </a:lnTo>
                  <a:cubicBezTo>
                    <a:pt x="1677" y="32168"/>
                    <a:pt x="1513" y="32331"/>
                    <a:pt x="1677" y="32495"/>
                  </a:cubicBezTo>
                  <a:lnTo>
                    <a:pt x="5274" y="37972"/>
                  </a:lnTo>
                  <a:lnTo>
                    <a:pt x="5437" y="37972"/>
                  </a:lnTo>
                  <a:cubicBezTo>
                    <a:pt x="4579" y="43408"/>
                    <a:pt x="3720" y="48518"/>
                    <a:pt x="2862" y="52768"/>
                  </a:cubicBezTo>
                  <a:lnTo>
                    <a:pt x="491" y="47332"/>
                  </a:lnTo>
                  <a:cubicBezTo>
                    <a:pt x="491" y="47169"/>
                    <a:pt x="328" y="47169"/>
                    <a:pt x="328" y="47169"/>
                  </a:cubicBezTo>
                  <a:lnTo>
                    <a:pt x="164" y="47169"/>
                  </a:lnTo>
                  <a:cubicBezTo>
                    <a:pt x="1" y="47169"/>
                    <a:pt x="1" y="47332"/>
                    <a:pt x="1" y="47496"/>
                  </a:cubicBezTo>
                  <a:lnTo>
                    <a:pt x="2699" y="53790"/>
                  </a:lnTo>
                  <a:cubicBezTo>
                    <a:pt x="2208" y="56692"/>
                    <a:pt x="1513" y="59063"/>
                    <a:pt x="1023" y="60943"/>
                  </a:cubicBezTo>
                  <a:lnTo>
                    <a:pt x="1513" y="60943"/>
                  </a:lnTo>
                  <a:cubicBezTo>
                    <a:pt x="2045" y="59267"/>
                    <a:pt x="2535" y="57019"/>
                    <a:pt x="3066" y="54485"/>
                  </a:cubicBezTo>
                  <a:lnTo>
                    <a:pt x="3393" y="54485"/>
                  </a:lnTo>
                  <a:cubicBezTo>
                    <a:pt x="3393" y="54485"/>
                    <a:pt x="3557" y="54322"/>
                    <a:pt x="3393" y="54158"/>
                  </a:cubicBezTo>
                  <a:lnTo>
                    <a:pt x="3230" y="53627"/>
                  </a:lnTo>
                  <a:cubicBezTo>
                    <a:pt x="6786" y="35560"/>
                    <a:pt x="10546" y="654"/>
                    <a:pt x="10546" y="164"/>
                  </a:cubicBezTo>
                  <a:cubicBezTo>
                    <a:pt x="10546" y="164"/>
                    <a:pt x="10546" y="0"/>
                    <a:pt x="10383"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4"/>
            <p:cNvSpPr/>
            <p:nvPr/>
          </p:nvSpPr>
          <p:spPr>
            <a:xfrm>
              <a:off x="9476919" y="1275805"/>
              <a:ext cx="179718" cy="225815"/>
            </a:xfrm>
            <a:custGeom>
              <a:rect b="b" l="l" r="r" t="t"/>
              <a:pathLst>
                <a:path extrusionOk="0" h="5805" w="4620">
                  <a:moveTo>
                    <a:pt x="4251" y="0"/>
                  </a:moveTo>
                  <a:cubicBezTo>
                    <a:pt x="4088" y="0"/>
                    <a:pt x="4088" y="0"/>
                    <a:pt x="4088" y="164"/>
                  </a:cubicBezTo>
                  <a:lnTo>
                    <a:pt x="0" y="5477"/>
                  </a:lnTo>
                  <a:cubicBezTo>
                    <a:pt x="0" y="5477"/>
                    <a:pt x="0" y="5641"/>
                    <a:pt x="164" y="5804"/>
                  </a:cubicBezTo>
                  <a:lnTo>
                    <a:pt x="532" y="5804"/>
                  </a:lnTo>
                  <a:lnTo>
                    <a:pt x="4415" y="368"/>
                  </a:lnTo>
                  <a:cubicBezTo>
                    <a:pt x="4619" y="368"/>
                    <a:pt x="4415" y="164"/>
                    <a:pt x="4415"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
            <p:cNvSpPr/>
            <p:nvPr/>
          </p:nvSpPr>
          <p:spPr>
            <a:xfrm>
              <a:off x="8106294" y="2865830"/>
              <a:ext cx="1510565" cy="1636134"/>
            </a:xfrm>
            <a:custGeom>
              <a:rect b="b" l="l" r="r" t="t"/>
              <a:pathLst>
                <a:path extrusionOk="0" h="42060" w="38832">
                  <a:moveTo>
                    <a:pt x="1" y="0"/>
                  </a:moveTo>
                  <a:lnTo>
                    <a:pt x="5437" y="42059"/>
                  </a:lnTo>
                  <a:lnTo>
                    <a:pt x="34744" y="42059"/>
                  </a:lnTo>
                  <a:lnTo>
                    <a:pt x="38831" y="0"/>
                  </a:ln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4"/>
            <p:cNvSpPr/>
            <p:nvPr/>
          </p:nvSpPr>
          <p:spPr>
            <a:xfrm>
              <a:off x="8522881" y="3144086"/>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
            <p:cNvSpPr/>
            <p:nvPr/>
          </p:nvSpPr>
          <p:spPr>
            <a:xfrm>
              <a:off x="8483163" y="3104329"/>
              <a:ext cx="79512" cy="562883"/>
            </a:xfrm>
            <a:custGeom>
              <a:rect b="b" l="l" r="r" t="t"/>
              <a:pathLst>
                <a:path extrusionOk="0" h="14470" w="2044">
                  <a:moveTo>
                    <a:pt x="1022" y="0"/>
                  </a:moveTo>
                  <a:cubicBezTo>
                    <a:pt x="327" y="0"/>
                    <a:pt x="0" y="368"/>
                    <a:pt x="0" y="1022"/>
                  </a:cubicBezTo>
                  <a:lnTo>
                    <a:pt x="0" y="13448"/>
                  </a:lnTo>
                  <a:cubicBezTo>
                    <a:pt x="0" y="13979"/>
                    <a:pt x="327" y="14470"/>
                    <a:pt x="1022" y="14470"/>
                  </a:cubicBezTo>
                  <a:cubicBezTo>
                    <a:pt x="1553" y="14470"/>
                    <a:pt x="2044" y="13979"/>
                    <a:pt x="2044" y="13448"/>
                  </a:cubicBezTo>
                  <a:lnTo>
                    <a:pt x="2044" y="1022"/>
                  </a:lnTo>
                  <a:cubicBezTo>
                    <a:pt x="2044" y="368"/>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4"/>
            <p:cNvSpPr/>
            <p:nvPr/>
          </p:nvSpPr>
          <p:spPr>
            <a:xfrm>
              <a:off x="9139845" y="3031196"/>
              <a:ext cx="79512" cy="564478"/>
            </a:xfrm>
            <a:custGeom>
              <a:rect b="b" l="l" r="r" t="t"/>
              <a:pathLst>
                <a:path extrusionOk="0" h="14511" w="2044">
                  <a:moveTo>
                    <a:pt x="1022" y="0"/>
                  </a:moveTo>
                  <a:cubicBezTo>
                    <a:pt x="491" y="0"/>
                    <a:pt x="0" y="368"/>
                    <a:pt x="0" y="1022"/>
                  </a:cubicBezTo>
                  <a:lnTo>
                    <a:pt x="0" y="13488"/>
                  </a:lnTo>
                  <a:cubicBezTo>
                    <a:pt x="0" y="13979"/>
                    <a:pt x="491" y="14510"/>
                    <a:pt x="1022" y="14510"/>
                  </a:cubicBezTo>
                  <a:cubicBezTo>
                    <a:pt x="1512" y="14510"/>
                    <a:pt x="2044" y="13979"/>
                    <a:pt x="2044" y="13488"/>
                  </a:cubicBezTo>
                  <a:lnTo>
                    <a:pt x="2044" y="1022"/>
                  </a:lnTo>
                  <a:cubicBezTo>
                    <a:pt x="2044" y="368"/>
                    <a:pt x="1512"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4"/>
            <p:cNvSpPr/>
            <p:nvPr/>
          </p:nvSpPr>
          <p:spPr>
            <a:xfrm>
              <a:off x="8993540" y="3323729"/>
              <a:ext cx="79551" cy="562922"/>
            </a:xfrm>
            <a:custGeom>
              <a:rect b="b" l="l" r="r" t="t"/>
              <a:pathLst>
                <a:path extrusionOk="0" h="14471" w="2045">
                  <a:moveTo>
                    <a:pt x="1022" y="1"/>
                  </a:moveTo>
                  <a:cubicBezTo>
                    <a:pt x="491" y="1"/>
                    <a:pt x="1" y="328"/>
                    <a:pt x="1" y="1023"/>
                  </a:cubicBezTo>
                  <a:lnTo>
                    <a:pt x="1" y="13448"/>
                  </a:lnTo>
                  <a:cubicBezTo>
                    <a:pt x="1" y="14143"/>
                    <a:pt x="491" y="14470"/>
                    <a:pt x="1022" y="14470"/>
                  </a:cubicBezTo>
                  <a:cubicBezTo>
                    <a:pt x="1513" y="14470"/>
                    <a:pt x="2044" y="14143"/>
                    <a:pt x="2044" y="13448"/>
                  </a:cubicBezTo>
                  <a:lnTo>
                    <a:pt x="2044" y="1023"/>
                  </a:lnTo>
                  <a:cubicBezTo>
                    <a:pt x="2044" y="328"/>
                    <a:pt x="1513" y="1"/>
                    <a:pt x="10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p:nvPr/>
          </p:nvSpPr>
          <p:spPr>
            <a:xfrm>
              <a:off x="9165286" y="3733975"/>
              <a:ext cx="79512" cy="569263"/>
            </a:xfrm>
            <a:custGeom>
              <a:rect b="b" l="l" r="r" t="t"/>
              <a:pathLst>
                <a:path extrusionOk="0" h="14634" w="2044">
                  <a:moveTo>
                    <a:pt x="1022" y="0"/>
                  </a:moveTo>
                  <a:cubicBezTo>
                    <a:pt x="368" y="0"/>
                    <a:pt x="0" y="532"/>
                    <a:pt x="0" y="1022"/>
                  </a:cubicBezTo>
                  <a:lnTo>
                    <a:pt x="0" y="13611"/>
                  </a:lnTo>
                  <a:cubicBezTo>
                    <a:pt x="0" y="14143"/>
                    <a:pt x="368" y="14633"/>
                    <a:pt x="1022" y="14633"/>
                  </a:cubicBezTo>
                  <a:cubicBezTo>
                    <a:pt x="1553" y="14633"/>
                    <a:pt x="2044" y="14143"/>
                    <a:pt x="2044" y="13611"/>
                  </a:cubicBezTo>
                  <a:lnTo>
                    <a:pt x="2044" y="1022"/>
                  </a:lnTo>
                  <a:cubicBezTo>
                    <a:pt x="2044" y="532"/>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 name="Google Shape;136;p4"/>
          <p:cNvSpPr/>
          <p:nvPr/>
        </p:nvSpPr>
        <p:spPr>
          <a:xfrm>
            <a:off x="806725" y="4675051"/>
            <a:ext cx="1832405" cy="244805"/>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7" name="Google Shape;137;p4"/>
          <p:cNvCxnSpPr/>
          <p:nvPr/>
        </p:nvCxnSpPr>
        <p:spPr>
          <a:xfrm rot="10800000">
            <a:off x="7381950" y="4895850"/>
            <a:ext cx="1133400" cy="0"/>
          </a:xfrm>
          <a:prstGeom prst="straightConnector1">
            <a:avLst/>
          </a:prstGeom>
          <a:noFill/>
          <a:ln cap="flat" cmpd="sng" w="28575">
            <a:solidFill>
              <a:schemeClr val="accent5"/>
            </a:solidFill>
            <a:prstDash val="solid"/>
            <a:round/>
            <a:headEnd len="med" w="med" type="none"/>
            <a:tailEnd len="med" w="med" type="none"/>
          </a:ln>
        </p:spPr>
      </p:cxnSp>
      <p:sp>
        <p:nvSpPr>
          <p:cNvPr id="138" name="Google Shape;138;p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2"/>
        </a:solidFill>
      </p:bgPr>
    </p:bg>
    <p:spTree>
      <p:nvGrpSpPr>
        <p:cNvPr id="139" name="Shape 139"/>
        <p:cNvGrpSpPr/>
        <p:nvPr/>
      </p:nvGrpSpPr>
      <p:grpSpPr>
        <a:xfrm>
          <a:off x="0" y="0"/>
          <a:ext cx="0" cy="0"/>
          <a:chOff x="0" y="0"/>
          <a:chExt cx="0" cy="0"/>
        </a:xfrm>
      </p:grpSpPr>
      <p:sp>
        <p:nvSpPr>
          <p:cNvPr id="140" name="Google Shape;140;p5"/>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5"/>
          <p:cNvSpPr/>
          <p:nvPr/>
        </p:nvSpPr>
        <p:spPr>
          <a:xfrm flipH="1" rot="10800000">
            <a:off x="4675100" y="579312"/>
            <a:ext cx="3804000" cy="39834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2" name="Google Shape;142;p5"/>
          <p:cNvGrpSpPr/>
          <p:nvPr/>
        </p:nvGrpSpPr>
        <p:grpSpPr>
          <a:xfrm>
            <a:off x="6659628" y="3464137"/>
            <a:ext cx="1805174" cy="1083810"/>
            <a:chOff x="6659628" y="3464137"/>
            <a:chExt cx="1805174" cy="1083810"/>
          </a:xfrm>
        </p:grpSpPr>
        <p:sp>
          <p:nvSpPr>
            <p:cNvPr id="143" name="Google Shape;143;p5"/>
            <p:cNvSpPr/>
            <p:nvPr/>
          </p:nvSpPr>
          <p:spPr>
            <a:xfrm flipH="1">
              <a:off x="6659628" y="3545595"/>
              <a:ext cx="1262868" cy="1002352"/>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
            <p:cNvSpPr/>
            <p:nvPr/>
          </p:nvSpPr>
          <p:spPr>
            <a:xfrm flipH="1" rot="10800000">
              <a:off x="7611614" y="3464137"/>
              <a:ext cx="853189" cy="845690"/>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 name="Google Shape;145;p5"/>
          <p:cNvSpPr/>
          <p:nvPr/>
        </p:nvSpPr>
        <p:spPr>
          <a:xfrm flipH="1" rot="10800000">
            <a:off x="661175" y="576012"/>
            <a:ext cx="3807600" cy="39867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5"/>
          <p:cNvSpPr/>
          <p:nvPr/>
        </p:nvSpPr>
        <p:spPr>
          <a:xfrm flipH="1">
            <a:off x="947000" y="591709"/>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5"/>
          <p:cNvSpPr/>
          <p:nvPr/>
        </p:nvSpPr>
        <p:spPr>
          <a:xfrm flipH="1">
            <a:off x="1535518" y="590653"/>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5"/>
          <p:cNvSpPr/>
          <p:nvPr/>
        </p:nvSpPr>
        <p:spPr>
          <a:xfrm flipH="1">
            <a:off x="674764" y="1598807"/>
            <a:ext cx="768932" cy="729508"/>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9" name="Google Shape;149;p5"/>
          <p:cNvGrpSpPr/>
          <p:nvPr/>
        </p:nvGrpSpPr>
        <p:grpSpPr>
          <a:xfrm>
            <a:off x="4281415" y="375214"/>
            <a:ext cx="581170" cy="125403"/>
            <a:chOff x="4685288" y="186288"/>
            <a:chExt cx="419375" cy="90485"/>
          </a:xfrm>
        </p:grpSpPr>
        <p:sp>
          <p:nvSpPr>
            <p:cNvPr id="150" name="Google Shape;150;p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 name="Google Shape;151;p5"/>
            <p:cNvGrpSpPr/>
            <p:nvPr/>
          </p:nvGrpSpPr>
          <p:grpSpPr>
            <a:xfrm>
              <a:off x="4685288" y="186300"/>
              <a:ext cx="419375" cy="90473"/>
              <a:chOff x="4390000" y="182175"/>
              <a:chExt cx="419375" cy="90473"/>
            </a:xfrm>
          </p:grpSpPr>
          <p:sp>
            <p:nvSpPr>
              <p:cNvPr id="152" name="Google Shape;152;p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4" name="Google Shape;154;p5"/>
          <p:cNvGrpSpPr/>
          <p:nvPr/>
        </p:nvGrpSpPr>
        <p:grpSpPr>
          <a:xfrm flipH="1" rot="-10283466">
            <a:off x="223212" y="142930"/>
            <a:ext cx="541137" cy="2225321"/>
            <a:chOff x="871338" y="1945155"/>
            <a:chExt cx="247109" cy="1016148"/>
          </a:xfrm>
        </p:grpSpPr>
        <p:sp>
          <p:nvSpPr>
            <p:cNvPr id="155" name="Google Shape;155;p5"/>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5"/>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5"/>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8" name="Google Shape;158;p5"/>
          <p:cNvGrpSpPr/>
          <p:nvPr/>
        </p:nvGrpSpPr>
        <p:grpSpPr>
          <a:xfrm rot="-1025565">
            <a:off x="7915709" y="165251"/>
            <a:ext cx="961174" cy="1962025"/>
            <a:chOff x="3789888" y="1403830"/>
            <a:chExt cx="569113" cy="1161936"/>
          </a:xfrm>
        </p:grpSpPr>
        <p:sp>
          <p:nvSpPr>
            <p:cNvPr id="159" name="Google Shape;159;p5"/>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5"/>
            <p:cNvSpPr/>
            <p:nvPr/>
          </p:nvSpPr>
          <p:spPr>
            <a:xfrm>
              <a:off x="3789888" y="1403830"/>
              <a:ext cx="81102" cy="79229"/>
            </a:xfrm>
            <a:custGeom>
              <a:rect b="b" l="l" r="r" t="t"/>
              <a:pathLst>
                <a:path extrusionOk="0" h="4187" w="4286">
                  <a:moveTo>
                    <a:pt x="2206" y="1"/>
                  </a:moveTo>
                  <a:cubicBezTo>
                    <a:pt x="1053" y="1"/>
                    <a:pt x="0" y="953"/>
                    <a:pt x="126" y="2106"/>
                  </a:cubicBezTo>
                  <a:cubicBezTo>
                    <a:pt x="126" y="3259"/>
                    <a:pt x="1053" y="4186"/>
                    <a:pt x="2206" y="4186"/>
                  </a:cubicBezTo>
                  <a:cubicBezTo>
                    <a:pt x="3258" y="4186"/>
                    <a:pt x="4286" y="3259"/>
                    <a:pt x="4286" y="2106"/>
                  </a:cubicBezTo>
                  <a:cubicBezTo>
                    <a:pt x="4186" y="953"/>
                    <a:pt x="3359" y="1"/>
                    <a:pt x="22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5"/>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2" name="Google Shape;162;p5"/>
          <p:cNvSpPr txBox="1"/>
          <p:nvPr>
            <p:ph idx="1" type="subTitle"/>
          </p:nvPr>
        </p:nvSpPr>
        <p:spPr>
          <a:xfrm>
            <a:off x="1379075" y="3084605"/>
            <a:ext cx="2371800" cy="7719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63" name="Google Shape;163;p5"/>
          <p:cNvSpPr txBox="1"/>
          <p:nvPr>
            <p:ph idx="2" type="subTitle"/>
          </p:nvPr>
        </p:nvSpPr>
        <p:spPr>
          <a:xfrm>
            <a:off x="5391200" y="3084606"/>
            <a:ext cx="2371800" cy="7719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64" name="Google Shape;164;p5"/>
          <p:cNvSpPr/>
          <p:nvPr/>
        </p:nvSpPr>
        <p:spPr>
          <a:xfrm>
            <a:off x="3757049" y="4494946"/>
            <a:ext cx="1629891" cy="217696"/>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5"/>
          <p:cNvSpPr txBox="1"/>
          <p:nvPr>
            <p:ph type="title"/>
          </p:nvPr>
        </p:nvSpPr>
        <p:spPr>
          <a:xfrm>
            <a:off x="1276350" y="2638425"/>
            <a:ext cx="2581200" cy="42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SzPts val="2800"/>
              <a:buNone/>
              <a:defRPr>
                <a:latin typeface="Didact Gothic"/>
                <a:ea typeface="Didact Gothic"/>
                <a:cs typeface="Didact Gothic"/>
                <a:sym typeface="Didact Gothic"/>
              </a:defRPr>
            </a:lvl2pPr>
            <a:lvl3pPr lvl="2" rtl="0">
              <a:spcBef>
                <a:spcPts val="0"/>
              </a:spcBef>
              <a:spcAft>
                <a:spcPts val="0"/>
              </a:spcAft>
              <a:buSzPts val="2800"/>
              <a:buNone/>
              <a:defRPr>
                <a:latin typeface="Didact Gothic"/>
                <a:ea typeface="Didact Gothic"/>
                <a:cs typeface="Didact Gothic"/>
                <a:sym typeface="Didact Gothic"/>
              </a:defRPr>
            </a:lvl3pPr>
            <a:lvl4pPr lvl="3" rtl="0">
              <a:spcBef>
                <a:spcPts val="0"/>
              </a:spcBef>
              <a:spcAft>
                <a:spcPts val="0"/>
              </a:spcAft>
              <a:buSzPts val="2800"/>
              <a:buNone/>
              <a:defRPr>
                <a:latin typeface="Didact Gothic"/>
                <a:ea typeface="Didact Gothic"/>
                <a:cs typeface="Didact Gothic"/>
                <a:sym typeface="Didact Gothic"/>
              </a:defRPr>
            </a:lvl4pPr>
            <a:lvl5pPr lvl="4" rtl="0">
              <a:spcBef>
                <a:spcPts val="0"/>
              </a:spcBef>
              <a:spcAft>
                <a:spcPts val="0"/>
              </a:spcAft>
              <a:buSzPts val="2800"/>
              <a:buNone/>
              <a:defRPr>
                <a:latin typeface="Didact Gothic"/>
                <a:ea typeface="Didact Gothic"/>
                <a:cs typeface="Didact Gothic"/>
                <a:sym typeface="Didact Gothic"/>
              </a:defRPr>
            </a:lvl5pPr>
            <a:lvl6pPr lvl="5" rtl="0">
              <a:spcBef>
                <a:spcPts val="0"/>
              </a:spcBef>
              <a:spcAft>
                <a:spcPts val="0"/>
              </a:spcAft>
              <a:buSzPts val="2800"/>
              <a:buNone/>
              <a:defRPr>
                <a:latin typeface="Didact Gothic"/>
                <a:ea typeface="Didact Gothic"/>
                <a:cs typeface="Didact Gothic"/>
                <a:sym typeface="Didact Gothic"/>
              </a:defRPr>
            </a:lvl6pPr>
            <a:lvl7pPr lvl="6" rtl="0">
              <a:spcBef>
                <a:spcPts val="0"/>
              </a:spcBef>
              <a:spcAft>
                <a:spcPts val="0"/>
              </a:spcAft>
              <a:buSzPts val="2800"/>
              <a:buNone/>
              <a:defRPr>
                <a:latin typeface="Didact Gothic"/>
                <a:ea typeface="Didact Gothic"/>
                <a:cs typeface="Didact Gothic"/>
                <a:sym typeface="Didact Gothic"/>
              </a:defRPr>
            </a:lvl7pPr>
            <a:lvl8pPr lvl="7" rtl="0">
              <a:spcBef>
                <a:spcPts val="0"/>
              </a:spcBef>
              <a:spcAft>
                <a:spcPts val="0"/>
              </a:spcAft>
              <a:buSzPts val="2800"/>
              <a:buNone/>
              <a:defRPr>
                <a:latin typeface="Didact Gothic"/>
                <a:ea typeface="Didact Gothic"/>
                <a:cs typeface="Didact Gothic"/>
                <a:sym typeface="Didact Gothic"/>
              </a:defRPr>
            </a:lvl8pPr>
            <a:lvl9pPr lvl="8" rtl="0">
              <a:spcBef>
                <a:spcPts val="0"/>
              </a:spcBef>
              <a:spcAft>
                <a:spcPts val="0"/>
              </a:spcAft>
              <a:buSzPts val="2800"/>
              <a:buNone/>
              <a:defRPr>
                <a:latin typeface="Didact Gothic"/>
                <a:ea typeface="Didact Gothic"/>
                <a:cs typeface="Didact Gothic"/>
                <a:sym typeface="Didact Gothic"/>
              </a:defRPr>
            </a:lvl9pPr>
          </a:lstStyle>
          <a:p/>
        </p:txBody>
      </p:sp>
      <p:sp>
        <p:nvSpPr>
          <p:cNvPr id="166" name="Google Shape;166;p5"/>
          <p:cNvSpPr txBox="1"/>
          <p:nvPr>
            <p:ph idx="3" type="title"/>
          </p:nvPr>
        </p:nvSpPr>
        <p:spPr>
          <a:xfrm>
            <a:off x="5286375" y="2638425"/>
            <a:ext cx="2581200" cy="42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SzPts val="2800"/>
              <a:buNone/>
              <a:defRPr>
                <a:latin typeface="Didact Gothic"/>
                <a:ea typeface="Didact Gothic"/>
                <a:cs typeface="Didact Gothic"/>
                <a:sym typeface="Didact Gothic"/>
              </a:defRPr>
            </a:lvl2pPr>
            <a:lvl3pPr lvl="2" rtl="0">
              <a:spcBef>
                <a:spcPts val="0"/>
              </a:spcBef>
              <a:spcAft>
                <a:spcPts val="0"/>
              </a:spcAft>
              <a:buSzPts val="2800"/>
              <a:buNone/>
              <a:defRPr>
                <a:latin typeface="Didact Gothic"/>
                <a:ea typeface="Didact Gothic"/>
                <a:cs typeface="Didact Gothic"/>
                <a:sym typeface="Didact Gothic"/>
              </a:defRPr>
            </a:lvl3pPr>
            <a:lvl4pPr lvl="3" rtl="0">
              <a:spcBef>
                <a:spcPts val="0"/>
              </a:spcBef>
              <a:spcAft>
                <a:spcPts val="0"/>
              </a:spcAft>
              <a:buSzPts val="2800"/>
              <a:buNone/>
              <a:defRPr>
                <a:latin typeface="Didact Gothic"/>
                <a:ea typeface="Didact Gothic"/>
                <a:cs typeface="Didact Gothic"/>
                <a:sym typeface="Didact Gothic"/>
              </a:defRPr>
            </a:lvl4pPr>
            <a:lvl5pPr lvl="4" rtl="0">
              <a:spcBef>
                <a:spcPts val="0"/>
              </a:spcBef>
              <a:spcAft>
                <a:spcPts val="0"/>
              </a:spcAft>
              <a:buSzPts val="2800"/>
              <a:buNone/>
              <a:defRPr>
                <a:latin typeface="Didact Gothic"/>
                <a:ea typeface="Didact Gothic"/>
                <a:cs typeface="Didact Gothic"/>
                <a:sym typeface="Didact Gothic"/>
              </a:defRPr>
            </a:lvl5pPr>
            <a:lvl6pPr lvl="5" rtl="0">
              <a:spcBef>
                <a:spcPts val="0"/>
              </a:spcBef>
              <a:spcAft>
                <a:spcPts val="0"/>
              </a:spcAft>
              <a:buSzPts val="2800"/>
              <a:buNone/>
              <a:defRPr>
                <a:latin typeface="Didact Gothic"/>
                <a:ea typeface="Didact Gothic"/>
                <a:cs typeface="Didact Gothic"/>
                <a:sym typeface="Didact Gothic"/>
              </a:defRPr>
            </a:lvl6pPr>
            <a:lvl7pPr lvl="6" rtl="0">
              <a:spcBef>
                <a:spcPts val="0"/>
              </a:spcBef>
              <a:spcAft>
                <a:spcPts val="0"/>
              </a:spcAft>
              <a:buSzPts val="2800"/>
              <a:buNone/>
              <a:defRPr>
                <a:latin typeface="Didact Gothic"/>
                <a:ea typeface="Didact Gothic"/>
                <a:cs typeface="Didact Gothic"/>
                <a:sym typeface="Didact Gothic"/>
              </a:defRPr>
            </a:lvl7pPr>
            <a:lvl8pPr lvl="7" rtl="0">
              <a:spcBef>
                <a:spcPts val="0"/>
              </a:spcBef>
              <a:spcAft>
                <a:spcPts val="0"/>
              </a:spcAft>
              <a:buSzPts val="2800"/>
              <a:buNone/>
              <a:defRPr>
                <a:latin typeface="Didact Gothic"/>
                <a:ea typeface="Didact Gothic"/>
                <a:cs typeface="Didact Gothic"/>
                <a:sym typeface="Didact Gothic"/>
              </a:defRPr>
            </a:lvl8pPr>
            <a:lvl9pPr lvl="8" rtl="0">
              <a:spcBef>
                <a:spcPts val="0"/>
              </a:spcBef>
              <a:spcAft>
                <a:spcPts val="0"/>
              </a:spcAft>
              <a:buSzPts val="2800"/>
              <a:buNone/>
              <a:defRPr>
                <a:latin typeface="Didact Gothic"/>
                <a:ea typeface="Didact Gothic"/>
                <a:cs typeface="Didact Gothic"/>
                <a:sym typeface="Didact Gothic"/>
              </a:defRPr>
            </a:lvl9pPr>
          </a:lstStyle>
          <a:p/>
        </p:txBody>
      </p:sp>
      <p:sp>
        <p:nvSpPr>
          <p:cNvPr id="167" name="Google Shape;167;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8" name="Shape 168"/>
        <p:cNvGrpSpPr/>
        <p:nvPr/>
      </p:nvGrpSpPr>
      <p:grpSpPr>
        <a:xfrm>
          <a:off x="0" y="0"/>
          <a:ext cx="0" cy="0"/>
          <a:chOff x="0" y="0"/>
          <a:chExt cx="0" cy="0"/>
        </a:xfrm>
      </p:grpSpPr>
      <p:sp>
        <p:nvSpPr>
          <p:cNvPr id="169" name="Google Shape;169;p6"/>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0" name="Google Shape;170;p6"/>
          <p:cNvGrpSpPr/>
          <p:nvPr/>
        </p:nvGrpSpPr>
        <p:grpSpPr>
          <a:xfrm>
            <a:off x="4281415" y="75177"/>
            <a:ext cx="581170" cy="125403"/>
            <a:chOff x="4685288" y="186288"/>
            <a:chExt cx="419375" cy="90485"/>
          </a:xfrm>
        </p:grpSpPr>
        <p:sp>
          <p:nvSpPr>
            <p:cNvPr id="171" name="Google Shape;171;p6"/>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2" name="Google Shape;172;p6"/>
            <p:cNvGrpSpPr/>
            <p:nvPr/>
          </p:nvGrpSpPr>
          <p:grpSpPr>
            <a:xfrm>
              <a:off x="4685288" y="186300"/>
              <a:ext cx="419375" cy="90473"/>
              <a:chOff x="4390000" y="182175"/>
              <a:chExt cx="419375" cy="90473"/>
            </a:xfrm>
          </p:grpSpPr>
          <p:sp>
            <p:nvSpPr>
              <p:cNvPr id="173" name="Google Shape;173;p6"/>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6"/>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75" name="Google Shape;175;p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6" name="Google Shape;176;p6"/>
          <p:cNvGrpSpPr/>
          <p:nvPr/>
        </p:nvGrpSpPr>
        <p:grpSpPr>
          <a:xfrm flipH="1" rot="-9602805">
            <a:off x="29343" y="129067"/>
            <a:ext cx="1386120" cy="2705624"/>
            <a:chOff x="409722" y="228600"/>
            <a:chExt cx="1385931" cy="2705253"/>
          </a:xfrm>
        </p:grpSpPr>
        <p:grpSp>
          <p:nvGrpSpPr>
            <p:cNvPr id="177" name="Google Shape;177;p6"/>
            <p:cNvGrpSpPr/>
            <p:nvPr/>
          </p:nvGrpSpPr>
          <p:grpSpPr>
            <a:xfrm flipH="1" rot="-617154">
              <a:off x="575967" y="402323"/>
              <a:ext cx="1053440" cy="2450002"/>
              <a:chOff x="3817855" y="1437512"/>
              <a:chExt cx="541146" cy="1128254"/>
            </a:xfrm>
          </p:grpSpPr>
          <p:sp>
            <p:nvSpPr>
              <p:cNvPr id="178" name="Google Shape;178;p6"/>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6"/>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0" name="Google Shape;180;p6"/>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 name="Google Shape;181;p6"/>
          <p:cNvGrpSpPr/>
          <p:nvPr/>
        </p:nvGrpSpPr>
        <p:grpSpPr>
          <a:xfrm>
            <a:off x="-9513" y="2"/>
            <a:ext cx="9177947" cy="4737094"/>
            <a:chOff x="-9513" y="2"/>
            <a:chExt cx="9177947" cy="4737094"/>
          </a:xfrm>
        </p:grpSpPr>
        <p:sp>
          <p:nvSpPr>
            <p:cNvPr id="182" name="Google Shape;182;p6"/>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6"/>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6"/>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5" name="Google Shape;185;p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2"/>
        </a:solidFill>
      </p:bgPr>
    </p:bg>
    <p:spTree>
      <p:nvGrpSpPr>
        <p:cNvPr id="186" name="Shape 186"/>
        <p:cNvGrpSpPr/>
        <p:nvPr/>
      </p:nvGrpSpPr>
      <p:grpSpPr>
        <a:xfrm>
          <a:off x="0" y="0"/>
          <a:ext cx="0" cy="0"/>
          <a:chOff x="0" y="0"/>
          <a:chExt cx="0" cy="0"/>
        </a:xfrm>
      </p:grpSpPr>
      <p:sp>
        <p:nvSpPr>
          <p:cNvPr id="187" name="Google Shape;187;p7"/>
          <p:cNvSpPr txBox="1"/>
          <p:nvPr>
            <p:ph type="title"/>
          </p:nvPr>
        </p:nvSpPr>
        <p:spPr>
          <a:xfrm>
            <a:off x="992071" y="1521350"/>
            <a:ext cx="2649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8" name="Google Shape;188;p7"/>
          <p:cNvSpPr txBox="1"/>
          <p:nvPr>
            <p:ph idx="1" type="subTitle"/>
          </p:nvPr>
        </p:nvSpPr>
        <p:spPr>
          <a:xfrm>
            <a:off x="949500" y="2215050"/>
            <a:ext cx="2907600" cy="1133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89" name="Google Shape;189;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190" name="Shape 190"/>
        <p:cNvGrpSpPr/>
        <p:nvPr/>
      </p:nvGrpSpPr>
      <p:grpSpPr>
        <a:xfrm>
          <a:off x="0" y="0"/>
          <a:ext cx="0" cy="0"/>
          <a:chOff x="0" y="0"/>
          <a:chExt cx="0" cy="0"/>
        </a:xfrm>
      </p:grpSpPr>
      <p:grpSp>
        <p:nvGrpSpPr>
          <p:cNvPr id="191" name="Google Shape;191;p8"/>
          <p:cNvGrpSpPr/>
          <p:nvPr/>
        </p:nvGrpSpPr>
        <p:grpSpPr>
          <a:xfrm>
            <a:off x="319043" y="283350"/>
            <a:ext cx="8505900" cy="4576800"/>
            <a:chOff x="319043" y="283350"/>
            <a:chExt cx="8505900" cy="4576800"/>
          </a:xfrm>
        </p:grpSpPr>
        <p:sp>
          <p:nvSpPr>
            <p:cNvPr id="192" name="Google Shape;192;p8"/>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8"/>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6" name="Google Shape;196;p8"/>
          <p:cNvGrpSpPr/>
          <p:nvPr/>
        </p:nvGrpSpPr>
        <p:grpSpPr>
          <a:xfrm>
            <a:off x="4281415" y="375214"/>
            <a:ext cx="581170" cy="125403"/>
            <a:chOff x="4685288" y="186288"/>
            <a:chExt cx="419375" cy="90485"/>
          </a:xfrm>
        </p:grpSpPr>
        <p:sp>
          <p:nvSpPr>
            <p:cNvPr id="197" name="Google Shape;197;p8"/>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8" name="Google Shape;198;p8"/>
            <p:cNvGrpSpPr/>
            <p:nvPr/>
          </p:nvGrpSpPr>
          <p:grpSpPr>
            <a:xfrm>
              <a:off x="4685288" y="186300"/>
              <a:ext cx="419375" cy="90473"/>
              <a:chOff x="4390000" y="182175"/>
              <a:chExt cx="419375" cy="90473"/>
            </a:xfrm>
          </p:grpSpPr>
          <p:sp>
            <p:nvSpPr>
              <p:cNvPr id="199" name="Google Shape;199;p8"/>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8"/>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01" name="Google Shape;201;p8"/>
          <p:cNvSpPr txBox="1"/>
          <p:nvPr>
            <p:ph type="title"/>
          </p:nvPr>
        </p:nvSpPr>
        <p:spPr>
          <a:xfrm>
            <a:off x="2046600" y="1414500"/>
            <a:ext cx="5050800" cy="23145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02" name="Google Shape;202;p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03" name="Shape 203"/>
        <p:cNvGrpSpPr/>
        <p:nvPr/>
      </p:nvGrpSpPr>
      <p:grpSpPr>
        <a:xfrm>
          <a:off x="0" y="0"/>
          <a:ext cx="0" cy="0"/>
          <a:chOff x="0" y="0"/>
          <a:chExt cx="0" cy="0"/>
        </a:xfrm>
      </p:grpSpPr>
      <p:grpSp>
        <p:nvGrpSpPr>
          <p:cNvPr id="204" name="Google Shape;204;p9"/>
          <p:cNvGrpSpPr/>
          <p:nvPr/>
        </p:nvGrpSpPr>
        <p:grpSpPr>
          <a:xfrm>
            <a:off x="-9513" y="-6"/>
            <a:ext cx="9177947" cy="5143519"/>
            <a:chOff x="-9513" y="-6"/>
            <a:chExt cx="9177947" cy="5143519"/>
          </a:xfrm>
        </p:grpSpPr>
        <p:sp>
          <p:nvSpPr>
            <p:cNvPr id="205" name="Google Shape;205;p9"/>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9"/>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9"/>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9"/>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9"/>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9"/>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2" name="Google Shape;212;p9"/>
          <p:cNvSpPr txBox="1"/>
          <p:nvPr>
            <p:ph type="ctrTitle"/>
          </p:nvPr>
        </p:nvSpPr>
        <p:spPr>
          <a:xfrm>
            <a:off x="4969070" y="1686150"/>
            <a:ext cx="3441000" cy="426900"/>
          </a:xfrm>
          <a:prstGeom prst="rect">
            <a:avLst/>
          </a:prstGeom>
        </p:spPr>
        <p:txBody>
          <a:bodyPr anchorCtr="0" anchor="b" bIns="0" lIns="0" spcFirstLastPara="1" rIns="0" wrap="square" tIns="0">
            <a:noAutofit/>
          </a:bodyPr>
          <a:lstStyle>
            <a:lvl1pPr lvl="0" rtl="0">
              <a:spcBef>
                <a:spcPts val="0"/>
              </a:spcBef>
              <a:spcAft>
                <a:spcPts val="0"/>
              </a:spcAft>
              <a:buSzPts val="3000"/>
              <a:buNone/>
              <a:defRPr sz="30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grpSp>
        <p:nvGrpSpPr>
          <p:cNvPr id="213" name="Google Shape;213;p9"/>
          <p:cNvGrpSpPr/>
          <p:nvPr/>
        </p:nvGrpSpPr>
        <p:grpSpPr>
          <a:xfrm>
            <a:off x="4281415" y="75177"/>
            <a:ext cx="581170" cy="125403"/>
            <a:chOff x="4685288" y="186288"/>
            <a:chExt cx="419375" cy="90485"/>
          </a:xfrm>
        </p:grpSpPr>
        <p:sp>
          <p:nvSpPr>
            <p:cNvPr id="214" name="Google Shape;214;p9"/>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5" name="Google Shape;215;p9"/>
            <p:cNvGrpSpPr/>
            <p:nvPr/>
          </p:nvGrpSpPr>
          <p:grpSpPr>
            <a:xfrm>
              <a:off x="4685288" y="186300"/>
              <a:ext cx="419375" cy="90473"/>
              <a:chOff x="4390000" y="182175"/>
              <a:chExt cx="419375" cy="90473"/>
            </a:xfrm>
          </p:grpSpPr>
          <p:sp>
            <p:nvSpPr>
              <p:cNvPr id="216" name="Google Shape;216;p9"/>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9"/>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8" name="Google Shape;218;p9"/>
          <p:cNvSpPr txBox="1"/>
          <p:nvPr>
            <p:ph idx="1" type="subTitle"/>
          </p:nvPr>
        </p:nvSpPr>
        <p:spPr>
          <a:xfrm>
            <a:off x="4876800" y="2313025"/>
            <a:ext cx="3029100" cy="122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accent5"/>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19" name="Google Shape;219;p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20" name="Shape 220"/>
        <p:cNvGrpSpPr/>
        <p:nvPr/>
      </p:nvGrpSpPr>
      <p:grpSpPr>
        <a:xfrm>
          <a:off x="0" y="0"/>
          <a:ext cx="0" cy="0"/>
          <a:chOff x="0" y="0"/>
          <a:chExt cx="0" cy="0"/>
        </a:xfrm>
      </p:grpSpPr>
      <p:sp>
        <p:nvSpPr>
          <p:cNvPr id="221" name="Google Shape;221;p10"/>
          <p:cNvSpPr txBox="1"/>
          <p:nvPr>
            <p:ph type="ctrTitle"/>
          </p:nvPr>
        </p:nvSpPr>
        <p:spPr>
          <a:xfrm>
            <a:off x="712850" y="539500"/>
            <a:ext cx="4278300" cy="1173600"/>
          </a:xfrm>
          <a:prstGeom prst="rect">
            <a:avLst/>
          </a:prstGeom>
        </p:spPr>
        <p:txBody>
          <a:bodyPr anchorCtr="0" anchor="b" bIns="0" lIns="0" spcFirstLastPara="1" rIns="0" wrap="square" tIns="0">
            <a:noAutofit/>
          </a:bodyPr>
          <a:lstStyle>
            <a:lvl1pPr lvl="0" rtl="0">
              <a:spcBef>
                <a:spcPts val="0"/>
              </a:spcBef>
              <a:spcAft>
                <a:spcPts val="0"/>
              </a:spcAft>
              <a:buSzPts val="3000"/>
              <a:buNone/>
              <a:defRPr sz="2400">
                <a:solidFill>
                  <a:schemeClr val="accent5"/>
                </a:solidFill>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222" name="Google Shape;222;p1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2"/>
        </a:solidFill>
      </p:bgPr>
    </p:bg>
    <p:spTree>
      <p:nvGrpSpPr>
        <p:cNvPr id="223" name="Shape 223"/>
        <p:cNvGrpSpPr/>
        <p:nvPr/>
      </p:nvGrpSpPr>
      <p:grpSpPr>
        <a:xfrm>
          <a:off x="0" y="0"/>
          <a:ext cx="0" cy="0"/>
          <a:chOff x="0" y="0"/>
          <a:chExt cx="0" cy="0"/>
        </a:xfrm>
      </p:grpSpPr>
      <p:grpSp>
        <p:nvGrpSpPr>
          <p:cNvPr id="224" name="Google Shape;224;p11"/>
          <p:cNvGrpSpPr/>
          <p:nvPr/>
        </p:nvGrpSpPr>
        <p:grpSpPr>
          <a:xfrm>
            <a:off x="319043" y="283350"/>
            <a:ext cx="8505900" cy="4576800"/>
            <a:chOff x="319043" y="283350"/>
            <a:chExt cx="8505900" cy="4576800"/>
          </a:xfrm>
        </p:grpSpPr>
        <p:sp>
          <p:nvSpPr>
            <p:cNvPr id="225" name="Google Shape;225;p11"/>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1"/>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9" name="Google Shape;229;p11"/>
          <p:cNvGrpSpPr/>
          <p:nvPr/>
        </p:nvGrpSpPr>
        <p:grpSpPr>
          <a:xfrm>
            <a:off x="4281415" y="375214"/>
            <a:ext cx="581170" cy="125403"/>
            <a:chOff x="4685288" y="186288"/>
            <a:chExt cx="419375" cy="90485"/>
          </a:xfrm>
        </p:grpSpPr>
        <p:sp>
          <p:nvSpPr>
            <p:cNvPr id="230" name="Google Shape;230;p11"/>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1" name="Google Shape;231;p11"/>
            <p:cNvGrpSpPr/>
            <p:nvPr/>
          </p:nvGrpSpPr>
          <p:grpSpPr>
            <a:xfrm>
              <a:off x="4685288" y="186300"/>
              <a:ext cx="419375" cy="90473"/>
              <a:chOff x="4390000" y="182175"/>
              <a:chExt cx="419375" cy="90473"/>
            </a:xfrm>
          </p:grpSpPr>
          <p:sp>
            <p:nvSpPr>
              <p:cNvPr id="232" name="Google Shape;232;p11"/>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4" name="Google Shape;234;p11"/>
          <p:cNvSpPr/>
          <p:nvPr/>
        </p:nvSpPr>
        <p:spPr>
          <a:xfrm flipH="1" rot="10800000">
            <a:off x="6388800" y="3636168"/>
            <a:ext cx="1611114" cy="1209957"/>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1"/>
          <p:cNvSpPr/>
          <p:nvPr/>
        </p:nvSpPr>
        <p:spPr>
          <a:xfrm flipH="1" rot="10800000">
            <a:off x="5778850" y="3842942"/>
            <a:ext cx="1348069" cy="100435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txBox="1"/>
          <p:nvPr>
            <p:ph hasCustomPrompt="1" type="title"/>
          </p:nvPr>
        </p:nvSpPr>
        <p:spPr>
          <a:xfrm>
            <a:off x="1057200" y="1106125"/>
            <a:ext cx="7029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8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37" name="Google Shape;237;p11"/>
          <p:cNvSpPr txBox="1"/>
          <p:nvPr>
            <p:ph idx="1" type="subTitle"/>
          </p:nvPr>
        </p:nvSpPr>
        <p:spPr>
          <a:xfrm>
            <a:off x="1284000" y="3069625"/>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160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238" name="Google Shape;238;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239" name="Shape 239"/>
        <p:cNvGrpSpPr/>
        <p:nvPr/>
      </p:nvGrpSpPr>
      <p:grpSpPr>
        <a:xfrm>
          <a:off x="0" y="0"/>
          <a:ext cx="0" cy="0"/>
          <a:chOff x="0" y="0"/>
          <a:chExt cx="0" cy="0"/>
        </a:xfrm>
      </p:grpSpPr>
      <p:sp>
        <p:nvSpPr>
          <p:cNvPr id="240" name="Google Shape;240;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3">
    <p:spTree>
      <p:nvGrpSpPr>
        <p:cNvPr id="241" name="Shape 241"/>
        <p:cNvGrpSpPr/>
        <p:nvPr/>
      </p:nvGrpSpPr>
      <p:grpSpPr>
        <a:xfrm>
          <a:off x="0" y="0"/>
          <a:ext cx="0" cy="0"/>
          <a:chOff x="0" y="0"/>
          <a:chExt cx="0" cy="0"/>
        </a:xfrm>
      </p:grpSpPr>
      <p:grpSp>
        <p:nvGrpSpPr>
          <p:cNvPr id="242" name="Google Shape;242;p13"/>
          <p:cNvGrpSpPr/>
          <p:nvPr/>
        </p:nvGrpSpPr>
        <p:grpSpPr>
          <a:xfrm>
            <a:off x="-9513" y="-6"/>
            <a:ext cx="9177947" cy="5143519"/>
            <a:chOff x="-9513" y="-6"/>
            <a:chExt cx="9177947" cy="5143519"/>
          </a:xfrm>
        </p:grpSpPr>
        <p:sp>
          <p:nvSpPr>
            <p:cNvPr id="243" name="Google Shape;243;p13"/>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3"/>
            <p:cNvSpPr/>
            <p:nvPr/>
          </p:nvSpPr>
          <p:spPr>
            <a:xfrm flipH="1">
              <a:off x="109125"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3"/>
            <p:cNvSpPr/>
            <p:nvPr/>
          </p:nvSpPr>
          <p:spPr>
            <a:xfrm flipH="1">
              <a:off x="1100819"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3"/>
            <p:cNvSpPr/>
            <p:nvPr/>
          </p:nvSpPr>
          <p:spPr>
            <a:xfrm flipH="1">
              <a:off x="6750722"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3"/>
            <p:cNvSpPr/>
            <p:nvPr/>
          </p:nvSpPr>
          <p:spPr>
            <a:xfrm flipH="1" rot="10800000">
              <a:off x="8024650" y="24328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3"/>
            <p:cNvSpPr/>
            <p:nvPr/>
          </p:nvSpPr>
          <p:spPr>
            <a:xfrm flipH="1" rot="10800000">
              <a:off x="8024650" y="2598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3"/>
            <p:cNvSpPr/>
            <p:nvPr/>
          </p:nvSpPr>
          <p:spPr>
            <a:xfrm flipH="1">
              <a:off x="-9513" y="26003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 name="Google Shape;250;p13"/>
          <p:cNvGrpSpPr/>
          <p:nvPr/>
        </p:nvGrpSpPr>
        <p:grpSpPr>
          <a:xfrm>
            <a:off x="4281415" y="75177"/>
            <a:ext cx="581170" cy="125403"/>
            <a:chOff x="4685288" y="186288"/>
            <a:chExt cx="419375" cy="90485"/>
          </a:xfrm>
        </p:grpSpPr>
        <p:sp>
          <p:nvSpPr>
            <p:cNvPr id="251" name="Google Shape;251;p1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2" name="Google Shape;252;p13"/>
            <p:cNvGrpSpPr/>
            <p:nvPr/>
          </p:nvGrpSpPr>
          <p:grpSpPr>
            <a:xfrm>
              <a:off x="4685288" y="186300"/>
              <a:ext cx="419375" cy="90473"/>
              <a:chOff x="4390000" y="182175"/>
              <a:chExt cx="419375" cy="90473"/>
            </a:xfrm>
          </p:grpSpPr>
          <p:sp>
            <p:nvSpPr>
              <p:cNvPr id="253" name="Google Shape;253;p1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55" name="Google Shape;255;p13"/>
          <p:cNvSpPr txBox="1"/>
          <p:nvPr>
            <p:ph idx="1" type="subTitle"/>
          </p:nvPr>
        </p:nvSpPr>
        <p:spPr>
          <a:xfrm>
            <a:off x="1454213" y="2117745"/>
            <a:ext cx="23676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solidFill>
                  <a:schemeClr val="accent5"/>
                </a:solidFill>
              </a:defRPr>
            </a:lvl1pPr>
            <a:lvl2pPr lvl="1" rtl="0" algn="ctr">
              <a:lnSpc>
                <a:spcPct val="100000"/>
              </a:lnSpc>
              <a:spcBef>
                <a:spcPts val="0"/>
              </a:spcBef>
              <a:spcAft>
                <a:spcPts val="0"/>
              </a:spcAft>
              <a:buNone/>
              <a:defRPr sz="1600">
                <a:solidFill>
                  <a:schemeClr val="accent5"/>
                </a:solidFill>
              </a:defRPr>
            </a:lvl2pPr>
            <a:lvl3pPr lvl="2" rtl="0" algn="ctr">
              <a:lnSpc>
                <a:spcPct val="100000"/>
              </a:lnSpc>
              <a:spcBef>
                <a:spcPts val="0"/>
              </a:spcBef>
              <a:spcAft>
                <a:spcPts val="0"/>
              </a:spcAft>
              <a:buNone/>
              <a:defRPr sz="1600">
                <a:solidFill>
                  <a:schemeClr val="accent5"/>
                </a:solidFill>
              </a:defRPr>
            </a:lvl3pPr>
            <a:lvl4pPr lvl="3" rtl="0" algn="ctr">
              <a:lnSpc>
                <a:spcPct val="100000"/>
              </a:lnSpc>
              <a:spcBef>
                <a:spcPts val="0"/>
              </a:spcBef>
              <a:spcAft>
                <a:spcPts val="0"/>
              </a:spcAft>
              <a:buNone/>
              <a:defRPr sz="1600">
                <a:solidFill>
                  <a:schemeClr val="accent5"/>
                </a:solidFill>
              </a:defRPr>
            </a:lvl4pPr>
            <a:lvl5pPr lvl="4" rtl="0" algn="ctr">
              <a:lnSpc>
                <a:spcPct val="100000"/>
              </a:lnSpc>
              <a:spcBef>
                <a:spcPts val="0"/>
              </a:spcBef>
              <a:spcAft>
                <a:spcPts val="0"/>
              </a:spcAft>
              <a:buNone/>
              <a:defRPr sz="1600">
                <a:solidFill>
                  <a:schemeClr val="accent5"/>
                </a:solidFill>
              </a:defRPr>
            </a:lvl5pPr>
            <a:lvl6pPr lvl="5" rtl="0" algn="ctr">
              <a:lnSpc>
                <a:spcPct val="100000"/>
              </a:lnSpc>
              <a:spcBef>
                <a:spcPts val="0"/>
              </a:spcBef>
              <a:spcAft>
                <a:spcPts val="0"/>
              </a:spcAft>
              <a:buNone/>
              <a:defRPr sz="1600">
                <a:solidFill>
                  <a:schemeClr val="accent5"/>
                </a:solidFill>
              </a:defRPr>
            </a:lvl6pPr>
            <a:lvl7pPr lvl="6" rtl="0" algn="ctr">
              <a:lnSpc>
                <a:spcPct val="100000"/>
              </a:lnSpc>
              <a:spcBef>
                <a:spcPts val="0"/>
              </a:spcBef>
              <a:spcAft>
                <a:spcPts val="0"/>
              </a:spcAft>
              <a:buNone/>
              <a:defRPr sz="1600">
                <a:solidFill>
                  <a:schemeClr val="accent5"/>
                </a:solidFill>
              </a:defRPr>
            </a:lvl7pPr>
            <a:lvl8pPr lvl="7" rtl="0" algn="ctr">
              <a:lnSpc>
                <a:spcPct val="100000"/>
              </a:lnSpc>
              <a:spcBef>
                <a:spcPts val="0"/>
              </a:spcBef>
              <a:spcAft>
                <a:spcPts val="0"/>
              </a:spcAft>
              <a:buNone/>
              <a:defRPr sz="1600">
                <a:solidFill>
                  <a:schemeClr val="accent5"/>
                </a:solidFill>
              </a:defRPr>
            </a:lvl8pPr>
            <a:lvl9pPr lvl="8" rtl="0" algn="ctr">
              <a:lnSpc>
                <a:spcPct val="100000"/>
              </a:lnSpc>
              <a:spcBef>
                <a:spcPts val="0"/>
              </a:spcBef>
              <a:spcAft>
                <a:spcPts val="0"/>
              </a:spcAft>
              <a:buNone/>
              <a:defRPr sz="1600">
                <a:solidFill>
                  <a:schemeClr val="accent5"/>
                </a:solidFill>
              </a:defRPr>
            </a:lvl9pPr>
          </a:lstStyle>
          <a:p/>
        </p:txBody>
      </p:sp>
      <p:sp>
        <p:nvSpPr>
          <p:cNvPr id="256" name="Google Shape;256;p13"/>
          <p:cNvSpPr txBox="1"/>
          <p:nvPr>
            <p:ph idx="2" type="subTitle"/>
          </p:nvPr>
        </p:nvSpPr>
        <p:spPr>
          <a:xfrm>
            <a:off x="5322225" y="2127834"/>
            <a:ext cx="23676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solidFill>
                  <a:schemeClr val="accent5"/>
                </a:solidFill>
              </a:defRPr>
            </a:lvl1pPr>
            <a:lvl2pPr lvl="1" rtl="0" algn="ctr">
              <a:lnSpc>
                <a:spcPct val="100000"/>
              </a:lnSpc>
              <a:spcBef>
                <a:spcPts val="0"/>
              </a:spcBef>
              <a:spcAft>
                <a:spcPts val="0"/>
              </a:spcAft>
              <a:buNone/>
              <a:defRPr sz="1600">
                <a:solidFill>
                  <a:schemeClr val="accent5"/>
                </a:solidFill>
              </a:defRPr>
            </a:lvl2pPr>
            <a:lvl3pPr lvl="2" rtl="0" algn="ctr">
              <a:lnSpc>
                <a:spcPct val="100000"/>
              </a:lnSpc>
              <a:spcBef>
                <a:spcPts val="0"/>
              </a:spcBef>
              <a:spcAft>
                <a:spcPts val="0"/>
              </a:spcAft>
              <a:buNone/>
              <a:defRPr sz="1600">
                <a:solidFill>
                  <a:schemeClr val="accent5"/>
                </a:solidFill>
              </a:defRPr>
            </a:lvl3pPr>
            <a:lvl4pPr lvl="3" rtl="0" algn="ctr">
              <a:lnSpc>
                <a:spcPct val="100000"/>
              </a:lnSpc>
              <a:spcBef>
                <a:spcPts val="0"/>
              </a:spcBef>
              <a:spcAft>
                <a:spcPts val="0"/>
              </a:spcAft>
              <a:buNone/>
              <a:defRPr sz="1600">
                <a:solidFill>
                  <a:schemeClr val="accent5"/>
                </a:solidFill>
              </a:defRPr>
            </a:lvl4pPr>
            <a:lvl5pPr lvl="4" rtl="0" algn="ctr">
              <a:lnSpc>
                <a:spcPct val="100000"/>
              </a:lnSpc>
              <a:spcBef>
                <a:spcPts val="0"/>
              </a:spcBef>
              <a:spcAft>
                <a:spcPts val="0"/>
              </a:spcAft>
              <a:buNone/>
              <a:defRPr sz="1600">
                <a:solidFill>
                  <a:schemeClr val="accent5"/>
                </a:solidFill>
              </a:defRPr>
            </a:lvl5pPr>
            <a:lvl6pPr lvl="5" rtl="0" algn="ctr">
              <a:lnSpc>
                <a:spcPct val="100000"/>
              </a:lnSpc>
              <a:spcBef>
                <a:spcPts val="0"/>
              </a:spcBef>
              <a:spcAft>
                <a:spcPts val="0"/>
              </a:spcAft>
              <a:buNone/>
              <a:defRPr sz="1600">
                <a:solidFill>
                  <a:schemeClr val="accent5"/>
                </a:solidFill>
              </a:defRPr>
            </a:lvl6pPr>
            <a:lvl7pPr lvl="6" rtl="0" algn="ctr">
              <a:lnSpc>
                <a:spcPct val="100000"/>
              </a:lnSpc>
              <a:spcBef>
                <a:spcPts val="0"/>
              </a:spcBef>
              <a:spcAft>
                <a:spcPts val="0"/>
              </a:spcAft>
              <a:buNone/>
              <a:defRPr sz="1600">
                <a:solidFill>
                  <a:schemeClr val="accent5"/>
                </a:solidFill>
              </a:defRPr>
            </a:lvl7pPr>
            <a:lvl8pPr lvl="7" rtl="0" algn="ctr">
              <a:lnSpc>
                <a:spcPct val="100000"/>
              </a:lnSpc>
              <a:spcBef>
                <a:spcPts val="0"/>
              </a:spcBef>
              <a:spcAft>
                <a:spcPts val="0"/>
              </a:spcAft>
              <a:buNone/>
              <a:defRPr sz="1600">
                <a:solidFill>
                  <a:schemeClr val="accent5"/>
                </a:solidFill>
              </a:defRPr>
            </a:lvl8pPr>
            <a:lvl9pPr lvl="8" rtl="0" algn="ctr">
              <a:lnSpc>
                <a:spcPct val="100000"/>
              </a:lnSpc>
              <a:spcBef>
                <a:spcPts val="0"/>
              </a:spcBef>
              <a:spcAft>
                <a:spcPts val="0"/>
              </a:spcAft>
              <a:buNone/>
              <a:defRPr sz="1600">
                <a:solidFill>
                  <a:schemeClr val="accent5"/>
                </a:solidFill>
              </a:defRPr>
            </a:lvl9pPr>
          </a:lstStyle>
          <a:p/>
        </p:txBody>
      </p:sp>
      <p:sp>
        <p:nvSpPr>
          <p:cNvPr id="257" name="Google Shape;257;p13"/>
          <p:cNvSpPr txBox="1"/>
          <p:nvPr>
            <p:ph hasCustomPrompt="1" type="title"/>
          </p:nvPr>
        </p:nvSpPr>
        <p:spPr>
          <a:xfrm>
            <a:off x="2270363" y="1392503"/>
            <a:ext cx="735300" cy="387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800"/>
              <a:buNone/>
              <a:defRPr sz="3000">
                <a:solidFill>
                  <a:schemeClr val="accent3"/>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a:r>
              <a:t>xx%</a:t>
            </a:r>
          </a:p>
        </p:txBody>
      </p:sp>
      <p:sp>
        <p:nvSpPr>
          <p:cNvPr id="258" name="Google Shape;258;p13"/>
          <p:cNvSpPr txBox="1"/>
          <p:nvPr>
            <p:ph hasCustomPrompt="1" idx="3" type="title"/>
          </p:nvPr>
        </p:nvSpPr>
        <p:spPr>
          <a:xfrm>
            <a:off x="6130262" y="1393328"/>
            <a:ext cx="735300" cy="387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800"/>
              <a:buNone/>
              <a:defRPr sz="3000">
                <a:solidFill>
                  <a:schemeClr val="accent3"/>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a:r>
              <a:t>xx%</a:t>
            </a:r>
          </a:p>
        </p:txBody>
      </p:sp>
      <p:sp>
        <p:nvSpPr>
          <p:cNvPr id="259" name="Google Shape;259;p13"/>
          <p:cNvSpPr txBox="1"/>
          <p:nvPr>
            <p:ph idx="4" type="subTitle"/>
          </p:nvPr>
        </p:nvSpPr>
        <p:spPr>
          <a:xfrm>
            <a:off x="1009425" y="1809973"/>
            <a:ext cx="3257100" cy="388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ctr">
              <a:lnSpc>
                <a:spcPct val="100000"/>
              </a:lnSpc>
              <a:spcBef>
                <a:spcPts val="0"/>
              </a:spcBef>
              <a:spcAft>
                <a:spcPts val="0"/>
              </a:spcAft>
              <a:buNone/>
              <a:defRPr b="1" sz="1800">
                <a:solidFill>
                  <a:schemeClr val="accent5"/>
                </a:solidFill>
                <a:latin typeface="Aldrich"/>
                <a:ea typeface="Aldrich"/>
                <a:cs typeface="Aldrich"/>
                <a:sym typeface="Aldrich"/>
              </a:defRPr>
            </a:lvl2pPr>
            <a:lvl3pPr lvl="2" rtl="0" algn="ctr">
              <a:lnSpc>
                <a:spcPct val="100000"/>
              </a:lnSpc>
              <a:spcBef>
                <a:spcPts val="0"/>
              </a:spcBef>
              <a:spcAft>
                <a:spcPts val="0"/>
              </a:spcAft>
              <a:buNone/>
              <a:defRPr b="1" sz="1800">
                <a:solidFill>
                  <a:schemeClr val="accent5"/>
                </a:solidFill>
                <a:latin typeface="Aldrich"/>
                <a:ea typeface="Aldrich"/>
                <a:cs typeface="Aldrich"/>
                <a:sym typeface="Aldrich"/>
              </a:defRPr>
            </a:lvl3pPr>
            <a:lvl4pPr lvl="3" rtl="0" algn="ctr">
              <a:lnSpc>
                <a:spcPct val="100000"/>
              </a:lnSpc>
              <a:spcBef>
                <a:spcPts val="0"/>
              </a:spcBef>
              <a:spcAft>
                <a:spcPts val="0"/>
              </a:spcAft>
              <a:buNone/>
              <a:defRPr b="1" sz="1800">
                <a:solidFill>
                  <a:schemeClr val="accent5"/>
                </a:solidFill>
                <a:latin typeface="Aldrich"/>
                <a:ea typeface="Aldrich"/>
                <a:cs typeface="Aldrich"/>
                <a:sym typeface="Aldrich"/>
              </a:defRPr>
            </a:lvl4pPr>
            <a:lvl5pPr lvl="4" rtl="0" algn="ctr">
              <a:lnSpc>
                <a:spcPct val="100000"/>
              </a:lnSpc>
              <a:spcBef>
                <a:spcPts val="0"/>
              </a:spcBef>
              <a:spcAft>
                <a:spcPts val="0"/>
              </a:spcAft>
              <a:buNone/>
              <a:defRPr b="1" sz="1800">
                <a:solidFill>
                  <a:schemeClr val="accent5"/>
                </a:solidFill>
                <a:latin typeface="Aldrich"/>
                <a:ea typeface="Aldrich"/>
                <a:cs typeface="Aldrich"/>
                <a:sym typeface="Aldrich"/>
              </a:defRPr>
            </a:lvl5pPr>
            <a:lvl6pPr lvl="5" rtl="0" algn="ctr">
              <a:lnSpc>
                <a:spcPct val="100000"/>
              </a:lnSpc>
              <a:spcBef>
                <a:spcPts val="0"/>
              </a:spcBef>
              <a:spcAft>
                <a:spcPts val="0"/>
              </a:spcAft>
              <a:buNone/>
              <a:defRPr b="1" sz="1800">
                <a:solidFill>
                  <a:schemeClr val="accent5"/>
                </a:solidFill>
                <a:latin typeface="Aldrich"/>
                <a:ea typeface="Aldrich"/>
                <a:cs typeface="Aldrich"/>
                <a:sym typeface="Aldrich"/>
              </a:defRPr>
            </a:lvl6pPr>
            <a:lvl7pPr lvl="6" rtl="0" algn="ctr">
              <a:lnSpc>
                <a:spcPct val="100000"/>
              </a:lnSpc>
              <a:spcBef>
                <a:spcPts val="0"/>
              </a:spcBef>
              <a:spcAft>
                <a:spcPts val="0"/>
              </a:spcAft>
              <a:buNone/>
              <a:defRPr b="1" sz="1800">
                <a:solidFill>
                  <a:schemeClr val="accent5"/>
                </a:solidFill>
                <a:latin typeface="Aldrich"/>
                <a:ea typeface="Aldrich"/>
                <a:cs typeface="Aldrich"/>
                <a:sym typeface="Aldrich"/>
              </a:defRPr>
            </a:lvl7pPr>
            <a:lvl8pPr lvl="7" rtl="0" algn="ctr">
              <a:lnSpc>
                <a:spcPct val="100000"/>
              </a:lnSpc>
              <a:spcBef>
                <a:spcPts val="0"/>
              </a:spcBef>
              <a:spcAft>
                <a:spcPts val="0"/>
              </a:spcAft>
              <a:buNone/>
              <a:defRPr b="1" sz="1800">
                <a:solidFill>
                  <a:schemeClr val="accent5"/>
                </a:solidFill>
                <a:latin typeface="Aldrich"/>
                <a:ea typeface="Aldrich"/>
                <a:cs typeface="Aldrich"/>
                <a:sym typeface="Aldrich"/>
              </a:defRPr>
            </a:lvl8pPr>
            <a:lvl9pPr lvl="8" rtl="0" algn="ctr">
              <a:lnSpc>
                <a:spcPct val="100000"/>
              </a:lnSpc>
              <a:spcBef>
                <a:spcPts val="0"/>
              </a:spcBef>
              <a:spcAft>
                <a:spcPts val="0"/>
              </a:spcAft>
              <a:buNone/>
              <a:defRPr b="1" sz="1800">
                <a:solidFill>
                  <a:schemeClr val="accent5"/>
                </a:solidFill>
                <a:latin typeface="Aldrich"/>
                <a:ea typeface="Aldrich"/>
                <a:cs typeface="Aldrich"/>
                <a:sym typeface="Aldrich"/>
              </a:defRPr>
            </a:lvl9pPr>
          </a:lstStyle>
          <a:p/>
        </p:txBody>
      </p:sp>
      <p:sp>
        <p:nvSpPr>
          <p:cNvPr id="260" name="Google Shape;260;p13"/>
          <p:cNvSpPr txBox="1"/>
          <p:nvPr>
            <p:ph idx="5" type="subTitle"/>
          </p:nvPr>
        </p:nvSpPr>
        <p:spPr>
          <a:xfrm>
            <a:off x="4877475" y="1820073"/>
            <a:ext cx="3257100" cy="388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ctr">
              <a:lnSpc>
                <a:spcPct val="100000"/>
              </a:lnSpc>
              <a:spcBef>
                <a:spcPts val="0"/>
              </a:spcBef>
              <a:spcAft>
                <a:spcPts val="0"/>
              </a:spcAft>
              <a:buNone/>
              <a:defRPr b="1" sz="1800">
                <a:solidFill>
                  <a:schemeClr val="accent5"/>
                </a:solidFill>
                <a:latin typeface="Aldrich"/>
                <a:ea typeface="Aldrich"/>
                <a:cs typeface="Aldrich"/>
                <a:sym typeface="Aldrich"/>
              </a:defRPr>
            </a:lvl2pPr>
            <a:lvl3pPr lvl="2" rtl="0" algn="ctr">
              <a:lnSpc>
                <a:spcPct val="100000"/>
              </a:lnSpc>
              <a:spcBef>
                <a:spcPts val="0"/>
              </a:spcBef>
              <a:spcAft>
                <a:spcPts val="0"/>
              </a:spcAft>
              <a:buNone/>
              <a:defRPr b="1" sz="1800">
                <a:solidFill>
                  <a:schemeClr val="accent5"/>
                </a:solidFill>
                <a:latin typeface="Aldrich"/>
                <a:ea typeface="Aldrich"/>
                <a:cs typeface="Aldrich"/>
                <a:sym typeface="Aldrich"/>
              </a:defRPr>
            </a:lvl3pPr>
            <a:lvl4pPr lvl="3" rtl="0" algn="ctr">
              <a:lnSpc>
                <a:spcPct val="100000"/>
              </a:lnSpc>
              <a:spcBef>
                <a:spcPts val="0"/>
              </a:spcBef>
              <a:spcAft>
                <a:spcPts val="0"/>
              </a:spcAft>
              <a:buNone/>
              <a:defRPr b="1" sz="1800">
                <a:solidFill>
                  <a:schemeClr val="accent5"/>
                </a:solidFill>
                <a:latin typeface="Aldrich"/>
                <a:ea typeface="Aldrich"/>
                <a:cs typeface="Aldrich"/>
                <a:sym typeface="Aldrich"/>
              </a:defRPr>
            </a:lvl4pPr>
            <a:lvl5pPr lvl="4" rtl="0" algn="ctr">
              <a:lnSpc>
                <a:spcPct val="100000"/>
              </a:lnSpc>
              <a:spcBef>
                <a:spcPts val="0"/>
              </a:spcBef>
              <a:spcAft>
                <a:spcPts val="0"/>
              </a:spcAft>
              <a:buNone/>
              <a:defRPr b="1" sz="1800">
                <a:solidFill>
                  <a:schemeClr val="accent5"/>
                </a:solidFill>
                <a:latin typeface="Aldrich"/>
                <a:ea typeface="Aldrich"/>
                <a:cs typeface="Aldrich"/>
                <a:sym typeface="Aldrich"/>
              </a:defRPr>
            </a:lvl5pPr>
            <a:lvl6pPr lvl="5" rtl="0" algn="ctr">
              <a:lnSpc>
                <a:spcPct val="100000"/>
              </a:lnSpc>
              <a:spcBef>
                <a:spcPts val="0"/>
              </a:spcBef>
              <a:spcAft>
                <a:spcPts val="0"/>
              </a:spcAft>
              <a:buNone/>
              <a:defRPr b="1" sz="1800">
                <a:solidFill>
                  <a:schemeClr val="accent5"/>
                </a:solidFill>
                <a:latin typeface="Aldrich"/>
                <a:ea typeface="Aldrich"/>
                <a:cs typeface="Aldrich"/>
                <a:sym typeface="Aldrich"/>
              </a:defRPr>
            </a:lvl6pPr>
            <a:lvl7pPr lvl="6" rtl="0" algn="ctr">
              <a:lnSpc>
                <a:spcPct val="100000"/>
              </a:lnSpc>
              <a:spcBef>
                <a:spcPts val="0"/>
              </a:spcBef>
              <a:spcAft>
                <a:spcPts val="0"/>
              </a:spcAft>
              <a:buNone/>
              <a:defRPr b="1" sz="1800">
                <a:solidFill>
                  <a:schemeClr val="accent5"/>
                </a:solidFill>
                <a:latin typeface="Aldrich"/>
                <a:ea typeface="Aldrich"/>
                <a:cs typeface="Aldrich"/>
                <a:sym typeface="Aldrich"/>
              </a:defRPr>
            </a:lvl7pPr>
            <a:lvl8pPr lvl="7" rtl="0" algn="ctr">
              <a:lnSpc>
                <a:spcPct val="100000"/>
              </a:lnSpc>
              <a:spcBef>
                <a:spcPts val="0"/>
              </a:spcBef>
              <a:spcAft>
                <a:spcPts val="0"/>
              </a:spcAft>
              <a:buNone/>
              <a:defRPr b="1" sz="1800">
                <a:solidFill>
                  <a:schemeClr val="accent5"/>
                </a:solidFill>
                <a:latin typeface="Aldrich"/>
                <a:ea typeface="Aldrich"/>
                <a:cs typeface="Aldrich"/>
                <a:sym typeface="Aldrich"/>
              </a:defRPr>
            </a:lvl8pPr>
            <a:lvl9pPr lvl="8" rtl="0" algn="ctr">
              <a:lnSpc>
                <a:spcPct val="100000"/>
              </a:lnSpc>
              <a:spcBef>
                <a:spcPts val="0"/>
              </a:spcBef>
              <a:spcAft>
                <a:spcPts val="0"/>
              </a:spcAft>
              <a:buNone/>
              <a:defRPr b="1" sz="1800">
                <a:solidFill>
                  <a:schemeClr val="accent5"/>
                </a:solidFill>
                <a:latin typeface="Aldrich"/>
                <a:ea typeface="Aldrich"/>
                <a:cs typeface="Aldrich"/>
                <a:sym typeface="Aldrich"/>
              </a:defRPr>
            </a:lvl9pPr>
          </a:lstStyle>
          <a:p/>
        </p:txBody>
      </p:sp>
      <p:sp>
        <p:nvSpPr>
          <p:cNvPr id="261" name="Google Shape;261;p13"/>
          <p:cNvSpPr txBox="1"/>
          <p:nvPr>
            <p:ph idx="6"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2" name="Google Shape;262;p13"/>
          <p:cNvSpPr txBox="1"/>
          <p:nvPr>
            <p:ph idx="7" type="subTitle"/>
          </p:nvPr>
        </p:nvSpPr>
        <p:spPr>
          <a:xfrm>
            <a:off x="1454213" y="3738095"/>
            <a:ext cx="23676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solidFill>
                  <a:schemeClr val="accent5"/>
                </a:solidFill>
              </a:defRPr>
            </a:lvl1pPr>
            <a:lvl2pPr lvl="1" rtl="0" algn="ctr">
              <a:lnSpc>
                <a:spcPct val="100000"/>
              </a:lnSpc>
              <a:spcBef>
                <a:spcPts val="0"/>
              </a:spcBef>
              <a:spcAft>
                <a:spcPts val="0"/>
              </a:spcAft>
              <a:buNone/>
              <a:defRPr sz="1600">
                <a:solidFill>
                  <a:schemeClr val="accent5"/>
                </a:solidFill>
              </a:defRPr>
            </a:lvl2pPr>
            <a:lvl3pPr lvl="2" rtl="0" algn="ctr">
              <a:lnSpc>
                <a:spcPct val="100000"/>
              </a:lnSpc>
              <a:spcBef>
                <a:spcPts val="0"/>
              </a:spcBef>
              <a:spcAft>
                <a:spcPts val="0"/>
              </a:spcAft>
              <a:buNone/>
              <a:defRPr sz="1600">
                <a:solidFill>
                  <a:schemeClr val="accent5"/>
                </a:solidFill>
              </a:defRPr>
            </a:lvl3pPr>
            <a:lvl4pPr lvl="3" rtl="0" algn="ctr">
              <a:lnSpc>
                <a:spcPct val="100000"/>
              </a:lnSpc>
              <a:spcBef>
                <a:spcPts val="0"/>
              </a:spcBef>
              <a:spcAft>
                <a:spcPts val="0"/>
              </a:spcAft>
              <a:buNone/>
              <a:defRPr sz="1600">
                <a:solidFill>
                  <a:schemeClr val="accent5"/>
                </a:solidFill>
              </a:defRPr>
            </a:lvl4pPr>
            <a:lvl5pPr lvl="4" rtl="0" algn="ctr">
              <a:lnSpc>
                <a:spcPct val="100000"/>
              </a:lnSpc>
              <a:spcBef>
                <a:spcPts val="0"/>
              </a:spcBef>
              <a:spcAft>
                <a:spcPts val="0"/>
              </a:spcAft>
              <a:buNone/>
              <a:defRPr sz="1600">
                <a:solidFill>
                  <a:schemeClr val="accent5"/>
                </a:solidFill>
              </a:defRPr>
            </a:lvl5pPr>
            <a:lvl6pPr lvl="5" rtl="0" algn="ctr">
              <a:lnSpc>
                <a:spcPct val="100000"/>
              </a:lnSpc>
              <a:spcBef>
                <a:spcPts val="0"/>
              </a:spcBef>
              <a:spcAft>
                <a:spcPts val="0"/>
              </a:spcAft>
              <a:buNone/>
              <a:defRPr sz="1600">
                <a:solidFill>
                  <a:schemeClr val="accent5"/>
                </a:solidFill>
              </a:defRPr>
            </a:lvl6pPr>
            <a:lvl7pPr lvl="6" rtl="0" algn="ctr">
              <a:lnSpc>
                <a:spcPct val="100000"/>
              </a:lnSpc>
              <a:spcBef>
                <a:spcPts val="0"/>
              </a:spcBef>
              <a:spcAft>
                <a:spcPts val="0"/>
              </a:spcAft>
              <a:buNone/>
              <a:defRPr sz="1600">
                <a:solidFill>
                  <a:schemeClr val="accent5"/>
                </a:solidFill>
              </a:defRPr>
            </a:lvl7pPr>
            <a:lvl8pPr lvl="7" rtl="0" algn="ctr">
              <a:lnSpc>
                <a:spcPct val="100000"/>
              </a:lnSpc>
              <a:spcBef>
                <a:spcPts val="0"/>
              </a:spcBef>
              <a:spcAft>
                <a:spcPts val="0"/>
              </a:spcAft>
              <a:buNone/>
              <a:defRPr sz="1600">
                <a:solidFill>
                  <a:schemeClr val="accent5"/>
                </a:solidFill>
              </a:defRPr>
            </a:lvl8pPr>
            <a:lvl9pPr lvl="8" rtl="0" algn="ctr">
              <a:lnSpc>
                <a:spcPct val="100000"/>
              </a:lnSpc>
              <a:spcBef>
                <a:spcPts val="0"/>
              </a:spcBef>
              <a:spcAft>
                <a:spcPts val="0"/>
              </a:spcAft>
              <a:buNone/>
              <a:defRPr sz="1600">
                <a:solidFill>
                  <a:schemeClr val="accent5"/>
                </a:solidFill>
              </a:defRPr>
            </a:lvl9pPr>
          </a:lstStyle>
          <a:p/>
        </p:txBody>
      </p:sp>
      <p:sp>
        <p:nvSpPr>
          <p:cNvPr id="263" name="Google Shape;263;p13"/>
          <p:cNvSpPr txBox="1"/>
          <p:nvPr>
            <p:ph idx="8" type="subTitle"/>
          </p:nvPr>
        </p:nvSpPr>
        <p:spPr>
          <a:xfrm>
            <a:off x="5322225" y="3748184"/>
            <a:ext cx="23676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solidFill>
                  <a:schemeClr val="accent5"/>
                </a:solidFill>
              </a:defRPr>
            </a:lvl1pPr>
            <a:lvl2pPr lvl="1" rtl="0" algn="ctr">
              <a:lnSpc>
                <a:spcPct val="100000"/>
              </a:lnSpc>
              <a:spcBef>
                <a:spcPts val="0"/>
              </a:spcBef>
              <a:spcAft>
                <a:spcPts val="0"/>
              </a:spcAft>
              <a:buNone/>
              <a:defRPr sz="1600">
                <a:solidFill>
                  <a:schemeClr val="accent5"/>
                </a:solidFill>
              </a:defRPr>
            </a:lvl2pPr>
            <a:lvl3pPr lvl="2" rtl="0" algn="ctr">
              <a:lnSpc>
                <a:spcPct val="100000"/>
              </a:lnSpc>
              <a:spcBef>
                <a:spcPts val="0"/>
              </a:spcBef>
              <a:spcAft>
                <a:spcPts val="0"/>
              </a:spcAft>
              <a:buNone/>
              <a:defRPr sz="1600">
                <a:solidFill>
                  <a:schemeClr val="accent5"/>
                </a:solidFill>
              </a:defRPr>
            </a:lvl3pPr>
            <a:lvl4pPr lvl="3" rtl="0" algn="ctr">
              <a:lnSpc>
                <a:spcPct val="100000"/>
              </a:lnSpc>
              <a:spcBef>
                <a:spcPts val="0"/>
              </a:spcBef>
              <a:spcAft>
                <a:spcPts val="0"/>
              </a:spcAft>
              <a:buNone/>
              <a:defRPr sz="1600">
                <a:solidFill>
                  <a:schemeClr val="accent5"/>
                </a:solidFill>
              </a:defRPr>
            </a:lvl4pPr>
            <a:lvl5pPr lvl="4" rtl="0" algn="ctr">
              <a:lnSpc>
                <a:spcPct val="100000"/>
              </a:lnSpc>
              <a:spcBef>
                <a:spcPts val="0"/>
              </a:spcBef>
              <a:spcAft>
                <a:spcPts val="0"/>
              </a:spcAft>
              <a:buNone/>
              <a:defRPr sz="1600">
                <a:solidFill>
                  <a:schemeClr val="accent5"/>
                </a:solidFill>
              </a:defRPr>
            </a:lvl5pPr>
            <a:lvl6pPr lvl="5" rtl="0" algn="ctr">
              <a:lnSpc>
                <a:spcPct val="100000"/>
              </a:lnSpc>
              <a:spcBef>
                <a:spcPts val="0"/>
              </a:spcBef>
              <a:spcAft>
                <a:spcPts val="0"/>
              </a:spcAft>
              <a:buNone/>
              <a:defRPr sz="1600">
                <a:solidFill>
                  <a:schemeClr val="accent5"/>
                </a:solidFill>
              </a:defRPr>
            </a:lvl6pPr>
            <a:lvl7pPr lvl="6" rtl="0" algn="ctr">
              <a:lnSpc>
                <a:spcPct val="100000"/>
              </a:lnSpc>
              <a:spcBef>
                <a:spcPts val="0"/>
              </a:spcBef>
              <a:spcAft>
                <a:spcPts val="0"/>
              </a:spcAft>
              <a:buNone/>
              <a:defRPr sz="1600">
                <a:solidFill>
                  <a:schemeClr val="accent5"/>
                </a:solidFill>
              </a:defRPr>
            </a:lvl7pPr>
            <a:lvl8pPr lvl="7" rtl="0" algn="ctr">
              <a:lnSpc>
                <a:spcPct val="100000"/>
              </a:lnSpc>
              <a:spcBef>
                <a:spcPts val="0"/>
              </a:spcBef>
              <a:spcAft>
                <a:spcPts val="0"/>
              </a:spcAft>
              <a:buNone/>
              <a:defRPr sz="1600">
                <a:solidFill>
                  <a:schemeClr val="accent5"/>
                </a:solidFill>
              </a:defRPr>
            </a:lvl8pPr>
            <a:lvl9pPr lvl="8" rtl="0" algn="ctr">
              <a:lnSpc>
                <a:spcPct val="100000"/>
              </a:lnSpc>
              <a:spcBef>
                <a:spcPts val="0"/>
              </a:spcBef>
              <a:spcAft>
                <a:spcPts val="0"/>
              </a:spcAft>
              <a:buNone/>
              <a:defRPr sz="1600">
                <a:solidFill>
                  <a:schemeClr val="accent5"/>
                </a:solidFill>
              </a:defRPr>
            </a:lvl9pPr>
          </a:lstStyle>
          <a:p/>
        </p:txBody>
      </p:sp>
      <p:sp>
        <p:nvSpPr>
          <p:cNvPr id="264" name="Google Shape;264;p13"/>
          <p:cNvSpPr txBox="1"/>
          <p:nvPr>
            <p:ph hasCustomPrompt="1" idx="9" type="title"/>
          </p:nvPr>
        </p:nvSpPr>
        <p:spPr>
          <a:xfrm>
            <a:off x="2270363" y="3012853"/>
            <a:ext cx="735300" cy="387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800"/>
              <a:buNone/>
              <a:defRPr sz="3000">
                <a:solidFill>
                  <a:schemeClr val="accent3"/>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a:r>
              <a:t>xx%</a:t>
            </a:r>
          </a:p>
        </p:txBody>
      </p:sp>
      <p:sp>
        <p:nvSpPr>
          <p:cNvPr id="265" name="Google Shape;265;p13"/>
          <p:cNvSpPr txBox="1"/>
          <p:nvPr>
            <p:ph hasCustomPrompt="1" idx="13" type="title"/>
          </p:nvPr>
        </p:nvSpPr>
        <p:spPr>
          <a:xfrm>
            <a:off x="6130262" y="3013678"/>
            <a:ext cx="735300" cy="387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800"/>
              <a:buNone/>
              <a:defRPr sz="3000">
                <a:solidFill>
                  <a:schemeClr val="accent3"/>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a:r>
              <a:t>xx%</a:t>
            </a:r>
          </a:p>
        </p:txBody>
      </p:sp>
      <p:sp>
        <p:nvSpPr>
          <p:cNvPr id="266" name="Google Shape;266;p13"/>
          <p:cNvSpPr txBox="1"/>
          <p:nvPr>
            <p:ph idx="14" type="subTitle"/>
          </p:nvPr>
        </p:nvSpPr>
        <p:spPr>
          <a:xfrm>
            <a:off x="1009425" y="3430323"/>
            <a:ext cx="3257100" cy="388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ctr">
              <a:lnSpc>
                <a:spcPct val="100000"/>
              </a:lnSpc>
              <a:spcBef>
                <a:spcPts val="0"/>
              </a:spcBef>
              <a:spcAft>
                <a:spcPts val="0"/>
              </a:spcAft>
              <a:buNone/>
              <a:defRPr b="1" sz="1800">
                <a:solidFill>
                  <a:schemeClr val="accent5"/>
                </a:solidFill>
                <a:latin typeface="Aldrich"/>
                <a:ea typeface="Aldrich"/>
                <a:cs typeface="Aldrich"/>
                <a:sym typeface="Aldrich"/>
              </a:defRPr>
            </a:lvl2pPr>
            <a:lvl3pPr lvl="2" rtl="0" algn="ctr">
              <a:lnSpc>
                <a:spcPct val="100000"/>
              </a:lnSpc>
              <a:spcBef>
                <a:spcPts val="0"/>
              </a:spcBef>
              <a:spcAft>
                <a:spcPts val="0"/>
              </a:spcAft>
              <a:buNone/>
              <a:defRPr b="1" sz="1800">
                <a:solidFill>
                  <a:schemeClr val="accent5"/>
                </a:solidFill>
                <a:latin typeface="Aldrich"/>
                <a:ea typeface="Aldrich"/>
                <a:cs typeface="Aldrich"/>
                <a:sym typeface="Aldrich"/>
              </a:defRPr>
            </a:lvl3pPr>
            <a:lvl4pPr lvl="3" rtl="0" algn="ctr">
              <a:lnSpc>
                <a:spcPct val="100000"/>
              </a:lnSpc>
              <a:spcBef>
                <a:spcPts val="0"/>
              </a:spcBef>
              <a:spcAft>
                <a:spcPts val="0"/>
              </a:spcAft>
              <a:buNone/>
              <a:defRPr b="1" sz="1800">
                <a:solidFill>
                  <a:schemeClr val="accent5"/>
                </a:solidFill>
                <a:latin typeface="Aldrich"/>
                <a:ea typeface="Aldrich"/>
                <a:cs typeface="Aldrich"/>
                <a:sym typeface="Aldrich"/>
              </a:defRPr>
            </a:lvl4pPr>
            <a:lvl5pPr lvl="4" rtl="0" algn="ctr">
              <a:lnSpc>
                <a:spcPct val="100000"/>
              </a:lnSpc>
              <a:spcBef>
                <a:spcPts val="0"/>
              </a:spcBef>
              <a:spcAft>
                <a:spcPts val="0"/>
              </a:spcAft>
              <a:buNone/>
              <a:defRPr b="1" sz="1800">
                <a:solidFill>
                  <a:schemeClr val="accent5"/>
                </a:solidFill>
                <a:latin typeface="Aldrich"/>
                <a:ea typeface="Aldrich"/>
                <a:cs typeface="Aldrich"/>
                <a:sym typeface="Aldrich"/>
              </a:defRPr>
            </a:lvl5pPr>
            <a:lvl6pPr lvl="5" rtl="0" algn="ctr">
              <a:lnSpc>
                <a:spcPct val="100000"/>
              </a:lnSpc>
              <a:spcBef>
                <a:spcPts val="0"/>
              </a:spcBef>
              <a:spcAft>
                <a:spcPts val="0"/>
              </a:spcAft>
              <a:buNone/>
              <a:defRPr b="1" sz="1800">
                <a:solidFill>
                  <a:schemeClr val="accent5"/>
                </a:solidFill>
                <a:latin typeface="Aldrich"/>
                <a:ea typeface="Aldrich"/>
                <a:cs typeface="Aldrich"/>
                <a:sym typeface="Aldrich"/>
              </a:defRPr>
            </a:lvl6pPr>
            <a:lvl7pPr lvl="6" rtl="0" algn="ctr">
              <a:lnSpc>
                <a:spcPct val="100000"/>
              </a:lnSpc>
              <a:spcBef>
                <a:spcPts val="0"/>
              </a:spcBef>
              <a:spcAft>
                <a:spcPts val="0"/>
              </a:spcAft>
              <a:buNone/>
              <a:defRPr b="1" sz="1800">
                <a:solidFill>
                  <a:schemeClr val="accent5"/>
                </a:solidFill>
                <a:latin typeface="Aldrich"/>
                <a:ea typeface="Aldrich"/>
                <a:cs typeface="Aldrich"/>
                <a:sym typeface="Aldrich"/>
              </a:defRPr>
            </a:lvl7pPr>
            <a:lvl8pPr lvl="7" rtl="0" algn="ctr">
              <a:lnSpc>
                <a:spcPct val="100000"/>
              </a:lnSpc>
              <a:spcBef>
                <a:spcPts val="0"/>
              </a:spcBef>
              <a:spcAft>
                <a:spcPts val="0"/>
              </a:spcAft>
              <a:buNone/>
              <a:defRPr b="1" sz="1800">
                <a:solidFill>
                  <a:schemeClr val="accent5"/>
                </a:solidFill>
                <a:latin typeface="Aldrich"/>
                <a:ea typeface="Aldrich"/>
                <a:cs typeface="Aldrich"/>
                <a:sym typeface="Aldrich"/>
              </a:defRPr>
            </a:lvl8pPr>
            <a:lvl9pPr lvl="8" rtl="0" algn="ctr">
              <a:lnSpc>
                <a:spcPct val="100000"/>
              </a:lnSpc>
              <a:spcBef>
                <a:spcPts val="0"/>
              </a:spcBef>
              <a:spcAft>
                <a:spcPts val="0"/>
              </a:spcAft>
              <a:buNone/>
              <a:defRPr b="1" sz="1800">
                <a:solidFill>
                  <a:schemeClr val="accent5"/>
                </a:solidFill>
                <a:latin typeface="Aldrich"/>
                <a:ea typeface="Aldrich"/>
                <a:cs typeface="Aldrich"/>
                <a:sym typeface="Aldrich"/>
              </a:defRPr>
            </a:lvl9pPr>
          </a:lstStyle>
          <a:p/>
        </p:txBody>
      </p:sp>
      <p:sp>
        <p:nvSpPr>
          <p:cNvPr id="267" name="Google Shape;267;p13"/>
          <p:cNvSpPr txBox="1"/>
          <p:nvPr>
            <p:ph idx="15" type="subTitle"/>
          </p:nvPr>
        </p:nvSpPr>
        <p:spPr>
          <a:xfrm>
            <a:off x="4877475" y="3440423"/>
            <a:ext cx="3257100" cy="388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ctr">
              <a:lnSpc>
                <a:spcPct val="100000"/>
              </a:lnSpc>
              <a:spcBef>
                <a:spcPts val="0"/>
              </a:spcBef>
              <a:spcAft>
                <a:spcPts val="0"/>
              </a:spcAft>
              <a:buNone/>
              <a:defRPr b="1" sz="1800">
                <a:solidFill>
                  <a:schemeClr val="accent5"/>
                </a:solidFill>
                <a:latin typeface="Aldrich"/>
                <a:ea typeface="Aldrich"/>
                <a:cs typeface="Aldrich"/>
                <a:sym typeface="Aldrich"/>
              </a:defRPr>
            </a:lvl2pPr>
            <a:lvl3pPr lvl="2" rtl="0" algn="ctr">
              <a:lnSpc>
                <a:spcPct val="100000"/>
              </a:lnSpc>
              <a:spcBef>
                <a:spcPts val="0"/>
              </a:spcBef>
              <a:spcAft>
                <a:spcPts val="0"/>
              </a:spcAft>
              <a:buNone/>
              <a:defRPr b="1" sz="1800">
                <a:solidFill>
                  <a:schemeClr val="accent5"/>
                </a:solidFill>
                <a:latin typeface="Aldrich"/>
                <a:ea typeface="Aldrich"/>
                <a:cs typeface="Aldrich"/>
                <a:sym typeface="Aldrich"/>
              </a:defRPr>
            </a:lvl3pPr>
            <a:lvl4pPr lvl="3" rtl="0" algn="ctr">
              <a:lnSpc>
                <a:spcPct val="100000"/>
              </a:lnSpc>
              <a:spcBef>
                <a:spcPts val="0"/>
              </a:spcBef>
              <a:spcAft>
                <a:spcPts val="0"/>
              </a:spcAft>
              <a:buNone/>
              <a:defRPr b="1" sz="1800">
                <a:solidFill>
                  <a:schemeClr val="accent5"/>
                </a:solidFill>
                <a:latin typeface="Aldrich"/>
                <a:ea typeface="Aldrich"/>
                <a:cs typeface="Aldrich"/>
                <a:sym typeface="Aldrich"/>
              </a:defRPr>
            </a:lvl4pPr>
            <a:lvl5pPr lvl="4" rtl="0" algn="ctr">
              <a:lnSpc>
                <a:spcPct val="100000"/>
              </a:lnSpc>
              <a:spcBef>
                <a:spcPts val="0"/>
              </a:spcBef>
              <a:spcAft>
                <a:spcPts val="0"/>
              </a:spcAft>
              <a:buNone/>
              <a:defRPr b="1" sz="1800">
                <a:solidFill>
                  <a:schemeClr val="accent5"/>
                </a:solidFill>
                <a:latin typeface="Aldrich"/>
                <a:ea typeface="Aldrich"/>
                <a:cs typeface="Aldrich"/>
                <a:sym typeface="Aldrich"/>
              </a:defRPr>
            </a:lvl5pPr>
            <a:lvl6pPr lvl="5" rtl="0" algn="ctr">
              <a:lnSpc>
                <a:spcPct val="100000"/>
              </a:lnSpc>
              <a:spcBef>
                <a:spcPts val="0"/>
              </a:spcBef>
              <a:spcAft>
                <a:spcPts val="0"/>
              </a:spcAft>
              <a:buNone/>
              <a:defRPr b="1" sz="1800">
                <a:solidFill>
                  <a:schemeClr val="accent5"/>
                </a:solidFill>
                <a:latin typeface="Aldrich"/>
                <a:ea typeface="Aldrich"/>
                <a:cs typeface="Aldrich"/>
                <a:sym typeface="Aldrich"/>
              </a:defRPr>
            </a:lvl6pPr>
            <a:lvl7pPr lvl="6" rtl="0" algn="ctr">
              <a:lnSpc>
                <a:spcPct val="100000"/>
              </a:lnSpc>
              <a:spcBef>
                <a:spcPts val="0"/>
              </a:spcBef>
              <a:spcAft>
                <a:spcPts val="0"/>
              </a:spcAft>
              <a:buNone/>
              <a:defRPr b="1" sz="1800">
                <a:solidFill>
                  <a:schemeClr val="accent5"/>
                </a:solidFill>
                <a:latin typeface="Aldrich"/>
                <a:ea typeface="Aldrich"/>
                <a:cs typeface="Aldrich"/>
                <a:sym typeface="Aldrich"/>
              </a:defRPr>
            </a:lvl7pPr>
            <a:lvl8pPr lvl="7" rtl="0" algn="ctr">
              <a:lnSpc>
                <a:spcPct val="100000"/>
              </a:lnSpc>
              <a:spcBef>
                <a:spcPts val="0"/>
              </a:spcBef>
              <a:spcAft>
                <a:spcPts val="0"/>
              </a:spcAft>
              <a:buNone/>
              <a:defRPr b="1" sz="1800">
                <a:solidFill>
                  <a:schemeClr val="accent5"/>
                </a:solidFill>
                <a:latin typeface="Aldrich"/>
                <a:ea typeface="Aldrich"/>
                <a:cs typeface="Aldrich"/>
                <a:sym typeface="Aldrich"/>
              </a:defRPr>
            </a:lvl8pPr>
            <a:lvl9pPr lvl="8" rtl="0" algn="ctr">
              <a:lnSpc>
                <a:spcPct val="100000"/>
              </a:lnSpc>
              <a:spcBef>
                <a:spcPts val="0"/>
              </a:spcBef>
              <a:spcAft>
                <a:spcPts val="0"/>
              </a:spcAft>
              <a:buNone/>
              <a:defRPr b="1" sz="1800">
                <a:solidFill>
                  <a:schemeClr val="accent5"/>
                </a:solidFill>
                <a:latin typeface="Aldrich"/>
                <a:ea typeface="Aldrich"/>
                <a:cs typeface="Aldrich"/>
                <a:sym typeface="Aldrich"/>
              </a:defRPr>
            </a:lvl9pPr>
          </a:lstStyle>
          <a:p/>
        </p:txBody>
      </p:sp>
      <p:sp>
        <p:nvSpPr>
          <p:cNvPr id="268" name="Google Shape;268;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3_1">
    <p:spTree>
      <p:nvGrpSpPr>
        <p:cNvPr id="269" name="Shape 269"/>
        <p:cNvGrpSpPr/>
        <p:nvPr/>
      </p:nvGrpSpPr>
      <p:grpSpPr>
        <a:xfrm>
          <a:off x="0" y="0"/>
          <a:ext cx="0" cy="0"/>
          <a:chOff x="0" y="0"/>
          <a:chExt cx="0" cy="0"/>
        </a:xfrm>
      </p:grpSpPr>
      <p:sp>
        <p:nvSpPr>
          <p:cNvPr id="270" name="Google Shape;270;p14"/>
          <p:cNvSpPr/>
          <p:nvPr/>
        </p:nvSpPr>
        <p:spPr>
          <a:xfrm flipH="1">
            <a:off x="333971"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1" name="Google Shape;271;p14"/>
          <p:cNvGrpSpPr/>
          <p:nvPr/>
        </p:nvGrpSpPr>
        <p:grpSpPr>
          <a:xfrm flipH="1">
            <a:off x="-9513" y="-6"/>
            <a:ext cx="9177947" cy="5143519"/>
            <a:chOff x="-9513" y="-6"/>
            <a:chExt cx="9177947" cy="5143519"/>
          </a:xfrm>
        </p:grpSpPr>
        <p:sp>
          <p:nvSpPr>
            <p:cNvPr id="272" name="Google Shape;272;p14"/>
            <p:cNvSpPr/>
            <p:nvPr/>
          </p:nvSpPr>
          <p:spPr>
            <a:xfrm flipH="1">
              <a:off x="109125"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4"/>
            <p:cNvSpPr/>
            <p:nvPr/>
          </p:nvSpPr>
          <p:spPr>
            <a:xfrm flipH="1">
              <a:off x="1100819"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4"/>
            <p:cNvSpPr/>
            <p:nvPr/>
          </p:nvSpPr>
          <p:spPr>
            <a:xfrm flipH="1">
              <a:off x="7055522"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4"/>
            <p:cNvSpPr/>
            <p:nvPr/>
          </p:nvSpPr>
          <p:spPr>
            <a:xfrm flipH="1" rot="10800000">
              <a:off x="8024650" y="2598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4"/>
            <p:cNvSpPr/>
            <p:nvPr/>
          </p:nvSpPr>
          <p:spPr>
            <a:xfrm flipH="1">
              <a:off x="-9513" y="1762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7" name="Google Shape;277;p14"/>
          <p:cNvGrpSpPr/>
          <p:nvPr/>
        </p:nvGrpSpPr>
        <p:grpSpPr>
          <a:xfrm>
            <a:off x="4281415" y="75177"/>
            <a:ext cx="581170" cy="125403"/>
            <a:chOff x="4685288" y="186288"/>
            <a:chExt cx="419375" cy="90485"/>
          </a:xfrm>
        </p:grpSpPr>
        <p:sp>
          <p:nvSpPr>
            <p:cNvPr id="278" name="Google Shape;278;p14"/>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9" name="Google Shape;279;p14"/>
            <p:cNvGrpSpPr/>
            <p:nvPr/>
          </p:nvGrpSpPr>
          <p:grpSpPr>
            <a:xfrm>
              <a:off x="4685288" y="186300"/>
              <a:ext cx="419375" cy="90473"/>
              <a:chOff x="4390000" y="182175"/>
              <a:chExt cx="419375" cy="90473"/>
            </a:xfrm>
          </p:grpSpPr>
          <p:sp>
            <p:nvSpPr>
              <p:cNvPr id="280" name="Google Shape;280;p14"/>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4"/>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82" name="Google Shape;282;p1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3" name="Google Shape;283;p14"/>
          <p:cNvSpPr txBox="1"/>
          <p:nvPr>
            <p:ph idx="2" type="title"/>
          </p:nvPr>
        </p:nvSpPr>
        <p:spPr>
          <a:xfrm>
            <a:off x="716613" y="2772869"/>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284" name="Google Shape;284;p14"/>
          <p:cNvSpPr txBox="1"/>
          <p:nvPr>
            <p:ph idx="1" type="subTitle"/>
          </p:nvPr>
        </p:nvSpPr>
        <p:spPr>
          <a:xfrm>
            <a:off x="717288" y="3505638"/>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85" name="Google Shape;285;p14"/>
          <p:cNvSpPr txBox="1"/>
          <p:nvPr>
            <p:ph idx="3" type="title"/>
          </p:nvPr>
        </p:nvSpPr>
        <p:spPr>
          <a:xfrm>
            <a:off x="2644521" y="2772869"/>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286" name="Google Shape;286;p14"/>
          <p:cNvSpPr txBox="1"/>
          <p:nvPr>
            <p:ph idx="4" type="subTitle"/>
          </p:nvPr>
        </p:nvSpPr>
        <p:spPr>
          <a:xfrm>
            <a:off x="2645196" y="3505638"/>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87" name="Google Shape;287;p14"/>
          <p:cNvSpPr txBox="1"/>
          <p:nvPr>
            <p:ph idx="5" type="title"/>
          </p:nvPr>
        </p:nvSpPr>
        <p:spPr>
          <a:xfrm>
            <a:off x="4572429" y="2772869"/>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288" name="Google Shape;288;p14"/>
          <p:cNvSpPr txBox="1"/>
          <p:nvPr>
            <p:ph idx="6" type="subTitle"/>
          </p:nvPr>
        </p:nvSpPr>
        <p:spPr>
          <a:xfrm>
            <a:off x="4573104" y="3505638"/>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89" name="Google Shape;289;p14"/>
          <p:cNvSpPr txBox="1"/>
          <p:nvPr>
            <p:ph idx="7" type="title"/>
          </p:nvPr>
        </p:nvSpPr>
        <p:spPr>
          <a:xfrm>
            <a:off x="6500337" y="2772869"/>
            <a:ext cx="19257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290" name="Google Shape;290;p14"/>
          <p:cNvSpPr txBox="1"/>
          <p:nvPr>
            <p:ph idx="8" type="subTitle"/>
          </p:nvPr>
        </p:nvSpPr>
        <p:spPr>
          <a:xfrm>
            <a:off x="6501012" y="3505638"/>
            <a:ext cx="19257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91" name="Google Shape;291;p14"/>
          <p:cNvSpPr txBox="1"/>
          <p:nvPr>
            <p:ph hasCustomPrompt="1" idx="9" type="title"/>
          </p:nvPr>
        </p:nvSpPr>
        <p:spPr>
          <a:xfrm>
            <a:off x="716388" y="1685550"/>
            <a:ext cx="1929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accent3"/>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t>xx%</a:t>
            </a:r>
          </a:p>
        </p:txBody>
      </p:sp>
      <p:sp>
        <p:nvSpPr>
          <p:cNvPr id="292" name="Google Shape;292;p14"/>
          <p:cNvSpPr txBox="1"/>
          <p:nvPr>
            <p:ph hasCustomPrompt="1" idx="13" type="title"/>
          </p:nvPr>
        </p:nvSpPr>
        <p:spPr>
          <a:xfrm>
            <a:off x="2643696" y="1685550"/>
            <a:ext cx="1929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accent3"/>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t>xx%</a:t>
            </a:r>
          </a:p>
        </p:txBody>
      </p:sp>
      <p:sp>
        <p:nvSpPr>
          <p:cNvPr id="293" name="Google Shape;293;p14"/>
          <p:cNvSpPr txBox="1"/>
          <p:nvPr>
            <p:ph hasCustomPrompt="1" idx="14" type="title"/>
          </p:nvPr>
        </p:nvSpPr>
        <p:spPr>
          <a:xfrm>
            <a:off x="4571004" y="1685550"/>
            <a:ext cx="1929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accent3"/>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t>xx%</a:t>
            </a:r>
          </a:p>
        </p:txBody>
      </p:sp>
      <p:sp>
        <p:nvSpPr>
          <p:cNvPr id="294" name="Google Shape;294;p14"/>
          <p:cNvSpPr txBox="1"/>
          <p:nvPr>
            <p:ph hasCustomPrompt="1" idx="15" type="title"/>
          </p:nvPr>
        </p:nvSpPr>
        <p:spPr>
          <a:xfrm>
            <a:off x="6498312" y="1685550"/>
            <a:ext cx="1929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accent3"/>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t>xx%</a:t>
            </a:r>
          </a:p>
        </p:txBody>
      </p:sp>
      <p:sp>
        <p:nvSpPr>
          <p:cNvPr id="295" name="Google Shape;295;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USTOM_15">
    <p:spTree>
      <p:nvGrpSpPr>
        <p:cNvPr id="296" name="Shape 296"/>
        <p:cNvGrpSpPr/>
        <p:nvPr/>
      </p:nvGrpSpPr>
      <p:grpSpPr>
        <a:xfrm>
          <a:off x="0" y="0"/>
          <a:ext cx="0" cy="0"/>
          <a:chOff x="0" y="0"/>
          <a:chExt cx="0" cy="0"/>
        </a:xfrm>
      </p:grpSpPr>
      <p:grpSp>
        <p:nvGrpSpPr>
          <p:cNvPr id="297" name="Google Shape;297;p15"/>
          <p:cNvGrpSpPr/>
          <p:nvPr/>
        </p:nvGrpSpPr>
        <p:grpSpPr>
          <a:xfrm flipH="1" rot="10800000">
            <a:off x="-28563" y="-28573"/>
            <a:ext cx="9216047" cy="5191135"/>
            <a:chOff x="-28563" y="-28573"/>
            <a:chExt cx="9216047" cy="5191135"/>
          </a:xfrm>
        </p:grpSpPr>
        <p:sp>
          <p:nvSpPr>
            <p:cNvPr id="298" name="Google Shape;298;p15"/>
            <p:cNvSpPr/>
            <p:nvPr/>
          </p:nvSpPr>
          <p:spPr>
            <a:xfrm>
              <a:off x="319050" y="283350"/>
              <a:ext cx="8505900" cy="4576800"/>
            </a:xfrm>
            <a:prstGeom prst="roundRect">
              <a:avLst>
                <a:gd fmla="val 3396"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5"/>
            <p:cNvSpPr/>
            <p:nvPr/>
          </p:nvSpPr>
          <p:spPr>
            <a:xfrm>
              <a:off x="7132742" y="-28573"/>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5"/>
            <p:cNvSpPr/>
            <p:nvPr/>
          </p:nvSpPr>
          <p:spPr>
            <a:xfrm>
              <a:off x="6426313" y="-1905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5"/>
            <p:cNvSpPr/>
            <p:nvPr/>
          </p:nvSpPr>
          <p:spPr>
            <a:xfrm>
              <a:off x="743298" y="38978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5"/>
            <p:cNvSpPr/>
            <p:nvPr/>
          </p:nvSpPr>
          <p:spPr>
            <a:xfrm rot="10800000">
              <a:off x="-2856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rot="10800000">
              <a:off x="-19038"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5"/>
            <p:cNvSpPr/>
            <p:nvPr/>
          </p:nvSpPr>
          <p:spPr>
            <a:xfrm>
              <a:off x="799140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5" name="Google Shape;305;p15"/>
          <p:cNvGrpSpPr/>
          <p:nvPr/>
        </p:nvGrpSpPr>
        <p:grpSpPr>
          <a:xfrm>
            <a:off x="4281415" y="75177"/>
            <a:ext cx="581170" cy="125403"/>
            <a:chOff x="4685288" y="186288"/>
            <a:chExt cx="419375" cy="90485"/>
          </a:xfrm>
        </p:grpSpPr>
        <p:sp>
          <p:nvSpPr>
            <p:cNvPr id="306" name="Google Shape;306;p1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7" name="Google Shape;307;p15"/>
            <p:cNvGrpSpPr/>
            <p:nvPr/>
          </p:nvGrpSpPr>
          <p:grpSpPr>
            <a:xfrm>
              <a:off x="4685288" y="186300"/>
              <a:ext cx="419375" cy="90473"/>
              <a:chOff x="4390000" y="182175"/>
              <a:chExt cx="419375" cy="90473"/>
            </a:xfrm>
          </p:grpSpPr>
          <p:sp>
            <p:nvSpPr>
              <p:cNvPr id="308" name="Google Shape;308;p1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10" name="Google Shape;310;p15"/>
          <p:cNvSpPr txBox="1"/>
          <p:nvPr>
            <p:ph type="title"/>
          </p:nvPr>
        </p:nvSpPr>
        <p:spPr>
          <a:xfrm>
            <a:off x="3888375" y="906650"/>
            <a:ext cx="4320000" cy="1031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1" name="Google Shape;311;p1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CUSTOM_14">
    <p:bg>
      <p:bgPr>
        <a:solidFill>
          <a:schemeClr val="accent4"/>
        </a:solidFill>
      </p:bgPr>
    </p:bg>
    <p:spTree>
      <p:nvGrpSpPr>
        <p:cNvPr id="312" name="Shape 312"/>
        <p:cNvGrpSpPr/>
        <p:nvPr/>
      </p:nvGrpSpPr>
      <p:grpSpPr>
        <a:xfrm>
          <a:off x="0" y="0"/>
          <a:ext cx="0" cy="0"/>
          <a:chOff x="0" y="0"/>
          <a:chExt cx="0" cy="0"/>
        </a:xfrm>
      </p:grpSpPr>
      <p:sp>
        <p:nvSpPr>
          <p:cNvPr id="313" name="Google Shape;313;p16"/>
          <p:cNvSpPr txBox="1"/>
          <p:nvPr>
            <p:ph type="title"/>
          </p:nvPr>
        </p:nvSpPr>
        <p:spPr>
          <a:xfrm rot="359553">
            <a:off x="3429351" y="733198"/>
            <a:ext cx="3773018" cy="2314565"/>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grpSp>
        <p:nvGrpSpPr>
          <p:cNvPr id="314" name="Google Shape;314;p16"/>
          <p:cNvGrpSpPr/>
          <p:nvPr/>
        </p:nvGrpSpPr>
        <p:grpSpPr>
          <a:xfrm>
            <a:off x="0" y="-95400"/>
            <a:ext cx="9144000" cy="5277000"/>
            <a:chOff x="0" y="-95400"/>
            <a:chExt cx="9144000" cy="5277000"/>
          </a:xfrm>
        </p:grpSpPr>
        <p:sp>
          <p:nvSpPr>
            <p:cNvPr id="315" name="Google Shape;315;p16"/>
            <p:cNvSpPr/>
            <p:nvPr/>
          </p:nvSpPr>
          <p:spPr>
            <a:xfrm>
              <a:off x="151475" y="85200"/>
              <a:ext cx="8868795" cy="4973079"/>
            </a:xfrm>
            <a:custGeom>
              <a:rect b="b" l="l" r="r" t="t"/>
              <a:pathLst>
                <a:path extrusionOk="0" h="160112" w="284644">
                  <a:moveTo>
                    <a:pt x="273218" y="5812"/>
                  </a:moveTo>
                  <a:cubicBezTo>
                    <a:pt x="276045" y="5812"/>
                    <a:pt x="278338" y="8105"/>
                    <a:pt x="278358" y="10932"/>
                  </a:cubicBezTo>
                  <a:lnTo>
                    <a:pt x="278358" y="149180"/>
                  </a:lnTo>
                  <a:cubicBezTo>
                    <a:pt x="278338" y="152007"/>
                    <a:pt x="276045" y="154300"/>
                    <a:pt x="273218" y="154320"/>
                  </a:cubicBezTo>
                  <a:lnTo>
                    <a:pt x="11426" y="154320"/>
                  </a:lnTo>
                  <a:cubicBezTo>
                    <a:pt x="8599" y="154300"/>
                    <a:pt x="6306" y="152007"/>
                    <a:pt x="6306" y="149180"/>
                  </a:cubicBezTo>
                  <a:lnTo>
                    <a:pt x="6306" y="10932"/>
                  </a:lnTo>
                  <a:cubicBezTo>
                    <a:pt x="6306" y="8105"/>
                    <a:pt x="8599" y="5812"/>
                    <a:pt x="11426" y="5812"/>
                  </a:cubicBezTo>
                  <a:close/>
                  <a:moveTo>
                    <a:pt x="1" y="1"/>
                  </a:moveTo>
                  <a:lnTo>
                    <a:pt x="1" y="160111"/>
                  </a:lnTo>
                  <a:lnTo>
                    <a:pt x="284644" y="160111"/>
                  </a:lnTo>
                  <a:lnTo>
                    <a:pt x="284644" y="1"/>
                  </a:lnTo>
                  <a:close/>
                </a:path>
              </a:pathLst>
            </a:custGeom>
            <a:solidFill>
              <a:schemeClr val="accent1"/>
            </a:solidFill>
            <a:ln cap="flat" cmpd="sng" w="28575">
              <a:solidFill>
                <a:schemeClr val="accent5"/>
              </a:solidFill>
              <a:prstDash val="solid"/>
              <a:miter lim="197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6"/>
            <p:cNvSpPr/>
            <p:nvPr/>
          </p:nvSpPr>
          <p:spPr>
            <a:xfrm>
              <a:off x="0" y="-95400"/>
              <a:ext cx="9144000" cy="5277000"/>
            </a:xfrm>
            <a:prstGeom prst="frame">
              <a:avLst>
                <a:gd fmla="val 4225"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7" name="Google Shape;317;p16"/>
          <p:cNvGrpSpPr/>
          <p:nvPr/>
        </p:nvGrpSpPr>
        <p:grpSpPr>
          <a:xfrm>
            <a:off x="-36024" y="-23818"/>
            <a:ext cx="9216047" cy="5191135"/>
            <a:chOff x="-28563" y="-28573"/>
            <a:chExt cx="9216047" cy="5191135"/>
          </a:xfrm>
        </p:grpSpPr>
        <p:sp>
          <p:nvSpPr>
            <p:cNvPr id="318" name="Google Shape;318;p16"/>
            <p:cNvSpPr/>
            <p:nvPr/>
          </p:nvSpPr>
          <p:spPr>
            <a:xfrm>
              <a:off x="7132742" y="-28573"/>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6"/>
            <p:cNvSpPr/>
            <p:nvPr/>
          </p:nvSpPr>
          <p:spPr>
            <a:xfrm>
              <a:off x="6426313" y="-1905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6"/>
            <p:cNvSpPr/>
            <p:nvPr/>
          </p:nvSpPr>
          <p:spPr>
            <a:xfrm>
              <a:off x="743298" y="38978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6"/>
            <p:cNvSpPr/>
            <p:nvPr/>
          </p:nvSpPr>
          <p:spPr>
            <a:xfrm rot="10800000">
              <a:off x="-2856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6"/>
            <p:cNvSpPr/>
            <p:nvPr/>
          </p:nvSpPr>
          <p:spPr>
            <a:xfrm rot="10800000">
              <a:off x="-19038"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p:nvPr/>
          </p:nvSpPr>
          <p:spPr>
            <a:xfrm>
              <a:off x="799140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 name="Google Shape;324;p16"/>
          <p:cNvGrpSpPr/>
          <p:nvPr/>
        </p:nvGrpSpPr>
        <p:grpSpPr>
          <a:xfrm>
            <a:off x="4281415" y="75177"/>
            <a:ext cx="581170" cy="125403"/>
            <a:chOff x="4685288" y="186288"/>
            <a:chExt cx="419375" cy="90485"/>
          </a:xfrm>
        </p:grpSpPr>
        <p:sp>
          <p:nvSpPr>
            <p:cNvPr id="325" name="Google Shape;325;p16"/>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6" name="Google Shape;326;p16"/>
            <p:cNvGrpSpPr/>
            <p:nvPr/>
          </p:nvGrpSpPr>
          <p:grpSpPr>
            <a:xfrm>
              <a:off x="4685288" y="186300"/>
              <a:ext cx="419375" cy="90473"/>
              <a:chOff x="4390000" y="182175"/>
              <a:chExt cx="419375" cy="90473"/>
            </a:xfrm>
          </p:grpSpPr>
          <p:sp>
            <p:nvSpPr>
              <p:cNvPr id="327" name="Google Shape;327;p16"/>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6"/>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9" name="Google Shape;329;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2">
    <p:bg>
      <p:bgPr>
        <a:solidFill>
          <a:schemeClr val="accent2"/>
        </a:solidFill>
      </p:bgPr>
    </p:bg>
    <p:spTree>
      <p:nvGrpSpPr>
        <p:cNvPr id="330" name="Shape 330"/>
        <p:cNvGrpSpPr/>
        <p:nvPr/>
      </p:nvGrpSpPr>
      <p:grpSpPr>
        <a:xfrm>
          <a:off x="0" y="0"/>
          <a:ext cx="0" cy="0"/>
          <a:chOff x="0" y="0"/>
          <a:chExt cx="0" cy="0"/>
        </a:xfrm>
      </p:grpSpPr>
      <p:grpSp>
        <p:nvGrpSpPr>
          <p:cNvPr id="331" name="Google Shape;331;p17"/>
          <p:cNvGrpSpPr/>
          <p:nvPr/>
        </p:nvGrpSpPr>
        <p:grpSpPr>
          <a:xfrm>
            <a:off x="319043" y="283350"/>
            <a:ext cx="8505900" cy="4576800"/>
            <a:chOff x="319043" y="283350"/>
            <a:chExt cx="8505900" cy="4576800"/>
          </a:xfrm>
        </p:grpSpPr>
        <p:sp>
          <p:nvSpPr>
            <p:cNvPr id="332" name="Google Shape;332;p17"/>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7"/>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4" name="Google Shape;334;p17"/>
          <p:cNvGrpSpPr/>
          <p:nvPr/>
        </p:nvGrpSpPr>
        <p:grpSpPr>
          <a:xfrm flipH="1" rot="10800000">
            <a:off x="304801" y="269300"/>
            <a:ext cx="8534303" cy="4605119"/>
            <a:chOff x="-9513" y="284925"/>
            <a:chExt cx="9036746" cy="4876238"/>
          </a:xfrm>
        </p:grpSpPr>
        <p:sp>
          <p:nvSpPr>
            <p:cNvPr id="335" name="Google Shape;335;p17"/>
            <p:cNvSpPr/>
            <p:nvPr/>
          </p:nvSpPr>
          <p:spPr>
            <a:xfrm>
              <a:off x="6729311" y="284925"/>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7"/>
            <p:cNvSpPr/>
            <p:nvPr/>
          </p:nvSpPr>
          <p:spPr>
            <a:xfrm>
              <a:off x="743298" y="38964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7"/>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7"/>
            <p:cNvSpPr/>
            <p:nvPr/>
          </p:nvSpPr>
          <p:spPr>
            <a:xfrm rot="10800000">
              <a:off x="-9513" y="99932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7"/>
            <p:cNvSpPr/>
            <p:nvPr/>
          </p:nvSpPr>
          <p:spPr>
            <a:xfrm>
              <a:off x="7831151" y="2833475"/>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0" name="Google Shape;340;p17"/>
          <p:cNvGrpSpPr/>
          <p:nvPr/>
        </p:nvGrpSpPr>
        <p:grpSpPr>
          <a:xfrm>
            <a:off x="4281415" y="375214"/>
            <a:ext cx="581170" cy="125403"/>
            <a:chOff x="4685288" y="186288"/>
            <a:chExt cx="419375" cy="90485"/>
          </a:xfrm>
        </p:grpSpPr>
        <p:sp>
          <p:nvSpPr>
            <p:cNvPr id="341" name="Google Shape;341;p17"/>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2" name="Google Shape;342;p17"/>
            <p:cNvGrpSpPr/>
            <p:nvPr/>
          </p:nvGrpSpPr>
          <p:grpSpPr>
            <a:xfrm>
              <a:off x="4685288" y="186300"/>
              <a:ext cx="419375" cy="90473"/>
              <a:chOff x="4390000" y="182175"/>
              <a:chExt cx="419375" cy="90473"/>
            </a:xfrm>
          </p:grpSpPr>
          <p:sp>
            <p:nvSpPr>
              <p:cNvPr id="343" name="Google Shape;343;p17"/>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7"/>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45" name="Google Shape;345;p17"/>
          <p:cNvSpPr txBox="1"/>
          <p:nvPr>
            <p:ph type="ctrTitle"/>
          </p:nvPr>
        </p:nvSpPr>
        <p:spPr>
          <a:xfrm>
            <a:off x="3624263" y="1714500"/>
            <a:ext cx="4229100" cy="1289400"/>
          </a:xfrm>
          <a:prstGeom prst="rect">
            <a:avLst/>
          </a:prstGeom>
        </p:spPr>
        <p:txBody>
          <a:bodyPr anchorCtr="0" anchor="b" bIns="0" lIns="0" spcFirstLastPara="1" rIns="0" wrap="square" tIns="0">
            <a:noAutofit/>
          </a:bodyPr>
          <a:lstStyle>
            <a:lvl1pPr lvl="0" rtl="0">
              <a:spcBef>
                <a:spcPts val="0"/>
              </a:spcBef>
              <a:spcAft>
                <a:spcPts val="0"/>
              </a:spcAft>
              <a:buSzPts val="8000"/>
              <a:buNone/>
              <a:defRPr sz="34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46" name="Google Shape;346;p17"/>
          <p:cNvSpPr txBox="1"/>
          <p:nvPr>
            <p:ph idx="1" type="subTitle"/>
          </p:nvPr>
        </p:nvSpPr>
        <p:spPr>
          <a:xfrm>
            <a:off x="3624263" y="3095225"/>
            <a:ext cx="4229100" cy="33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47" name="Google Shape;347;p17"/>
          <p:cNvSpPr txBox="1"/>
          <p:nvPr>
            <p:ph hasCustomPrompt="1" idx="2" type="title"/>
          </p:nvPr>
        </p:nvSpPr>
        <p:spPr>
          <a:xfrm>
            <a:off x="1145775" y="1714500"/>
            <a:ext cx="2204400" cy="12858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96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348" name="Google Shape;348;p1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2_1">
    <p:bg>
      <p:bgPr>
        <a:solidFill>
          <a:schemeClr val="accent2"/>
        </a:solidFill>
      </p:bgPr>
    </p:bg>
    <p:spTree>
      <p:nvGrpSpPr>
        <p:cNvPr id="349" name="Shape 349"/>
        <p:cNvGrpSpPr/>
        <p:nvPr/>
      </p:nvGrpSpPr>
      <p:grpSpPr>
        <a:xfrm>
          <a:off x="0" y="0"/>
          <a:ext cx="0" cy="0"/>
          <a:chOff x="0" y="0"/>
          <a:chExt cx="0" cy="0"/>
        </a:xfrm>
      </p:grpSpPr>
      <p:grpSp>
        <p:nvGrpSpPr>
          <p:cNvPr id="350" name="Google Shape;350;p18"/>
          <p:cNvGrpSpPr/>
          <p:nvPr/>
        </p:nvGrpSpPr>
        <p:grpSpPr>
          <a:xfrm>
            <a:off x="319043" y="283350"/>
            <a:ext cx="8505900" cy="4576800"/>
            <a:chOff x="319043" y="283350"/>
            <a:chExt cx="8505900" cy="4576800"/>
          </a:xfrm>
        </p:grpSpPr>
        <p:sp>
          <p:nvSpPr>
            <p:cNvPr id="351" name="Google Shape;351;p18"/>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8"/>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3" name="Google Shape;353;p18"/>
          <p:cNvGrpSpPr/>
          <p:nvPr/>
        </p:nvGrpSpPr>
        <p:grpSpPr>
          <a:xfrm rot="10800000">
            <a:off x="304801" y="269300"/>
            <a:ext cx="8534303" cy="4605119"/>
            <a:chOff x="-9513" y="284925"/>
            <a:chExt cx="9036746" cy="4876238"/>
          </a:xfrm>
        </p:grpSpPr>
        <p:sp>
          <p:nvSpPr>
            <p:cNvPr id="354" name="Google Shape;354;p18"/>
            <p:cNvSpPr/>
            <p:nvPr/>
          </p:nvSpPr>
          <p:spPr>
            <a:xfrm>
              <a:off x="6729311" y="284925"/>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8"/>
            <p:cNvSpPr/>
            <p:nvPr/>
          </p:nvSpPr>
          <p:spPr>
            <a:xfrm>
              <a:off x="743298" y="38964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8"/>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8"/>
            <p:cNvSpPr/>
            <p:nvPr/>
          </p:nvSpPr>
          <p:spPr>
            <a:xfrm rot="10800000">
              <a:off x="-9513" y="99932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8"/>
            <p:cNvSpPr/>
            <p:nvPr/>
          </p:nvSpPr>
          <p:spPr>
            <a:xfrm>
              <a:off x="7831151" y="2833475"/>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9" name="Google Shape;359;p18"/>
          <p:cNvGrpSpPr/>
          <p:nvPr/>
        </p:nvGrpSpPr>
        <p:grpSpPr>
          <a:xfrm>
            <a:off x="4281415" y="375214"/>
            <a:ext cx="581170" cy="125403"/>
            <a:chOff x="4685288" y="186288"/>
            <a:chExt cx="419375" cy="90485"/>
          </a:xfrm>
        </p:grpSpPr>
        <p:sp>
          <p:nvSpPr>
            <p:cNvPr id="360" name="Google Shape;360;p18"/>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1" name="Google Shape;361;p18"/>
            <p:cNvGrpSpPr/>
            <p:nvPr/>
          </p:nvGrpSpPr>
          <p:grpSpPr>
            <a:xfrm>
              <a:off x="4685288" y="186300"/>
              <a:ext cx="419375" cy="90473"/>
              <a:chOff x="4390000" y="182175"/>
              <a:chExt cx="419375" cy="90473"/>
            </a:xfrm>
          </p:grpSpPr>
          <p:sp>
            <p:nvSpPr>
              <p:cNvPr id="362" name="Google Shape;362;p18"/>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8"/>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64" name="Google Shape;364;p18"/>
          <p:cNvSpPr txBox="1"/>
          <p:nvPr>
            <p:ph type="ctrTitle"/>
          </p:nvPr>
        </p:nvSpPr>
        <p:spPr>
          <a:xfrm flipH="1">
            <a:off x="1290638" y="1714500"/>
            <a:ext cx="4229100" cy="1289400"/>
          </a:xfrm>
          <a:prstGeom prst="rect">
            <a:avLst/>
          </a:prstGeom>
        </p:spPr>
        <p:txBody>
          <a:bodyPr anchorCtr="0" anchor="b" bIns="0" lIns="0" spcFirstLastPara="1" rIns="0" wrap="square" tIns="0">
            <a:noAutofit/>
          </a:bodyPr>
          <a:lstStyle>
            <a:lvl1pPr lvl="0" rtl="0">
              <a:spcBef>
                <a:spcPts val="0"/>
              </a:spcBef>
              <a:spcAft>
                <a:spcPts val="0"/>
              </a:spcAft>
              <a:buSzPts val="8000"/>
              <a:buNone/>
              <a:defRPr sz="34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65" name="Google Shape;365;p18"/>
          <p:cNvSpPr txBox="1"/>
          <p:nvPr>
            <p:ph idx="1" type="subTitle"/>
          </p:nvPr>
        </p:nvSpPr>
        <p:spPr>
          <a:xfrm flipH="1">
            <a:off x="1290638" y="3095225"/>
            <a:ext cx="4229100" cy="33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66" name="Google Shape;366;p18"/>
          <p:cNvSpPr txBox="1"/>
          <p:nvPr>
            <p:ph hasCustomPrompt="1" idx="2" type="title"/>
          </p:nvPr>
        </p:nvSpPr>
        <p:spPr>
          <a:xfrm flipH="1">
            <a:off x="5938763" y="1714500"/>
            <a:ext cx="1914600" cy="12858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96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367" name="Google Shape;367;p1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12_1_1">
    <p:bg>
      <p:bgPr>
        <a:solidFill>
          <a:schemeClr val="accent2"/>
        </a:solidFill>
      </p:bgPr>
    </p:bg>
    <p:spTree>
      <p:nvGrpSpPr>
        <p:cNvPr id="368" name="Shape 368"/>
        <p:cNvGrpSpPr/>
        <p:nvPr/>
      </p:nvGrpSpPr>
      <p:grpSpPr>
        <a:xfrm>
          <a:off x="0" y="0"/>
          <a:ext cx="0" cy="0"/>
          <a:chOff x="0" y="0"/>
          <a:chExt cx="0" cy="0"/>
        </a:xfrm>
      </p:grpSpPr>
      <p:sp>
        <p:nvSpPr>
          <p:cNvPr id="369" name="Google Shape;369;p19"/>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9"/>
          <p:cNvSpPr/>
          <p:nvPr/>
        </p:nvSpPr>
        <p:spPr>
          <a:xfrm flipH="1" rot="10800000">
            <a:off x="3486150" y="579300"/>
            <a:ext cx="4992900" cy="39834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1" name="Google Shape;371;p19"/>
          <p:cNvGrpSpPr/>
          <p:nvPr/>
        </p:nvGrpSpPr>
        <p:grpSpPr>
          <a:xfrm>
            <a:off x="6659628" y="3464137"/>
            <a:ext cx="1805174" cy="1083810"/>
            <a:chOff x="6659628" y="3464137"/>
            <a:chExt cx="1805174" cy="1083810"/>
          </a:xfrm>
        </p:grpSpPr>
        <p:sp>
          <p:nvSpPr>
            <p:cNvPr id="372" name="Google Shape;372;p19"/>
            <p:cNvSpPr/>
            <p:nvPr/>
          </p:nvSpPr>
          <p:spPr>
            <a:xfrm flipH="1">
              <a:off x="6659628" y="3545595"/>
              <a:ext cx="1262868" cy="1002352"/>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9"/>
            <p:cNvSpPr/>
            <p:nvPr/>
          </p:nvSpPr>
          <p:spPr>
            <a:xfrm flipH="1" rot="10800000">
              <a:off x="7611614" y="3464137"/>
              <a:ext cx="853189" cy="845690"/>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4" name="Google Shape;374;p19"/>
          <p:cNvSpPr/>
          <p:nvPr/>
        </p:nvSpPr>
        <p:spPr>
          <a:xfrm flipH="1" rot="10800000">
            <a:off x="661175" y="576000"/>
            <a:ext cx="2682000" cy="3986700"/>
          </a:xfrm>
          <a:prstGeom prst="roundRect">
            <a:avLst>
              <a:gd fmla="val 6245"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9"/>
          <p:cNvSpPr/>
          <p:nvPr/>
        </p:nvSpPr>
        <p:spPr>
          <a:xfrm flipH="1">
            <a:off x="947000" y="591709"/>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9"/>
          <p:cNvSpPr/>
          <p:nvPr/>
        </p:nvSpPr>
        <p:spPr>
          <a:xfrm flipH="1">
            <a:off x="1535518" y="590653"/>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7" name="Google Shape;377;p19"/>
          <p:cNvGrpSpPr/>
          <p:nvPr/>
        </p:nvGrpSpPr>
        <p:grpSpPr>
          <a:xfrm>
            <a:off x="4281415" y="375214"/>
            <a:ext cx="581170" cy="125403"/>
            <a:chOff x="4685288" y="186288"/>
            <a:chExt cx="419375" cy="90485"/>
          </a:xfrm>
        </p:grpSpPr>
        <p:sp>
          <p:nvSpPr>
            <p:cNvPr id="378" name="Google Shape;378;p19"/>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9" name="Google Shape;379;p19"/>
            <p:cNvGrpSpPr/>
            <p:nvPr/>
          </p:nvGrpSpPr>
          <p:grpSpPr>
            <a:xfrm>
              <a:off x="4685288" y="186300"/>
              <a:ext cx="419375" cy="90473"/>
              <a:chOff x="4390000" y="182175"/>
              <a:chExt cx="419375" cy="90473"/>
            </a:xfrm>
          </p:grpSpPr>
          <p:sp>
            <p:nvSpPr>
              <p:cNvPr id="380" name="Google Shape;380;p19"/>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9"/>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82" name="Google Shape;382;p19"/>
          <p:cNvSpPr txBox="1"/>
          <p:nvPr>
            <p:ph type="ctrTitle"/>
          </p:nvPr>
        </p:nvSpPr>
        <p:spPr>
          <a:xfrm>
            <a:off x="4302700" y="1714500"/>
            <a:ext cx="3374100" cy="1289400"/>
          </a:xfrm>
          <a:prstGeom prst="rect">
            <a:avLst/>
          </a:prstGeom>
        </p:spPr>
        <p:txBody>
          <a:bodyPr anchorCtr="0" anchor="ctr" bIns="0" lIns="0" spcFirstLastPara="1" rIns="0" wrap="square" tIns="0">
            <a:noAutofit/>
          </a:bodyPr>
          <a:lstStyle>
            <a:lvl1pPr lvl="0" rtl="0">
              <a:spcBef>
                <a:spcPts val="0"/>
              </a:spcBef>
              <a:spcAft>
                <a:spcPts val="0"/>
              </a:spcAft>
              <a:buSzPts val="8000"/>
              <a:buNone/>
              <a:defRPr sz="34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83" name="Google Shape;383;p19"/>
          <p:cNvSpPr txBox="1"/>
          <p:nvPr>
            <p:ph idx="1" type="subTitle"/>
          </p:nvPr>
        </p:nvSpPr>
        <p:spPr>
          <a:xfrm>
            <a:off x="4302700" y="3095225"/>
            <a:ext cx="2862000" cy="585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84" name="Google Shape;384;p19"/>
          <p:cNvSpPr txBox="1"/>
          <p:nvPr>
            <p:ph hasCustomPrompt="1" idx="2" type="title"/>
          </p:nvPr>
        </p:nvSpPr>
        <p:spPr>
          <a:xfrm>
            <a:off x="1044875" y="1714500"/>
            <a:ext cx="1914600" cy="12858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96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385" name="Google Shape;385;p1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CUSTOM_12_1_1_1">
    <p:bg>
      <p:bgPr>
        <a:solidFill>
          <a:schemeClr val="accent2"/>
        </a:solidFill>
      </p:bgPr>
    </p:bg>
    <p:spTree>
      <p:nvGrpSpPr>
        <p:cNvPr id="386" name="Shape 386"/>
        <p:cNvGrpSpPr/>
        <p:nvPr/>
      </p:nvGrpSpPr>
      <p:grpSpPr>
        <a:xfrm>
          <a:off x="0" y="0"/>
          <a:ext cx="0" cy="0"/>
          <a:chOff x="0" y="0"/>
          <a:chExt cx="0" cy="0"/>
        </a:xfrm>
      </p:grpSpPr>
      <p:sp>
        <p:nvSpPr>
          <p:cNvPr id="387" name="Google Shape;387;p20"/>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0"/>
          <p:cNvSpPr/>
          <p:nvPr/>
        </p:nvSpPr>
        <p:spPr>
          <a:xfrm rot="10800000">
            <a:off x="661175" y="579300"/>
            <a:ext cx="4992900" cy="39834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0"/>
          <p:cNvSpPr/>
          <p:nvPr/>
        </p:nvSpPr>
        <p:spPr>
          <a:xfrm rot="10800000">
            <a:off x="5797050" y="576000"/>
            <a:ext cx="2682000" cy="3986700"/>
          </a:xfrm>
          <a:prstGeom prst="roundRect">
            <a:avLst>
              <a:gd fmla="val 6245"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0"/>
          <p:cNvSpPr/>
          <p:nvPr/>
        </p:nvSpPr>
        <p:spPr>
          <a:xfrm flipH="1">
            <a:off x="947000" y="582184"/>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0"/>
          <p:cNvSpPr/>
          <p:nvPr/>
        </p:nvSpPr>
        <p:spPr>
          <a:xfrm flipH="1">
            <a:off x="1535518" y="581128"/>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2" name="Google Shape;392;p20"/>
          <p:cNvGrpSpPr/>
          <p:nvPr/>
        </p:nvGrpSpPr>
        <p:grpSpPr>
          <a:xfrm>
            <a:off x="4281415" y="375214"/>
            <a:ext cx="581170" cy="125403"/>
            <a:chOff x="4685288" y="186288"/>
            <a:chExt cx="419375" cy="90485"/>
          </a:xfrm>
        </p:grpSpPr>
        <p:sp>
          <p:nvSpPr>
            <p:cNvPr id="393" name="Google Shape;393;p20"/>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4" name="Google Shape;394;p20"/>
            <p:cNvGrpSpPr/>
            <p:nvPr/>
          </p:nvGrpSpPr>
          <p:grpSpPr>
            <a:xfrm>
              <a:off x="4685288" y="186300"/>
              <a:ext cx="419375" cy="90473"/>
              <a:chOff x="4390000" y="182175"/>
              <a:chExt cx="419375" cy="90473"/>
            </a:xfrm>
          </p:grpSpPr>
          <p:sp>
            <p:nvSpPr>
              <p:cNvPr id="395" name="Google Shape;395;p20"/>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0"/>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97" name="Google Shape;397;p20"/>
          <p:cNvSpPr/>
          <p:nvPr/>
        </p:nvSpPr>
        <p:spPr>
          <a:xfrm flipH="1" rot="10800000">
            <a:off x="7229737" y="3750528"/>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0"/>
          <p:cNvSpPr/>
          <p:nvPr/>
        </p:nvSpPr>
        <p:spPr>
          <a:xfrm flipH="1" rot="10800000">
            <a:off x="6865888" y="3930834"/>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0"/>
          <p:cNvSpPr txBox="1"/>
          <p:nvPr>
            <p:ph type="ctrTitle"/>
          </p:nvPr>
        </p:nvSpPr>
        <p:spPr>
          <a:xfrm flipH="1">
            <a:off x="1468375" y="1714500"/>
            <a:ext cx="3372600" cy="1289400"/>
          </a:xfrm>
          <a:prstGeom prst="rect">
            <a:avLst/>
          </a:prstGeom>
        </p:spPr>
        <p:txBody>
          <a:bodyPr anchorCtr="0" anchor="ctr" bIns="0" lIns="0" spcFirstLastPara="1" rIns="0" wrap="square" tIns="0">
            <a:noAutofit/>
          </a:bodyPr>
          <a:lstStyle>
            <a:lvl1pPr lvl="0" rtl="0" algn="r">
              <a:spcBef>
                <a:spcPts val="0"/>
              </a:spcBef>
              <a:spcAft>
                <a:spcPts val="0"/>
              </a:spcAft>
              <a:buSzPts val="8000"/>
              <a:buNone/>
              <a:defRPr sz="34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400" name="Google Shape;400;p20"/>
          <p:cNvSpPr txBox="1"/>
          <p:nvPr>
            <p:ph idx="1" type="subTitle"/>
          </p:nvPr>
        </p:nvSpPr>
        <p:spPr>
          <a:xfrm flipH="1">
            <a:off x="1975675" y="3095225"/>
            <a:ext cx="2865300" cy="582900"/>
          </a:xfrm>
          <a:prstGeom prst="rect">
            <a:avLst/>
          </a:prstGeom>
        </p:spPr>
        <p:txBody>
          <a:bodyPr anchorCtr="0" anchor="t" bIns="0" lIns="0" spcFirstLastPara="1" rIns="0" wrap="square" tIns="0">
            <a:noAutofit/>
          </a:bodyPr>
          <a:lstStyle>
            <a:lvl1pPr lvl="0" rtl="0" algn="r">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01" name="Google Shape;401;p20"/>
          <p:cNvSpPr txBox="1"/>
          <p:nvPr>
            <p:ph hasCustomPrompt="1" idx="2" type="title"/>
          </p:nvPr>
        </p:nvSpPr>
        <p:spPr>
          <a:xfrm flipH="1">
            <a:off x="6180750" y="1714500"/>
            <a:ext cx="1914600" cy="12858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96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
        <p:nvSpPr>
          <p:cNvPr id="402" name="Google Shape;402;p2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9">
    <p:spTree>
      <p:nvGrpSpPr>
        <p:cNvPr id="403" name="Shape 403"/>
        <p:cNvGrpSpPr/>
        <p:nvPr/>
      </p:nvGrpSpPr>
      <p:grpSpPr>
        <a:xfrm>
          <a:off x="0" y="0"/>
          <a:ext cx="0" cy="0"/>
          <a:chOff x="0" y="0"/>
          <a:chExt cx="0" cy="0"/>
        </a:xfrm>
      </p:grpSpPr>
      <p:sp>
        <p:nvSpPr>
          <p:cNvPr id="404" name="Google Shape;404;p21"/>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1"/>
          <p:cNvSpPr/>
          <p:nvPr/>
        </p:nvSpPr>
        <p:spPr>
          <a:xfrm flipH="1" rot="10800000">
            <a:off x="7132742" y="3935018"/>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1"/>
          <p:cNvSpPr/>
          <p:nvPr/>
        </p:nvSpPr>
        <p:spPr>
          <a:xfrm flipH="1" rot="10800000">
            <a:off x="6426313" y="4205878"/>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1"/>
          <p:cNvSpPr/>
          <p:nvPr/>
        </p:nvSpPr>
        <p:spPr>
          <a:xfrm flipH="1" rot="10800000">
            <a:off x="743298" y="-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1"/>
          <p:cNvSpPr/>
          <p:nvPr/>
        </p:nvSpPr>
        <p:spPr>
          <a:xfrm flipH="1">
            <a:off x="-9513" y="406410"/>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1"/>
          <p:cNvSpPr/>
          <p:nvPr/>
        </p:nvSpPr>
        <p:spPr>
          <a:xfrm flipH="1">
            <a:off x="-9513" y="128403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1"/>
          <p:cNvSpPr/>
          <p:nvPr/>
        </p:nvSpPr>
        <p:spPr>
          <a:xfrm flipH="1" rot="10800000">
            <a:off x="7972352" y="2627673"/>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1" name="Google Shape;411;p21"/>
          <p:cNvGrpSpPr/>
          <p:nvPr/>
        </p:nvGrpSpPr>
        <p:grpSpPr>
          <a:xfrm>
            <a:off x="4281415" y="75177"/>
            <a:ext cx="581170" cy="125403"/>
            <a:chOff x="4685288" y="186288"/>
            <a:chExt cx="419375" cy="90485"/>
          </a:xfrm>
        </p:grpSpPr>
        <p:sp>
          <p:nvSpPr>
            <p:cNvPr id="412" name="Google Shape;412;p21"/>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3" name="Google Shape;413;p21"/>
            <p:cNvGrpSpPr/>
            <p:nvPr/>
          </p:nvGrpSpPr>
          <p:grpSpPr>
            <a:xfrm>
              <a:off x="4685288" y="186300"/>
              <a:ext cx="419375" cy="90473"/>
              <a:chOff x="4390000" y="182175"/>
              <a:chExt cx="419375" cy="90473"/>
            </a:xfrm>
          </p:grpSpPr>
          <p:sp>
            <p:nvSpPr>
              <p:cNvPr id="414" name="Google Shape;414;p21"/>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1"/>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16" name="Google Shape;416;p2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17" name="Google Shape;417;p21"/>
          <p:cNvGrpSpPr/>
          <p:nvPr/>
        </p:nvGrpSpPr>
        <p:grpSpPr>
          <a:xfrm flipH="1" rot="-338429">
            <a:off x="7728496" y="462641"/>
            <a:ext cx="1386128" cy="2705639"/>
            <a:chOff x="409722" y="228600"/>
            <a:chExt cx="1385931" cy="2705253"/>
          </a:xfrm>
        </p:grpSpPr>
        <p:grpSp>
          <p:nvGrpSpPr>
            <p:cNvPr id="418" name="Google Shape;418;p21"/>
            <p:cNvGrpSpPr/>
            <p:nvPr/>
          </p:nvGrpSpPr>
          <p:grpSpPr>
            <a:xfrm flipH="1" rot="-617154">
              <a:off x="575967" y="402323"/>
              <a:ext cx="1053440" cy="2450002"/>
              <a:chOff x="3817855" y="1437512"/>
              <a:chExt cx="541146" cy="1128254"/>
            </a:xfrm>
          </p:grpSpPr>
          <p:sp>
            <p:nvSpPr>
              <p:cNvPr id="419" name="Google Shape;419;p2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1" name="Google Shape;421;p21"/>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2" name="Google Shape;422;p2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9_1">
    <p:spTree>
      <p:nvGrpSpPr>
        <p:cNvPr id="423" name="Shape 423"/>
        <p:cNvGrpSpPr/>
        <p:nvPr/>
      </p:nvGrpSpPr>
      <p:grpSpPr>
        <a:xfrm>
          <a:off x="0" y="0"/>
          <a:ext cx="0" cy="0"/>
          <a:chOff x="0" y="0"/>
          <a:chExt cx="0" cy="0"/>
        </a:xfrm>
      </p:grpSpPr>
      <p:grpSp>
        <p:nvGrpSpPr>
          <p:cNvPr id="424" name="Google Shape;424;p22"/>
          <p:cNvGrpSpPr/>
          <p:nvPr/>
        </p:nvGrpSpPr>
        <p:grpSpPr>
          <a:xfrm>
            <a:off x="4281415" y="75177"/>
            <a:ext cx="581170" cy="125403"/>
            <a:chOff x="4685288" y="186288"/>
            <a:chExt cx="419375" cy="90485"/>
          </a:xfrm>
        </p:grpSpPr>
        <p:sp>
          <p:nvSpPr>
            <p:cNvPr id="425" name="Google Shape;425;p22"/>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6" name="Google Shape;426;p22"/>
            <p:cNvGrpSpPr/>
            <p:nvPr/>
          </p:nvGrpSpPr>
          <p:grpSpPr>
            <a:xfrm>
              <a:off x="4685288" y="186300"/>
              <a:ext cx="419375" cy="90473"/>
              <a:chOff x="4390000" y="182175"/>
              <a:chExt cx="419375" cy="90473"/>
            </a:xfrm>
          </p:grpSpPr>
          <p:sp>
            <p:nvSpPr>
              <p:cNvPr id="427" name="Google Shape;427;p22"/>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2"/>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29" name="Google Shape;429;p22"/>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2"/>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31" name="Google Shape;431;p22"/>
          <p:cNvGrpSpPr/>
          <p:nvPr/>
        </p:nvGrpSpPr>
        <p:grpSpPr>
          <a:xfrm rot="-1197195">
            <a:off x="29343" y="2304796"/>
            <a:ext cx="1386120" cy="2705624"/>
            <a:chOff x="409722" y="228600"/>
            <a:chExt cx="1385931" cy="2705253"/>
          </a:xfrm>
        </p:grpSpPr>
        <p:grpSp>
          <p:nvGrpSpPr>
            <p:cNvPr id="432" name="Google Shape;432;p22"/>
            <p:cNvGrpSpPr/>
            <p:nvPr/>
          </p:nvGrpSpPr>
          <p:grpSpPr>
            <a:xfrm flipH="1" rot="-617154">
              <a:off x="575967" y="402323"/>
              <a:ext cx="1053440" cy="2450002"/>
              <a:chOff x="3817855" y="1437512"/>
              <a:chExt cx="541146" cy="1128254"/>
            </a:xfrm>
          </p:grpSpPr>
          <p:sp>
            <p:nvSpPr>
              <p:cNvPr id="433" name="Google Shape;433;p22"/>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2"/>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5" name="Google Shape;435;p22"/>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 name="Google Shape;436;p22"/>
          <p:cNvGrpSpPr/>
          <p:nvPr/>
        </p:nvGrpSpPr>
        <p:grpSpPr>
          <a:xfrm flipH="1" rot="10800000">
            <a:off x="-9513" y="402390"/>
            <a:ext cx="9177947" cy="4737094"/>
            <a:chOff x="-9513" y="2"/>
            <a:chExt cx="9177947" cy="4737094"/>
          </a:xfrm>
        </p:grpSpPr>
        <p:sp>
          <p:nvSpPr>
            <p:cNvPr id="437" name="Google Shape;437;p22"/>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2"/>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2"/>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0" name="Google Shape;440;p2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8">
    <p:spTree>
      <p:nvGrpSpPr>
        <p:cNvPr id="441" name="Shape 441"/>
        <p:cNvGrpSpPr/>
        <p:nvPr/>
      </p:nvGrpSpPr>
      <p:grpSpPr>
        <a:xfrm>
          <a:off x="0" y="0"/>
          <a:ext cx="0" cy="0"/>
          <a:chOff x="0" y="0"/>
          <a:chExt cx="0" cy="0"/>
        </a:xfrm>
      </p:grpSpPr>
      <p:grpSp>
        <p:nvGrpSpPr>
          <p:cNvPr id="442" name="Google Shape;442;p23"/>
          <p:cNvGrpSpPr/>
          <p:nvPr/>
        </p:nvGrpSpPr>
        <p:grpSpPr>
          <a:xfrm>
            <a:off x="4281415" y="75177"/>
            <a:ext cx="581170" cy="125403"/>
            <a:chOff x="4685288" y="186288"/>
            <a:chExt cx="419375" cy="90485"/>
          </a:xfrm>
        </p:grpSpPr>
        <p:sp>
          <p:nvSpPr>
            <p:cNvPr id="443" name="Google Shape;443;p2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4" name="Google Shape;444;p23"/>
            <p:cNvGrpSpPr/>
            <p:nvPr/>
          </p:nvGrpSpPr>
          <p:grpSpPr>
            <a:xfrm>
              <a:off x="4685288" y="186300"/>
              <a:ext cx="419375" cy="90473"/>
              <a:chOff x="4390000" y="182175"/>
              <a:chExt cx="419375" cy="90473"/>
            </a:xfrm>
          </p:grpSpPr>
          <p:sp>
            <p:nvSpPr>
              <p:cNvPr id="445" name="Google Shape;445;p2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47" name="Google Shape;447;p23"/>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3"/>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9" name="Google Shape;449;p23"/>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3"/>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3"/>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3"/>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3"/>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5" name="Google Shape;455;p23"/>
          <p:cNvGrpSpPr/>
          <p:nvPr/>
        </p:nvGrpSpPr>
        <p:grpSpPr>
          <a:xfrm rot="-10461571">
            <a:off x="7728496" y="1975226"/>
            <a:ext cx="1386128" cy="2705639"/>
            <a:chOff x="409722" y="228600"/>
            <a:chExt cx="1385931" cy="2705253"/>
          </a:xfrm>
        </p:grpSpPr>
        <p:grpSp>
          <p:nvGrpSpPr>
            <p:cNvPr id="456" name="Google Shape;456;p23"/>
            <p:cNvGrpSpPr/>
            <p:nvPr/>
          </p:nvGrpSpPr>
          <p:grpSpPr>
            <a:xfrm flipH="1" rot="-617154">
              <a:off x="575967" y="402323"/>
              <a:ext cx="1053440" cy="2450002"/>
              <a:chOff x="3817855" y="1437512"/>
              <a:chExt cx="541146" cy="1128254"/>
            </a:xfrm>
          </p:grpSpPr>
          <p:sp>
            <p:nvSpPr>
              <p:cNvPr id="457" name="Google Shape;457;p23"/>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9" name="Google Shape;459;p23"/>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0" name="Google Shape;460;p2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CUSTOM_4">
    <p:bg>
      <p:bgPr>
        <a:solidFill>
          <a:schemeClr val="accent2"/>
        </a:solidFill>
      </p:bgPr>
    </p:bg>
    <p:spTree>
      <p:nvGrpSpPr>
        <p:cNvPr id="461" name="Shape 461"/>
        <p:cNvGrpSpPr/>
        <p:nvPr/>
      </p:nvGrpSpPr>
      <p:grpSpPr>
        <a:xfrm>
          <a:off x="0" y="0"/>
          <a:ext cx="0" cy="0"/>
          <a:chOff x="0" y="0"/>
          <a:chExt cx="0" cy="0"/>
        </a:xfrm>
      </p:grpSpPr>
      <p:sp>
        <p:nvSpPr>
          <p:cNvPr id="462" name="Google Shape;462;p24"/>
          <p:cNvSpPr txBox="1"/>
          <p:nvPr>
            <p:ph idx="1" type="body"/>
          </p:nvPr>
        </p:nvSpPr>
        <p:spPr>
          <a:xfrm>
            <a:off x="5205225" y="1366325"/>
            <a:ext cx="2984700" cy="3120300"/>
          </a:xfrm>
          <a:prstGeom prst="rect">
            <a:avLst/>
          </a:prstGeom>
        </p:spPr>
        <p:txBody>
          <a:bodyPr anchorCtr="0" anchor="ctr" bIns="91425" lIns="91425" spcFirstLastPara="1" rIns="91425" wrap="square" tIns="91425">
            <a:noAutofit/>
          </a:bodyPr>
          <a:lstStyle>
            <a:lvl1pPr indent="-342900" lvl="0" marL="457200" rtl="0">
              <a:lnSpc>
                <a:spcPct val="100000"/>
              </a:lnSpc>
              <a:spcBef>
                <a:spcPts val="1000"/>
              </a:spcBef>
              <a:spcAft>
                <a:spcPts val="0"/>
              </a:spcAft>
              <a:buClr>
                <a:schemeClr val="accent3"/>
              </a:buClr>
              <a:buSzPts val="1800"/>
              <a:buChar char="●"/>
              <a:defRPr sz="1600">
                <a:solidFill>
                  <a:schemeClr val="accent3"/>
                </a:solidFill>
              </a:defRPr>
            </a:lvl1pPr>
            <a:lvl2pPr indent="-342900" lvl="1" marL="914400" rtl="0">
              <a:spcBef>
                <a:spcPts val="1600"/>
              </a:spcBef>
              <a:spcAft>
                <a:spcPts val="0"/>
              </a:spcAft>
              <a:buClr>
                <a:schemeClr val="accent3"/>
              </a:buClr>
              <a:buSzPts val="1800"/>
              <a:buChar char="○"/>
              <a:defRPr sz="1800">
                <a:solidFill>
                  <a:schemeClr val="accent3"/>
                </a:solidFill>
              </a:defRPr>
            </a:lvl2pPr>
            <a:lvl3pPr indent="-342900" lvl="2" marL="1371600" rtl="0">
              <a:spcBef>
                <a:spcPts val="1600"/>
              </a:spcBef>
              <a:spcAft>
                <a:spcPts val="0"/>
              </a:spcAft>
              <a:buClr>
                <a:schemeClr val="accent3"/>
              </a:buClr>
              <a:buSzPts val="1800"/>
              <a:buChar char="■"/>
              <a:defRPr sz="1800">
                <a:solidFill>
                  <a:schemeClr val="accent3"/>
                </a:solidFill>
              </a:defRPr>
            </a:lvl3pPr>
            <a:lvl4pPr indent="-342900" lvl="3" marL="1828800" rtl="0">
              <a:spcBef>
                <a:spcPts val="1600"/>
              </a:spcBef>
              <a:spcAft>
                <a:spcPts val="0"/>
              </a:spcAft>
              <a:buClr>
                <a:schemeClr val="accent3"/>
              </a:buClr>
              <a:buSzPts val="1800"/>
              <a:buChar char="●"/>
              <a:defRPr sz="1800">
                <a:solidFill>
                  <a:schemeClr val="accent3"/>
                </a:solidFill>
              </a:defRPr>
            </a:lvl4pPr>
            <a:lvl5pPr indent="-342900" lvl="4" marL="2286000" rtl="0">
              <a:spcBef>
                <a:spcPts val="1600"/>
              </a:spcBef>
              <a:spcAft>
                <a:spcPts val="0"/>
              </a:spcAft>
              <a:buClr>
                <a:schemeClr val="accent3"/>
              </a:buClr>
              <a:buSzPts val="1800"/>
              <a:buChar char="○"/>
              <a:defRPr sz="1800">
                <a:solidFill>
                  <a:schemeClr val="accent3"/>
                </a:solidFill>
              </a:defRPr>
            </a:lvl5pPr>
            <a:lvl6pPr indent="-342900" lvl="5" marL="2743200" rtl="0">
              <a:spcBef>
                <a:spcPts val="1600"/>
              </a:spcBef>
              <a:spcAft>
                <a:spcPts val="0"/>
              </a:spcAft>
              <a:buClr>
                <a:schemeClr val="accent3"/>
              </a:buClr>
              <a:buSzPts val="1800"/>
              <a:buChar char="■"/>
              <a:defRPr sz="1800">
                <a:solidFill>
                  <a:schemeClr val="accent3"/>
                </a:solidFill>
              </a:defRPr>
            </a:lvl6pPr>
            <a:lvl7pPr indent="-342900" lvl="6" marL="3200400" rtl="0">
              <a:spcBef>
                <a:spcPts val="1600"/>
              </a:spcBef>
              <a:spcAft>
                <a:spcPts val="0"/>
              </a:spcAft>
              <a:buClr>
                <a:schemeClr val="accent3"/>
              </a:buClr>
              <a:buSzPts val="1800"/>
              <a:buChar char="●"/>
              <a:defRPr sz="1800">
                <a:solidFill>
                  <a:schemeClr val="accent3"/>
                </a:solidFill>
              </a:defRPr>
            </a:lvl7pPr>
            <a:lvl8pPr indent="-342900" lvl="7" marL="3657600" rtl="0">
              <a:spcBef>
                <a:spcPts val="1600"/>
              </a:spcBef>
              <a:spcAft>
                <a:spcPts val="0"/>
              </a:spcAft>
              <a:buClr>
                <a:schemeClr val="accent3"/>
              </a:buClr>
              <a:buSzPts val="1800"/>
              <a:buChar char="○"/>
              <a:defRPr sz="1800">
                <a:solidFill>
                  <a:schemeClr val="accent3"/>
                </a:solidFill>
              </a:defRPr>
            </a:lvl8pPr>
            <a:lvl9pPr indent="-342900" lvl="8" marL="4114800" rtl="0">
              <a:spcBef>
                <a:spcPts val="1600"/>
              </a:spcBef>
              <a:spcAft>
                <a:spcPts val="1600"/>
              </a:spcAft>
              <a:buClr>
                <a:schemeClr val="accent3"/>
              </a:buClr>
              <a:buSzPts val="1800"/>
              <a:buChar char="■"/>
              <a:defRPr sz="1800">
                <a:solidFill>
                  <a:schemeClr val="accent3"/>
                </a:solidFill>
              </a:defRPr>
            </a:lvl9pPr>
          </a:lstStyle>
          <a:p/>
        </p:txBody>
      </p:sp>
      <p:sp>
        <p:nvSpPr>
          <p:cNvPr id="463" name="Google Shape;463;p24"/>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64" name="Google Shape;464;p24"/>
          <p:cNvGrpSpPr/>
          <p:nvPr/>
        </p:nvGrpSpPr>
        <p:grpSpPr>
          <a:xfrm flipH="1">
            <a:off x="-447600" y="2065597"/>
            <a:ext cx="1179753" cy="2854241"/>
            <a:chOff x="7907551" y="-114309"/>
            <a:chExt cx="1908059" cy="4616272"/>
          </a:xfrm>
        </p:grpSpPr>
        <p:sp>
          <p:nvSpPr>
            <p:cNvPr id="465" name="Google Shape;465;p24"/>
            <p:cNvSpPr/>
            <p:nvPr/>
          </p:nvSpPr>
          <p:spPr>
            <a:xfrm>
              <a:off x="8606186" y="3608365"/>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4"/>
            <p:cNvSpPr/>
            <p:nvPr/>
          </p:nvSpPr>
          <p:spPr>
            <a:xfrm>
              <a:off x="8566430" y="3568608"/>
              <a:ext cx="79551" cy="562883"/>
            </a:xfrm>
            <a:custGeom>
              <a:rect b="b" l="l" r="r" t="t"/>
              <a:pathLst>
                <a:path extrusionOk="0" h="14470" w="2045">
                  <a:moveTo>
                    <a:pt x="1023" y="0"/>
                  </a:moveTo>
                  <a:cubicBezTo>
                    <a:pt x="369" y="0"/>
                    <a:pt x="1" y="327"/>
                    <a:pt x="1" y="1022"/>
                  </a:cubicBezTo>
                  <a:lnTo>
                    <a:pt x="1" y="13448"/>
                  </a:lnTo>
                  <a:cubicBezTo>
                    <a:pt x="1" y="13979"/>
                    <a:pt x="369" y="14470"/>
                    <a:pt x="1023" y="14470"/>
                  </a:cubicBezTo>
                  <a:cubicBezTo>
                    <a:pt x="1554" y="14470"/>
                    <a:pt x="2044" y="13979"/>
                    <a:pt x="2044" y="13448"/>
                  </a:cubicBezTo>
                  <a:lnTo>
                    <a:pt x="2044" y="1022"/>
                  </a:lnTo>
                  <a:cubicBezTo>
                    <a:pt x="2044" y="327"/>
                    <a:pt x="1554" y="0"/>
                    <a:pt x="1023"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4"/>
            <p:cNvSpPr/>
            <p:nvPr/>
          </p:nvSpPr>
          <p:spPr>
            <a:xfrm>
              <a:off x="8798589" y="3873900"/>
              <a:ext cx="39" cy="483371"/>
            </a:xfrm>
            <a:custGeom>
              <a:rect b="b" l="l" r="r" t="t"/>
              <a:pathLst>
                <a:path extrusionOk="0" h="12426" w="1">
                  <a:moveTo>
                    <a:pt x="0" y="0"/>
                  </a:moveTo>
                  <a:lnTo>
                    <a:pt x="0"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4"/>
            <p:cNvSpPr/>
            <p:nvPr/>
          </p:nvSpPr>
          <p:spPr>
            <a:xfrm>
              <a:off x="8758832" y="3834144"/>
              <a:ext cx="79551" cy="562883"/>
            </a:xfrm>
            <a:custGeom>
              <a:rect b="b" l="l" r="r" t="t"/>
              <a:pathLst>
                <a:path extrusionOk="0" h="14470" w="2045">
                  <a:moveTo>
                    <a:pt x="1022" y="0"/>
                  </a:moveTo>
                  <a:cubicBezTo>
                    <a:pt x="532" y="0"/>
                    <a:pt x="0" y="491"/>
                    <a:pt x="0" y="1022"/>
                  </a:cubicBezTo>
                  <a:lnTo>
                    <a:pt x="0" y="13448"/>
                  </a:lnTo>
                  <a:cubicBezTo>
                    <a:pt x="0" y="14102"/>
                    <a:pt x="532" y="14470"/>
                    <a:pt x="1022" y="14470"/>
                  </a:cubicBezTo>
                  <a:cubicBezTo>
                    <a:pt x="1554" y="14470"/>
                    <a:pt x="2044" y="14102"/>
                    <a:pt x="2044" y="13448"/>
                  </a:cubicBezTo>
                  <a:lnTo>
                    <a:pt x="2044" y="1022"/>
                  </a:lnTo>
                  <a:cubicBezTo>
                    <a:pt x="2044" y="491"/>
                    <a:pt x="1554"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4"/>
            <p:cNvSpPr/>
            <p:nvPr/>
          </p:nvSpPr>
          <p:spPr>
            <a:xfrm>
              <a:off x="7907551" y="-114309"/>
              <a:ext cx="1238654" cy="3139619"/>
            </a:xfrm>
            <a:custGeom>
              <a:rect b="b" l="l" r="r" t="t"/>
              <a:pathLst>
                <a:path extrusionOk="0" h="80710" w="31842">
                  <a:moveTo>
                    <a:pt x="3210" y="0"/>
                  </a:moveTo>
                  <a:cubicBezTo>
                    <a:pt x="2252" y="0"/>
                    <a:pt x="1348" y="293"/>
                    <a:pt x="818" y="992"/>
                  </a:cubicBezTo>
                  <a:cubicBezTo>
                    <a:pt x="164" y="1851"/>
                    <a:pt x="1" y="2873"/>
                    <a:pt x="1" y="3894"/>
                  </a:cubicBezTo>
                  <a:cubicBezTo>
                    <a:pt x="1" y="8677"/>
                    <a:pt x="4088" y="12928"/>
                    <a:pt x="3557" y="17710"/>
                  </a:cubicBezTo>
                  <a:cubicBezTo>
                    <a:pt x="3393" y="20408"/>
                    <a:pt x="1513" y="22983"/>
                    <a:pt x="1513" y="25680"/>
                  </a:cubicBezTo>
                  <a:cubicBezTo>
                    <a:pt x="1513" y="29768"/>
                    <a:pt x="5437" y="33038"/>
                    <a:pt x="6295" y="36921"/>
                  </a:cubicBezTo>
                  <a:cubicBezTo>
                    <a:pt x="7481" y="43420"/>
                    <a:pt x="655" y="50736"/>
                    <a:pt x="4579" y="56009"/>
                  </a:cubicBezTo>
                  <a:cubicBezTo>
                    <a:pt x="6295" y="58584"/>
                    <a:pt x="10219" y="59933"/>
                    <a:pt x="10383" y="62998"/>
                  </a:cubicBezTo>
                  <a:cubicBezTo>
                    <a:pt x="10546" y="65369"/>
                    <a:pt x="7971" y="67086"/>
                    <a:pt x="6786" y="69293"/>
                  </a:cubicBezTo>
                  <a:cubicBezTo>
                    <a:pt x="5273" y="71663"/>
                    <a:pt x="5437" y="74729"/>
                    <a:pt x="6786" y="77141"/>
                  </a:cubicBezTo>
                  <a:cubicBezTo>
                    <a:pt x="8254" y="79382"/>
                    <a:pt x="10929" y="80710"/>
                    <a:pt x="13496" y="80710"/>
                  </a:cubicBezTo>
                  <a:cubicBezTo>
                    <a:pt x="13644" y="80710"/>
                    <a:pt x="13792" y="80706"/>
                    <a:pt x="13939" y="80697"/>
                  </a:cubicBezTo>
                  <a:lnTo>
                    <a:pt x="22645" y="79838"/>
                  </a:lnTo>
                  <a:cubicBezTo>
                    <a:pt x="28245" y="79511"/>
                    <a:pt x="31842" y="71663"/>
                    <a:pt x="28245" y="67249"/>
                  </a:cubicBezTo>
                  <a:cubicBezTo>
                    <a:pt x="26569" y="65042"/>
                    <a:pt x="23503" y="63489"/>
                    <a:pt x="22645" y="60791"/>
                  </a:cubicBezTo>
                  <a:cubicBezTo>
                    <a:pt x="21623" y="56540"/>
                    <a:pt x="26732" y="52248"/>
                    <a:pt x="25016" y="48161"/>
                  </a:cubicBezTo>
                  <a:cubicBezTo>
                    <a:pt x="24321" y="46322"/>
                    <a:pt x="22277" y="45300"/>
                    <a:pt x="21092" y="43583"/>
                  </a:cubicBezTo>
                  <a:cubicBezTo>
                    <a:pt x="17863" y="39169"/>
                    <a:pt x="21787" y="32670"/>
                    <a:pt x="20601" y="27397"/>
                  </a:cubicBezTo>
                  <a:cubicBezTo>
                    <a:pt x="19743" y="22615"/>
                    <a:pt x="15124" y="19549"/>
                    <a:pt x="12917" y="15298"/>
                  </a:cubicBezTo>
                  <a:cubicBezTo>
                    <a:pt x="10383" y="10353"/>
                    <a:pt x="10546" y="3404"/>
                    <a:pt x="5764" y="665"/>
                  </a:cubicBezTo>
                  <a:cubicBezTo>
                    <a:pt x="5036" y="252"/>
                    <a:pt x="4100" y="0"/>
                    <a:pt x="3210" y="0"/>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4"/>
            <p:cNvSpPr/>
            <p:nvPr/>
          </p:nvSpPr>
          <p:spPr>
            <a:xfrm>
              <a:off x="8119015" y="89647"/>
              <a:ext cx="596298" cy="2776176"/>
            </a:xfrm>
            <a:custGeom>
              <a:rect b="b" l="l" r="r" t="t"/>
              <a:pathLst>
                <a:path extrusionOk="0" h="71367" w="15329">
                  <a:moveTo>
                    <a:pt x="328" y="0"/>
                  </a:moveTo>
                  <a:cubicBezTo>
                    <a:pt x="164" y="0"/>
                    <a:pt x="1" y="205"/>
                    <a:pt x="1" y="368"/>
                  </a:cubicBezTo>
                  <a:cubicBezTo>
                    <a:pt x="164" y="695"/>
                    <a:pt x="5805" y="23339"/>
                    <a:pt x="10219" y="43776"/>
                  </a:cubicBezTo>
                  <a:lnTo>
                    <a:pt x="10219" y="43776"/>
                  </a:lnTo>
                  <a:lnTo>
                    <a:pt x="4252" y="39525"/>
                  </a:lnTo>
                  <a:cubicBezTo>
                    <a:pt x="4252" y="39362"/>
                    <a:pt x="4088" y="39362"/>
                    <a:pt x="4088" y="39362"/>
                  </a:cubicBezTo>
                  <a:cubicBezTo>
                    <a:pt x="3925" y="39362"/>
                    <a:pt x="3925" y="39362"/>
                    <a:pt x="3925" y="39525"/>
                  </a:cubicBezTo>
                  <a:cubicBezTo>
                    <a:pt x="3761" y="39689"/>
                    <a:pt x="3761" y="39852"/>
                    <a:pt x="3925" y="40057"/>
                  </a:cubicBezTo>
                  <a:lnTo>
                    <a:pt x="10056" y="44471"/>
                  </a:lnTo>
                  <a:lnTo>
                    <a:pt x="10219" y="44635"/>
                  </a:lnTo>
                  <a:lnTo>
                    <a:pt x="10383" y="44635"/>
                  </a:lnTo>
                  <a:cubicBezTo>
                    <a:pt x="11568" y="50929"/>
                    <a:pt x="12754" y="57060"/>
                    <a:pt x="13612" y="62170"/>
                  </a:cubicBezTo>
                  <a:lnTo>
                    <a:pt x="8666" y="57060"/>
                  </a:lnTo>
                  <a:cubicBezTo>
                    <a:pt x="8666" y="56897"/>
                    <a:pt x="8503" y="56897"/>
                    <a:pt x="8503" y="56897"/>
                  </a:cubicBezTo>
                  <a:cubicBezTo>
                    <a:pt x="8339" y="56897"/>
                    <a:pt x="8339" y="56897"/>
                    <a:pt x="8176" y="57060"/>
                  </a:cubicBezTo>
                  <a:lnTo>
                    <a:pt x="8176" y="57428"/>
                  </a:lnTo>
                  <a:lnTo>
                    <a:pt x="13775" y="63355"/>
                  </a:lnTo>
                  <a:cubicBezTo>
                    <a:pt x="14307" y="66420"/>
                    <a:pt x="14634" y="69159"/>
                    <a:pt x="14797" y="71366"/>
                  </a:cubicBezTo>
                  <a:lnTo>
                    <a:pt x="15329" y="71366"/>
                  </a:lnTo>
                  <a:cubicBezTo>
                    <a:pt x="15329" y="69322"/>
                    <a:pt x="15002" y="66788"/>
                    <a:pt x="14470" y="64050"/>
                  </a:cubicBezTo>
                  <a:lnTo>
                    <a:pt x="14634" y="64050"/>
                  </a:lnTo>
                  <a:cubicBezTo>
                    <a:pt x="14634" y="64050"/>
                    <a:pt x="14797" y="64050"/>
                    <a:pt x="14797" y="63886"/>
                  </a:cubicBezTo>
                  <a:cubicBezTo>
                    <a:pt x="15002" y="63886"/>
                    <a:pt x="15002" y="63559"/>
                    <a:pt x="14797" y="63559"/>
                  </a:cubicBezTo>
                  <a:lnTo>
                    <a:pt x="14470" y="63028"/>
                  </a:lnTo>
                  <a:cubicBezTo>
                    <a:pt x="11078" y="41406"/>
                    <a:pt x="859" y="695"/>
                    <a:pt x="696" y="205"/>
                  </a:cubicBezTo>
                  <a:cubicBezTo>
                    <a:pt x="696" y="0"/>
                    <a:pt x="491" y="0"/>
                    <a:pt x="328"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4"/>
            <p:cNvSpPr/>
            <p:nvPr/>
          </p:nvSpPr>
          <p:spPr>
            <a:xfrm>
              <a:off x="8424307" y="938692"/>
              <a:ext cx="111332" cy="318046"/>
            </a:xfrm>
            <a:custGeom>
              <a:rect b="b" l="l" r="r" t="t"/>
              <a:pathLst>
                <a:path extrusionOk="0" h="8176" w="2862">
                  <a:moveTo>
                    <a:pt x="2535" y="1"/>
                  </a:moveTo>
                  <a:cubicBezTo>
                    <a:pt x="2371" y="1"/>
                    <a:pt x="2208" y="164"/>
                    <a:pt x="2208" y="328"/>
                  </a:cubicBezTo>
                  <a:lnTo>
                    <a:pt x="1" y="7808"/>
                  </a:lnTo>
                  <a:cubicBezTo>
                    <a:pt x="1" y="8012"/>
                    <a:pt x="1" y="8176"/>
                    <a:pt x="164" y="8176"/>
                  </a:cubicBezTo>
                  <a:lnTo>
                    <a:pt x="328" y="8176"/>
                  </a:lnTo>
                  <a:cubicBezTo>
                    <a:pt x="491" y="8176"/>
                    <a:pt x="491" y="8176"/>
                    <a:pt x="655" y="8012"/>
                  </a:cubicBezTo>
                  <a:lnTo>
                    <a:pt x="2862" y="491"/>
                  </a:lnTo>
                  <a:cubicBezTo>
                    <a:pt x="2862" y="328"/>
                    <a:pt x="2698" y="164"/>
                    <a:pt x="2535"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4"/>
            <p:cNvSpPr/>
            <p:nvPr/>
          </p:nvSpPr>
          <p:spPr>
            <a:xfrm>
              <a:off x="8788417" y="298310"/>
              <a:ext cx="1027193" cy="2682583"/>
            </a:xfrm>
            <a:custGeom>
              <a:rect b="b" l="l" r="r" t="t"/>
              <a:pathLst>
                <a:path extrusionOk="0" h="68961" w="26406">
                  <a:moveTo>
                    <a:pt x="18871" y="0"/>
                  </a:moveTo>
                  <a:cubicBezTo>
                    <a:pt x="18467" y="0"/>
                    <a:pt x="18069" y="86"/>
                    <a:pt x="17699" y="277"/>
                  </a:cubicBezTo>
                  <a:cubicBezTo>
                    <a:pt x="17004" y="604"/>
                    <a:pt x="16514" y="1462"/>
                    <a:pt x="16187" y="2321"/>
                  </a:cubicBezTo>
                  <a:cubicBezTo>
                    <a:pt x="14961" y="6081"/>
                    <a:pt x="16841" y="10495"/>
                    <a:pt x="15165" y="14256"/>
                  </a:cubicBezTo>
                  <a:cubicBezTo>
                    <a:pt x="14143" y="16299"/>
                    <a:pt x="12100" y="17648"/>
                    <a:pt x="11241" y="19856"/>
                  </a:cubicBezTo>
                  <a:cubicBezTo>
                    <a:pt x="10056" y="23085"/>
                    <a:pt x="12263" y="26845"/>
                    <a:pt x="11568" y="30237"/>
                  </a:cubicBezTo>
                  <a:cubicBezTo>
                    <a:pt x="10710" y="35715"/>
                    <a:pt x="3230" y="39434"/>
                    <a:pt x="4742" y="44707"/>
                  </a:cubicBezTo>
                  <a:cubicBezTo>
                    <a:pt x="5437" y="47282"/>
                    <a:pt x="8176" y="49326"/>
                    <a:pt x="7317" y="51696"/>
                  </a:cubicBezTo>
                  <a:cubicBezTo>
                    <a:pt x="6786" y="53740"/>
                    <a:pt x="4415" y="54435"/>
                    <a:pt x="2699" y="55784"/>
                  </a:cubicBezTo>
                  <a:cubicBezTo>
                    <a:pt x="859" y="57173"/>
                    <a:pt x="1" y="59708"/>
                    <a:pt x="491" y="62078"/>
                  </a:cubicBezTo>
                  <a:cubicBezTo>
                    <a:pt x="1023" y="64326"/>
                    <a:pt x="2903" y="66166"/>
                    <a:pt x="5110" y="66861"/>
                  </a:cubicBezTo>
                  <a:lnTo>
                    <a:pt x="12263" y="68741"/>
                  </a:lnTo>
                  <a:cubicBezTo>
                    <a:pt x="12754" y="68891"/>
                    <a:pt x="13251" y="68961"/>
                    <a:pt x="13745" y="68961"/>
                  </a:cubicBezTo>
                  <a:cubicBezTo>
                    <a:pt x="17699" y="68961"/>
                    <a:pt x="21473" y="64472"/>
                    <a:pt x="20274" y="60402"/>
                  </a:cubicBezTo>
                  <a:cubicBezTo>
                    <a:pt x="19580" y="58195"/>
                    <a:pt x="17536" y="56152"/>
                    <a:pt x="17699" y="53577"/>
                  </a:cubicBezTo>
                  <a:cubicBezTo>
                    <a:pt x="18026" y="50020"/>
                    <a:pt x="23340" y="48140"/>
                    <a:pt x="23136" y="44380"/>
                  </a:cubicBezTo>
                  <a:cubicBezTo>
                    <a:pt x="23136" y="42663"/>
                    <a:pt x="21787" y="41314"/>
                    <a:pt x="21460" y="39598"/>
                  </a:cubicBezTo>
                  <a:cubicBezTo>
                    <a:pt x="20070" y="35183"/>
                    <a:pt x="25016" y="31259"/>
                    <a:pt x="25711" y="26681"/>
                  </a:cubicBezTo>
                  <a:cubicBezTo>
                    <a:pt x="26406" y="22758"/>
                    <a:pt x="23667" y="18997"/>
                    <a:pt x="23340" y="14910"/>
                  </a:cubicBezTo>
                  <a:cubicBezTo>
                    <a:pt x="22645" y="10332"/>
                    <a:pt x="24852" y="4855"/>
                    <a:pt x="21787" y="1462"/>
                  </a:cubicBezTo>
                  <a:cubicBezTo>
                    <a:pt x="21045" y="602"/>
                    <a:pt x="19938" y="0"/>
                    <a:pt x="18871" y="0"/>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4"/>
            <p:cNvSpPr/>
            <p:nvPr/>
          </p:nvSpPr>
          <p:spPr>
            <a:xfrm>
              <a:off x="9179562" y="495109"/>
              <a:ext cx="410278" cy="2370722"/>
            </a:xfrm>
            <a:custGeom>
              <a:rect b="b" l="l" r="r" t="t"/>
              <a:pathLst>
                <a:path extrusionOk="0" h="60944" w="10547">
                  <a:moveTo>
                    <a:pt x="10383" y="0"/>
                  </a:moveTo>
                  <a:cubicBezTo>
                    <a:pt x="10219" y="0"/>
                    <a:pt x="10015" y="0"/>
                    <a:pt x="10015" y="164"/>
                  </a:cubicBezTo>
                  <a:cubicBezTo>
                    <a:pt x="10015" y="491"/>
                    <a:pt x="7971" y="19906"/>
                    <a:pt x="5437" y="37277"/>
                  </a:cubicBezTo>
                  <a:lnTo>
                    <a:pt x="2045" y="32168"/>
                  </a:lnTo>
                  <a:cubicBezTo>
                    <a:pt x="2045" y="32168"/>
                    <a:pt x="2045" y="32004"/>
                    <a:pt x="1840" y="32004"/>
                  </a:cubicBezTo>
                  <a:lnTo>
                    <a:pt x="1677" y="32168"/>
                  </a:lnTo>
                  <a:cubicBezTo>
                    <a:pt x="1677" y="32168"/>
                    <a:pt x="1513" y="32331"/>
                    <a:pt x="1677" y="32495"/>
                  </a:cubicBezTo>
                  <a:lnTo>
                    <a:pt x="5274" y="37972"/>
                  </a:lnTo>
                  <a:lnTo>
                    <a:pt x="5437" y="37972"/>
                  </a:lnTo>
                  <a:cubicBezTo>
                    <a:pt x="4579" y="43408"/>
                    <a:pt x="3720" y="48518"/>
                    <a:pt x="2862" y="52768"/>
                  </a:cubicBezTo>
                  <a:lnTo>
                    <a:pt x="491" y="47332"/>
                  </a:lnTo>
                  <a:cubicBezTo>
                    <a:pt x="491" y="47169"/>
                    <a:pt x="328" y="47169"/>
                    <a:pt x="328" y="47169"/>
                  </a:cubicBezTo>
                  <a:lnTo>
                    <a:pt x="164" y="47169"/>
                  </a:lnTo>
                  <a:cubicBezTo>
                    <a:pt x="1" y="47169"/>
                    <a:pt x="1" y="47332"/>
                    <a:pt x="1" y="47496"/>
                  </a:cubicBezTo>
                  <a:lnTo>
                    <a:pt x="2699" y="53790"/>
                  </a:lnTo>
                  <a:cubicBezTo>
                    <a:pt x="2208" y="56692"/>
                    <a:pt x="1513" y="59063"/>
                    <a:pt x="1023" y="60943"/>
                  </a:cubicBezTo>
                  <a:lnTo>
                    <a:pt x="1513" y="60943"/>
                  </a:lnTo>
                  <a:cubicBezTo>
                    <a:pt x="2045" y="59267"/>
                    <a:pt x="2535" y="57019"/>
                    <a:pt x="3066" y="54485"/>
                  </a:cubicBezTo>
                  <a:lnTo>
                    <a:pt x="3393" y="54485"/>
                  </a:lnTo>
                  <a:cubicBezTo>
                    <a:pt x="3393" y="54485"/>
                    <a:pt x="3557" y="54322"/>
                    <a:pt x="3393" y="54158"/>
                  </a:cubicBezTo>
                  <a:lnTo>
                    <a:pt x="3230" y="53627"/>
                  </a:lnTo>
                  <a:cubicBezTo>
                    <a:pt x="6786" y="35560"/>
                    <a:pt x="10546" y="654"/>
                    <a:pt x="10546" y="164"/>
                  </a:cubicBezTo>
                  <a:cubicBezTo>
                    <a:pt x="10546" y="164"/>
                    <a:pt x="10546" y="0"/>
                    <a:pt x="10383"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4"/>
            <p:cNvSpPr/>
            <p:nvPr/>
          </p:nvSpPr>
          <p:spPr>
            <a:xfrm>
              <a:off x="9476919" y="1275805"/>
              <a:ext cx="179718" cy="225815"/>
            </a:xfrm>
            <a:custGeom>
              <a:rect b="b" l="l" r="r" t="t"/>
              <a:pathLst>
                <a:path extrusionOk="0" h="5805" w="4620">
                  <a:moveTo>
                    <a:pt x="4251" y="0"/>
                  </a:moveTo>
                  <a:cubicBezTo>
                    <a:pt x="4088" y="0"/>
                    <a:pt x="4088" y="0"/>
                    <a:pt x="4088" y="164"/>
                  </a:cubicBezTo>
                  <a:lnTo>
                    <a:pt x="0" y="5477"/>
                  </a:lnTo>
                  <a:cubicBezTo>
                    <a:pt x="0" y="5477"/>
                    <a:pt x="0" y="5641"/>
                    <a:pt x="164" y="5804"/>
                  </a:cubicBezTo>
                  <a:lnTo>
                    <a:pt x="532" y="5804"/>
                  </a:lnTo>
                  <a:lnTo>
                    <a:pt x="4415" y="368"/>
                  </a:lnTo>
                  <a:cubicBezTo>
                    <a:pt x="4619" y="368"/>
                    <a:pt x="4415" y="164"/>
                    <a:pt x="4415"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4"/>
            <p:cNvSpPr/>
            <p:nvPr/>
          </p:nvSpPr>
          <p:spPr>
            <a:xfrm>
              <a:off x="8106294" y="2865830"/>
              <a:ext cx="1510565" cy="1636134"/>
            </a:xfrm>
            <a:custGeom>
              <a:rect b="b" l="l" r="r" t="t"/>
              <a:pathLst>
                <a:path extrusionOk="0" h="42060" w="38832">
                  <a:moveTo>
                    <a:pt x="1" y="0"/>
                  </a:moveTo>
                  <a:lnTo>
                    <a:pt x="5437" y="42059"/>
                  </a:lnTo>
                  <a:lnTo>
                    <a:pt x="34744" y="42059"/>
                  </a:lnTo>
                  <a:lnTo>
                    <a:pt x="38831" y="0"/>
                  </a:ln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4"/>
            <p:cNvSpPr/>
            <p:nvPr/>
          </p:nvSpPr>
          <p:spPr>
            <a:xfrm>
              <a:off x="8522881" y="3144086"/>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4"/>
            <p:cNvSpPr/>
            <p:nvPr/>
          </p:nvSpPr>
          <p:spPr>
            <a:xfrm>
              <a:off x="8483163" y="3104329"/>
              <a:ext cx="79512" cy="562883"/>
            </a:xfrm>
            <a:custGeom>
              <a:rect b="b" l="l" r="r" t="t"/>
              <a:pathLst>
                <a:path extrusionOk="0" h="14470" w="2044">
                  <a:moveTo>
                    <a:pt x="1022" y="0"/>
                  </a:moveTo>
                  <a:cubicBezTo>
                    <a:pt x="327" y="0"/>
                    <a:pt x="0" y="368"/>
                    <a:pt x="0" y="1022"/>
                  </a:cubicBezTo>
                  <a:lnTo>
                    <a:pt x="0" y="13448"/>
                  </a:lnTo>
                  <a:cubicBezTo>
                    <a:pt x="0" y="13979"/>
                    <a:pt x="327" y="14470"/>
                    <a:pt x="1022" y="14470"/>
                  </a:cubicBezTo>
                  <a:cubicBezTo>
                    <a:pt x="1553" y="14470"/>
                    <a:pt x="2044" y="13979"/>
                    <a:pt x="2044" y="13448"/>
                  </a:cubicBezTo>
                  <a:lnTo>
                    <a:pt x="2044" y="1022"/>
                  </a:lnTo>
                  <a:cubicBezTo>
                    <a:pt x="2044" y="368"/>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24"/>
            <p:cNvSpPr/>
            <p:nvPr/>
          </p:nvSpPr>
          <p:spPr>
            <a:xfrm>
              <a:off x="9139845" y="3031196"/>
              <a:ext cx="79512" cy="564478"/>
            </a:xfrm>
            <a:custGeom>
              <a:rect b="b" l="l" r="r" t="t"/>
              <a:pathLst>
                <a:path extrusionOk="0" h="14511" w="2044">
                  <a:moveTo>
                    <a:pt x="1022" y="0"/>
                  </a:moveTo>
                  <a:cubicBezTo>
                    <a:pt x="491" y="0"/>
                    <a:pt x="0" y="368"/>
                    <a:pt x="0" y="1022"/>
                  </a:cubicBezTo>
                  <a:lnTo>
                    <a:pt x="0" y="13488"/>
                  </a:lnTo>
                  <a:cubicBezTo>
                    <a:pt x="0" y="13979"/>
                    <a:pt x="491" y="14510"/>
                    <a:pt x="1022" y="14510"/>
                  </a:cubicBezTo>
                  <a:cubicBezTo>
                    <a:pt x="1512" y="14510"/>
                    <a:pt x="2044" y="13979"/>
                    <a:pt x="2044" y="13488"/>
                  </a:cubicBezTo>
                  <a:lnTo>
                    <a:pt x="2044" y="1022"/>
                  </a:lnTo>
                  <a:cubicBezTo>
                    <a:pt x="2044" y="368"/>
                    <a:pt x="1512"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4"/>
            <p:cNvSpPr/>
            <p:nvPr/>
          </p:nvSpPr>
          <p:spPr>
            <a:xfrm>
              <a:off x="8993540" y="3323729"/>
              <a:ext cx="79551" cy="562922"/>
            </a:xfrm>
            <a:custGeom>
              <a:rect b="b" l="l" r="r" t="t"/>
              <a:pathLst>
                <a:path extrusionOk="0" h="14471" w="2045">
                  <a:moveTo>
                    <a:pt x="1022" y="1"/>
                  </a:moveTo>
                  <a:cubicBezTo>
                    <a:pt x="491" y="1"/>
                    <a:pt x="1" y="328"/>
                    <a:pt x="1" y="1023"/>
                  </a:cubicBezTo>
                  <a:lnTo>
                    <a:pt x="1" y="13448"/>
                  </a:lnTo>
                  <a:cubicBezTo>
                    <a:pt x="1" y="14143"/>
                    <a:pt x="491" y="14470"/>
                    <a:pt x="1022" y="14470"/>
                  </a:cubicBezTo>
                  <a:cubicBezTo>
                    <a:pt x="1513" y="14470"/>
                    <a:pt x="2044" y="14143"/>
                    <a:pt x="2044" y="13448"/>
                  </a:cubicBezTo>
                  <a:lnTo>
                    <a:pt x="2044" y="1023"/>
                  </a:lnTo>
                  <a:cubicBezTo>
                    <a:pt x="2044" y="328"/>
                    <a:pt x="1513" y="1"/>
                    <a:pt x="10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4"/>
            <p:cNvSpPr/>
            <p:nvPr/>
          </p:nvSpPr>
          <p:spPr>
            <a:xfrm>
              <a:off x="9165286" y="3733975"/>
              <a:ext cx="79512" cy="569263"/>
            </a:xfrm>
            <a:custGeom>
              <a:rect b="b" l="l" r="r" t="t"/>
              <a:pathLst>
                <a:path extrusionOk="0" h="14634" w="2044">
                  <a:moveTo>
                    <a:pt x="1022" y="0"/>
                  </a:moveTo>
                  <a:cubicBezTo>
                    <a:pt x="368" y="0"/>
                    <a:pt x="0" y="532"/>
                    <a:pt x="0" y="1022"/>
                  </a:cubicBezTo>
                  <a:lnTo>
                    <a:pt x="0" y="13611"/>
                  </a:lnTo>
                  <a:cubicBezTo>
                    <a:pt x="0" y="14143"/>
                    <a:pt x="368" y="14633"/>
                    <a:pt x="1022" y="14633"/>
                  </a:cubicBezTo>
                  <a:cubicBezTo>
                    <a:pt x="1553" y="14633"/>
                    <a:pt x="2044" y="14143"/>
                    <a:pt x="2044" y="13611"/>
                  </a:cubicBezTo>
                  <a:lnTo>
                    <a:pt x="2044" y="1022"/>
                  </a:lnTo>
                  <a:cubicBezTo>
                    <a:pt x="2044" y="532"/>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1" name="Google Shape;481;p24"/>
          <p:cNvGrpSpPr/>
          <p:nvPr/>
        </p:nvGrpSpPr>
        <p:grpSpPr>
          <a:xfrm flipH="1">
            <a:off x="7839222" y="781050"/>
            <a:ext cx="1385931" cy="2705253"/>
            <a:chOff x="409722" y="228600"/>
            <a:chExt cx="1385931" cy="2705253"/>
          </a:xfrm>
        </p:grpSpPr>
        <p:grpSp>
          <p:nvGrpSpPr>
            <p:cNvPr id="482" name="Google Shape;482;p24"/>
            <p:cNvGrpSpPr/>
            <p:nvPr/>
          </p:nvGrpSpPr>
          <p:grpSpPr>
            <a:xfrm flipH="1" rot="-617154">
              <a:off x="575967" y="402323"/>
              <a:ext cx="1053440" cy="2450002"/>
              <a:chOff x="3817855" y="1437512"/>
              <a:chExt cx="541146" cy="1128254"/>
            </a:xfrm>
          </p:grpSpPr>
          <p:sp>
            <p:nvSpPr>
              <p:cNvPr id="483" name="Google Shape;483;p24"/>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4"/>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5" name="Google Shape;485;p24"/>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86" name="Google Shape;486;p24"/>
          <p:cNvCxnSpPr/>
          <p:nvPr/>
        </p:nvCxnSpPr>
        <p:spPr>
          <a:xfrm>
            <a:off x="481667" y="4824600"/>
            <a:ext cx="1133400" cy="0"/>
          </a:xfrm>
          <a:prstGeom prst="straightConnector1">
            <a:avLst/>
          </a:prstGeom>
          <a:noFill/>
          <a:ln cap="flat" cmpd="sng" w="19050">
            <a:solidFill>
              <a:schemeClr val="accent5"/>
            </a:solidFill>
            <a:prstDash val="solid"/>
            <a:round/>
            <a:headEnd len="med" w="med" type="none"/>
            <a:tailEnd len="med" w="med" type="none"/>
          </a:ln>
        </p:spPr>
      </p:cxnSp>
      <p:sp>
        <p:nvSpPr>
          <p:cNvPr id="487" name="Google Shape;487;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chemeClr val="accent3"/>
                </a:solidFill>
              </a:defRPr>
            </a:lvl1pPr>
            <a:lvl2pPr lvl="1">
              <a:buNone/>
              <a:defRPr>
                <a:solidFill>
                  <a:schemeClr val="accent3"/>
                </a:solidFill>
              </a:defRPr>
            </a:lvl2pPr>
            <a:lvl3pPr lvl="2">
              <a:buNone/>
              <a:defRPr>
                <a:solidFill>
                  <a:schemeClr val="accent3"/>
                </a:solidFill>
              </a:defRPr>
            </a:lvl3pPr>
            <a:lvl4pPr lvl="3">
              <a:buNone/>
              <a:defRPr>
                <a:solidFill>
                  <a:schemeClr val="accent3"/>
                </a:solidFill>
              </a:defRPr>
            </a:lvl4pPr>
            <a:lvl5pPr lvl="4">
              <a:buNone/>
              <a:defRPr>
                <a:solidFill>
                  <a:schemeClr val="accent3"/>
                </a:solidFill>
              </a:defRPr>
            </a:lvl5pPr>
            <a:lvl6pPr lvl="5">
              <a:buNone/>
              <a:defRPr>
                <a:solidFill>
                  <a:schemeClr val="accent3"/>
                </a:solidFill>
              </a:defRPr>
            </a:lvl6pPr>
            <a:lvl7pPr lvl="6">
              <a:buNone/>
              <a:defRPr>
                <a:solidFill>
                  <a:schemeClr val="accent3"/>
                </a:solidFill>
              </a:defRPr>
            </a:lvl7pPr>
            <a:lvl8pPr lvl="7">
              <a:buNone/>
              <a:defRPr>
                <a:solidFill>
                  <a:schemeClr val="accent3"/>
                </a:solidFill>
              </a:defRPr>
            </a:lvl8pPr>
            <a:lvl9pPr lvl="8">
              <a:buNone/>
              <a:defRPr>
                <a:solidFill>
                  <a:schemeClr val="accent3"/>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1">
    <p:bg>
      <p:bgPr>
        <a:solidFill>
          <a:schemeClr val="accent2"/>
        </a:solidFill>
      </p:bgPr>
    </p:bg>
    <p:spTree>
      <p:nvGrpSpPr>
        <p:cNvPr id="488" name="Shape 488"/>
        <p:cNvGrpSpPr/>
        <p:nvPr/>
      </p:nvGrpSpPr>
      <p:grpSpPr>
        <a:xfrm>
          <a:off x="0" y="0"/>
          <a:ext cx="0" cy="0"/>
          <a:chOff x="0" y="0"/>
          <a:chExt cx="0" cy="0"/>
        </a:xfrm>
      </p:grpSpPr>
      <p:grpSp>
        <p:nvGrpSpPr>
          <p:cNvPr id="489" name="Google Shape;489;p25"/>
          <p:cNvGrpSpPr/>
          <p:nvPr/>
        </p:nvGrpSpPr>
        <p:grpSpPr>
          <a:xfrm flipH="1" rot="10800000">
            <a:off x="319043" y="283350"/>
            <a:ext cx="8505900" cy="4576800"/>
            <a:chOff x="319043" y="283350"/>
            <a:chExt cx="8505900" cy="4576800"/>
          </a:xfrm>
        </p:grpSpPr>
        <p:sp>
          <p:nvSpPr>
            <p:cNvPr id="490" name="Google Shape;490;p25"/>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5"/>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5"/>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5"/>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4" name="Google Shape;494;p25"/>
          <p:cNvGrpSpPr/>
          <p:nvPr/>
        </p:nvGrpSpPr>
        <p:grpSpPr>
          <a:xfrm flipH="1">
            <a:off x="5880236" y="299000"/>
            <a:ext cx="2221064" cy="1202094"/>
            <a:chOff x="1289186" y="298550"/>
            <a:chExt cx="2221064" cy="1202094"/>
          </a:xfrm>
        </p:grpSpPr>
        <p:sp>
          <p:nvSpPr>
            <p:cNvPr id="495" name="Google Shape;495;p25"/>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5"/>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7" name="Google Shape;497;p25"/>
          <p:cNvGrpSpPr/>
          <p:nvPr/>
        </p:nvGrpSpPr>
        <p:grpSpPr>
          <a:xfrm>
            <a:off x="4281415" y="375214"/>
            <a:ext cx="581170" cy="125403"/>
            <a:chOff x="4685288" y="186288"/>
            <a:chExt cx="419375" cy="90485"/>
          </a:xfrm>
        </p:grpSpPr>
        <p:sp>
          <p:nvSpPr>
            <p:cNvPr id="498" name="Google Shape;498;p2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9" name="Google Shape;499;p25"/>
            <p:cNvGrpSpPr/>
            <p:nvPr/>
          </p:nvGrpSpPr>
          <p:grpSpPr>
            <a:xfrm>
              <a:off x="4685288" y="186300"/>
              <a:ext cx="419375" cy="90473"/>
              <a:chOff x="4390000" y="182175"/>
              <a:chExt cx="419375" cy="90473"/>
            </a:xfrm>
          </p:grpSpPr>
          <p:sp>
            <p:nvSpPr>
              <p:cNvPr id="500" name="Google Shape;500;p2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02" name="Google Shape;502;p25"/>
          <p:cNvSpPr txBox="1"/>
          <p:nvPr>
            <p:ph type="title"/>
          </p:nvPr>
        </p:nvSpPr>
        <p:spPr>
          <a:xfrm>
            <a:off x="2135550" y="1379600"/>
            <a:ext cx="4872900" cy="1601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9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503" name="Google Shape;503;p25"/>
          <p:cNvSpPr txBox="1"/>
          <p:nvPr>
            <p:ph idx="1" type="subTitle"/>
          </p:nvPr>
        </p:nvSpPr>
        <p:spPr>
          <a:xfrm>
            <a:off x="2135550" y="2963000"/>
            <a:ext cx="4872900" cy="80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04" name="Google Shape;504;p2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1_1">
    <p:spTree>
      <p:nvGrpSpPr>
        <p:cNvPr id="505" name="Shape 505"/>
        <p:cNvGrpSpPr/>
        <p:nvPr/>
      </p:nvGrpSpPr>
      <p:grpSpPr>
        <a:xfrm>
          <a:off x="0" y="0"/>
          <a:ext cx="0" cy="0"/>
          <a:chOff x="0" y="0"/>
          <a:chExt cx="0" cy="0"/>
        </a:xfrm>
      </p:grpSpPr>
      <p:grpSp>
        <p:nvGrpSpPr>
          <p:cNvPr id="506" name="Google Shape;506;p26"/>
          <p:cNvGrpSpPr/>
          <p:nvPr/>
        </p:nvGrpSpPr>
        <p:grpSpPr>
          <a:xfrm flipH="1">
            <a:off x="-9513" y="-6"/>
            <a:ext cx="9177947" cy="5143519"/>
            <a:chOff x="-9513" y="-6"/>
            <a:chExt cx="9177947" cy="5143519"/>
          </a:xfrm>
        </p:grpSpPr>
        <p:sp>
          <p:nvSpPr>
            <p:cNvPr id="507" name="Google Shape;507;p26"/>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6"/>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6"/>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6"/>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6"/>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6"/>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6"/>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4" name="Google Shape;514;p26"/>
          <p:cNvGrpSpPr/>
          <p:nvPr/>
        </p:nvGrpSpPr>
        <p:grpSpPr>
          <a:xfrm flipH="1">
            <a:off x="4296335" y="75177"/>
            <a:ext cx="581170" cy="125403"/>
            <a:chOff x="4685288" y="186288"/>
            <a:chExt cx="419375" cy="90485"/>
          </a:xfrm>
        </p:grpSpPr>
        <p:sp>
          <p:nvSpPr>
            <p:cNvPr id="515" name="Google Shape;515;p26"/>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6" name="Google Shape;516;p26"/>
            <p:cNvGrpSpPr/>
            <p:nvPr/>
          </p:nvGrpSpPr>
          <p:grpSpPr>
            <a:xfrm>
              <a:off x="4685288" y="186300"/>
              <a:ext cx="419375" cy="90473"/>
              <a:chOff x="4390000" y="182175"/>
              <a:chExt cx="419375" cy="90473"/>
            </a:xfrm>
          </p:grpSpPr>
          <p:sp>
            <p:nvSpPr>
              <p:cNvPr id="517" name="Google Shape;517;p26"/>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6"/>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19" name="Google Shape;519;p26"/>
          <p:cNvSpPr txBox="1"/>
          <p:nvPr>
            <p:ph type="title"/>
          </p:nvPr>
        </p:nvSpPr>
        <p:spPr>
          <a:xfrm>
            <a:off x="2724150" y="1291488"/>
            <a:ext cx="3695700" cy="69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20" name="Google Shape;520;p26"/>
          <p:cNvSpPr txBox="1"/>
          <p:nvPr>
            <p:ph idx="1" type="subTitle"/>
          </p:nvPr>
        </p:nvSpPr>
        <p:spPr>
          <a:xfrm>
            <a:off x="2724150" y="2042113"/>
            <a:ext cx="3695700" cy="18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21" name="Google Shape;521;p2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1_1_1">
    <p:bg>
      <p:bgPr>
        <a:solidFill>
          <a:schemeClr val="accent2"/>
        </a:solidFill>
      </p:bgPr>
    </p:bg>
    <p:spTree>
      <p:nvGrpSpPr>
        <p:cNvPr id="522" name="Shape 522"/>
        <p:cNvGrpSpPr/>
        <p:nvPr/>
      </p:nvGrpSpPr>
      <p:grpSpPr>
        <a:xfrm>
          <a:off x="0" y="0"/>
          <a:ext cx="0" cy="0"/>
          <a:chOff x="0" y="0"/>
          <a:chExt cx="0" cy="0"/>
        </a:xfrm>
      </p:grpSpPr>
      <p:sp>
        <p:nvSpPr>
          <p:cNvPr id="523" name="Google Shape;523;p27"/>
          <p:cNvSpPr txBox="1"/>
          <p:nvPr>
            <p:ph idx="1" type="body"/>
          </p:nvPr>
        </p:nvSpPr>
        <p:spPr>
          <a:xfrm>
            <a:off x="720000" y="1157450"/>
            <a:ext cx="4090200" cy="2616600"/>
          </a:xfrm>
          <a:prstGeom prst="rect">
            <a:avLst/>
          </a:prstGeom>
        </p:spPr>
        <p:txBody>
          <a:bodyPr anchorCtr="0" anchor="ctr" bIns="91425" lIns="91425" spcFirstLastPara="1" rIns="91425" wrap="square" tIns="91425">
            <a:noAutofit/>
          </a:bodyPr>
          <a:lstStyle>
            <a:lvl1pPr indent="-292100" lvl="0" marL="457200" rtl="0">
              <a:lnSpc>
                <a:spcPct val="100000"/>
              </a:lnSpc>
              <a:spcBef>
                <a:spcPts val="0"/>
              </a:spcBef>
              <a:spcAft>
                <a:spcPts val="0"/>
              </a:spcAft>
              <a:buSzPts val="1000"/>
              <a:buChar char="●"/>
              <a:defRPr sz="1600">
                <a:solidFill>
                  <a:srgbClr val="434343"/>
                </a:solidFill>
              </a:defRPr>
            </a:lvl1pPr>
            <a:lvl2pPr indent="-317500" lvl="1" marL="914400" rtl="0">
              <a:lnSpc>
                <a:spcPct val="115000"/>
              </a:lnSpc>
              <a:spcBef>
                <a:spcPts val="0"/>
              </a:spcBef>
              <a:spcAft>
                <a:spcPts val="0"/>
              </a:spcAft>
              <a:buSzPts val="1400"/>
              <a:buChar char="○"/>
              <a:defRPr>
                <a:solidFill>
                  <a:srgbClr val="434343"/>
                </a:solidFill>
              </a:defRPr>
            </a:lvl2pPr>
            <a:lvl3pPr indent="-317500" lvl="2" marL="1371600" rtl="0">
              <a:lnSpc>
                <a:spcPct val="115000"/>
              </a:lnSpc>
              <a:spcBef>
                <a:spcPts val="1600"/>
              </a:spcBef>
              <a:spcAft>
                <a:spcPts val="0"/>
              </a:spcAft>
              <a:buSzPts val="1400"/>
              <a:buChar char="■"/>
              <a:defRPr>
                <a:solidFill>
                  <a:srgbClr val="434343"/>
                </a:solidFill>
              </a:defRPr>
            </a:lvl3pPr>
            <a:lvl4pPr indent="-317500" lvl="3" marL="1828800" rtl="0">
              <a:lnSpc>
                <a:spcPct val="115000"/>
              </a:lnSpc>
              <a:spcBef>
                <a:spcPts val="1600"/>
              </a:spcBef>
              <a:spcAft>
                <a:spcPts val="0"/>
              </a:spcAft>
              <a:buSzPts val="1400"/>
              <a:buChar char="●"/>
              <a:defRPr>
                <a:solidFill>
                  <a:srgbClr val="434343"/>
                </a:solidFill>
              </a:defRPr>
            </a:lvl4pPr>
            <a:lvl5pPr indent="-317500" lvl="4" marL="2286000" rtl="0">
              <a:lnSpc>
                <a:spcPct val="115000"/>
              </a:lnSpc>
              <a:spcBef>
                <a:spcPts val="1600"/>
              </a:spcBef>
              <a:spcAft>
                <a:spcPts val="0"/>
              </a:spcAft>
              <a:buSzPts val="1400"/>
              <a:buChar char="○"/>
              <a:defRPr>
                <a:solidFill>
                  <a:srgbClr val="434343"/>
                </a:solidFill>
              </a:defRPr>
            </a:lvl5pPr>
            <a:lvl6pPr indent="-317500" lvl="5" marL="2743200" rtl="0">
              <a:lnSpc>
                <a:spcPct val="115000"/>
              </a:lnSpc>
              <a:spcBef>
                <a:spcPts val="1600"/>
              </a:spcBef>
              <a:spcAft>
                <a:spcPts val="0"/>
              </a:spcAft>
              <a:buSzPts val="1400"/>
              <a:buChar char="■"/>
              <a:defRPr>
                <a:solidFill>
                  <a:srgbClr val="434343"/>
                </a:solidFill>
              </a:defRPr>
            </a:lvl6pPr>
            <a:lvl7pPr indent="-317500" lvl="6" marL="3200400" rtl="0">
              <a:lnSpc>
                <a:spcPct val="115000"/>
              </a:lnSpc>
              <a:spcBef>
                <a:spcPts val="1600"/>
              </a:spcBef>
              <a:spcAft>
                <a:spcPts val="0"/>
              </a:spcAft>
              <a:buSzPts val="1400"/>
              <a:buChar char="●"/>
              <a:defRPr>
                <a:solidFill>
                  <a:srgbClr val="434343"/>
                </a:solidFill>
              </a:defRPr>
            </a:lvl7pPr>
            <a:lvl8pPr indent="-317500" lvl="7" marL="3657600" rtl="0">
              <a:lnSpc>
                <a:spcPct val="115000"/>
              </a:lnSpc>
              <a:spcBef>
                <a:spcPts val="1600"/>
              </a:spcBef>
              <a:spcAft>
                <a:spcPts val="0"/>
              </a:spcAft>
              <a:buSzPts val="1400"/>
              <a:buChar char="○"/>
              <a:defRPr>
                <a:solidFill>
                  <a:srgbClr val="434343"/>
                </a:solidFill>
              </a:defRPr>
            </a:lvl8pPr>
            <a:lvl9pPr indent="-317500" lvl="8" marL="4114800" rtl="0">
              <a:lnSpc>
                <a:spcPct val="115000"/>
              </a:lnSpc>
              <a:spcBef>
                <a:spcPts val="1600"/>
              </a:spcBef>
              <a:spcAft>
                <a:spcPts val="1600"/>
              </a:spcAft>
              <a:buSzPts val="1400"/>
              <a:buChar char="■"/>
              <a:defRPr>
                <a:solidFill>
                  <a:srgbClr val="434343"/>
                </a:solidFill>
              </a:defRPr>
            </a:lvl9pPr>
          </a:lstStyle>
          <a:p/>
        </p:txBody>
      </p:sp>
      <p:sp>
        <p:nvSpPr>
          <p:cNvPr id="524" name="Google Shape;524;p27"/>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5" name="Google Shape;525;p2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434343"/>
                </a:solidFill>
              </a:defRPr>
            </a:lvl1pPr>
            <a:lvl2pPr lvl="1">
              <a:buNone/>
              <a:defRPr>
                <a:solidFill>
                  <a:srgbClr val="434343"/>
                </a:solidFill>
              </a:defRPr>
            </a:lvl2pPr>
            <a:lvl3pPr lvl="2">
              <a:buNone/>
              <a:defRPr>
                <a:solidFill>
                  <a:srgbClr val="434343"/>
                </a:solidFill>
              </a:defRPr>
            </a:lvl3pPr>
            <a:lvl4pPr lvl="3">
              <a:buNone/>
              <a:defRPr>
                <a:solidFill>
                  <a:srgbClr val="434343"/>
                </a:solidFill>
              </a:defRPr>
            </a:lvl4pPr>
            <a:lvl5pPr lvl="4">
              <a:buNone/>
              <a:defRPr>
                <a:solidFill>
                  <a:srgbClr val="434343"/>
                </a:solidFill>
              </a:defRPr>
            </a:lvl5pPr>
            <a:lvl6pPr lvl="5">
              <a:buNone/>
              <a:defRPr>
                <a:solidFill>
                  <a:srgbClr val="434343"/>
                </a:solidFill>
              </a:defRPr>
            </a:lvl6pPr>
            <a:lvl7pPr lvl="6">
              <a:buNone/>
              <a:defRPr>
                <a:solidFill>
                  <a:srgbClr val="434343"/>
                </a:solidFill>
              </a:defRPr>
            </a:lvl7pPr>
            <a:lvl8pPr lvl="7">
              <a:buNone/>
              <a:defRPr>
                <a:solidFill>
                  <a:srgbClr val="434343"/>
                </a:solidFill>
              </a:defRPr>
            </a:lvl8pPr>
            <a:lvl9pPr lvl="8">
              <a:buNone/>
              <a:defRPr>
                <a:solidFill>
                  <a:srgbClr val="434343"/>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7">
    <p:bg>
      <p:bgPr>
        <a:solidFill>
          <a:schemeClr val="accent2"/>
        </a:solidFill>
      </p:bgPr>
    </p:bg>
    <p:spTree>
      <p:nvGrpSpPr>
        <p:cNvPr id="526" name="Shape 526"/>
        <p:cNvGrpSpPr/>
        <p:nvPr/>
      </p:nvGrpSpPr>
      <p:grpSpPr>
        <a:xfrm>
          <a:off x="0" y="0"/>
          <a:ext cx="0" cy="0"/>
          <a:chOff x="0" y="0"/>
          <a:chExt cx="0" cy="0"/>
        </a:xfrm>
      </p:grpSpPr>
      <p:sp>
        <p:nvSpPr>
          <p:cNvPr id="527" name="Google Shape;527;p28"/>
          <p:cNvSpPr txBox="1"/>
          <p:nvPr>
            <p:ph type="title"/>
          </p:nvPr>
        </p:nvSpPr>
        <p:spPr>
          <a:xfrm>
            <a:off x="708175" y="982950"/>
            <a:ext cx="3309000" cy="1868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28"/>
          <p:cNvSpPr txBox="1"/>
          <p:nvPr>
            <p:ph idx="1" type="subTitle"/>
          </p:nvPr>
        </p:nvSpPr>
        <p:spPr>
          <a:xfrm>
            <a:off x="708175" y="3155850"/>
            <a:ext cx="33090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29" name="Google Shape;529;p2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7_1">
    <p:bg>
      <p:bgPr>
        <a:solidFill>
          <a:schemeClr val="accent2"/>
        </a:solidFill>
      </p:bgPr>
    </p:bg>
    <p:spTree>
      <p:nvGrpSpPr>
        <p:cNvPr id="530" name="Shape 530"/>
        <p:cNvGrpSpPr/>
        <p:nvPr/>
      </p:nvGrpSpPr>
      <p:grpSpPr>
        <a:xfrm>
          <a:off x="0" y="0"/>
          <a:ext cx="0" cy="0"/>
          <a:chOff x="0" y="0"/>
          <a:chExt cx="0" cy="0"/>
        </a:xfrm>
      </p:grpSpPr>
      <p:sp>
        <p:nvSpPr>
          <p:cNvPr id="531" name="Google Shape;531;p29"/>
          <p:cNvSpPr txBox="1"/>
          <p:nvPr>
            <p:ph type="title"/>
          </p:nvPr>
        </p:nvSpPr>
        <p:spPr>
          <a:xfrm>
            <a:off x="720892" y="1507738"/>
            <a:ext cx="3079800" cy="1004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2" name="Google Shape;532;p29"/>
          <p:cNvSpPr txBox="1"/>
          <p:nvPr>
            <p:ph idx="1" type="subTitle"/>
          </p:nvPr>
        </p:nvSpPr>
        <p:spPr>
          <a:xfrm>
            <a:off x="720892" y="2631063"/>
            <a:ext cx="30798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533" name="Google Shape;533;p29"/>
          <p:cNvGrpSpPr/>
          <p:nvPr/>
        </p:nvGrpSpPr>
        <p:grpSpPr>
          <a:xfrm rot="5270711">
            <a:off x="1420376" y="-554645"/>
            <a:ext cx="1385941" cy="2705273"/>
            <a:chOff x="409722" y="228600"/>
            <a:chExt cx="1385931" cy="2705253"/>
          </a:xfrm>
        </p:grpSpPr>
        <p:grpSp>
          <p:nvGrpSpPr>
            <p:cNvPr id="534" name="Google Shape;534;p29"/>
            <p:cNvGrpSpPr/>
            <p:nvPr/>
          </p:nvGrpSpPr>
          <p:grpSpPr>
            <a:xfrm flipH="1" rot="-617154">
              <a:off x="575967" y="402323"/>
              <a:ext cx="1053440" cy="2450002"/>
              <a:chOff x="3817855" y="1437512"/>
              <a:chExt cx="541146" cy="1128254"/>
            </a:xfrm>
          </p:grpSpPr>
          <p:sp>
            <p:nvSpPr>
              <p:cNvPr id="535" name="Google Shape;535;p29"/>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9"/>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7" name="Google Shape;537;p29"/>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8" name="Google Shape;538;p2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17_1_1">
    <p:bg>
      <p:bgPr>
        <a:solidFill>
          <a:schemeClr val="accent2"/>
        </a:solidFill>
      </p:bgPr>
    </p:bg>
    <p:spTree>
      <p:nvGrpSpPr>
        <p:cNvPr id="539" name="Shape 539"/>
        <p:cNvGrpSpPr/>
        <p:nvPr/>
      </p:nvGrpSpPr>
      <p:grpSpPr>
        <a:xfrm>
          <a:off x="0" y="0"/>
          <a:ext cx="0" cy="0"/>
          <a:chOff x="0" y="0"/>
          <a:chExt cx="0" cy="0"/>
        </a:xfrm>
      </p:grpSpPr>
      <p:sp>
        <p:nvSpPr>
          <p:cNvPr id="540" name="Google Shape;540;p30"/>
          <p:cNvSpPr txBox="1"/>
          <p:nvPr>
            <p:ph type="title"/>
          </p:nvPr>
        </p:nvSpPr>
        <p:spPr>
          <a:xfrm>
            <a:off x="4590700" y="1502321"/>
            <a:ext cx="2042100" cy="942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1" name="Google Shape;541;p30"/>
          <p:cNvSpPr txBox="1"/>
          <p:nvPr>
            <p:ph idx="1" type="subTitle"/>
          </p:nvPr>
        </p:nvSpPr>
        <p:spPr>
          <a:xfrm>
            <a:off x="4590692" y="2636479"/>
            <a:ext cx="30816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542" name="Google Shape;542;p30"/>
          <p:cNvGrpSpPr/>
          <p:nvPr/>
        </p:nvGrpSpPr>
        <p:grpSpPr>
          <a:xfrm flipH="1">
            <a:off x="7293739" y="564591"/>
            <a:ext cx="1385931" cy="2705253"/>
            <a:chOff x="409722" y="228600"/>
            <a:chExt cx="1385931" cy="2705253"/>
          </a:xfrm>
        </p:grpSpPr>
        <p:grpSp>
          <p:nvGrpSpPr>
            <p:cNvPr id="543" name="Google Shape;543;p30"/>
            <p:cNvGrpSpPr/>
            <p:nvPr/>
          </p:nvGrpSpPr>
          <p:grpSpPr>
            <a:xfrm flipH="1" rot="-617154">
              <a:off x="575967" y="402323"/>
              <a:ext cx="1053440" cy="2450002"/>
              <a:chOff x="3817855" y="1437512"/>
              <a:chExt cx="541146" cy="1128254"/>
            </a:xfrm>
          </p:grpSpPr>
          <p:sp>
            <p:nvSpPr>
              <p:cNvPr id="544" name="Google Shape;544;p30"/>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0"/>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6" name="Google Shape;546;p30"/>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7" name="Google Shape;547;p3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17_1_1_1">
    <p:bg>
      <p:bgPr>
        <a:solidFill>
          <a:schemeClr val="accent2"/>
        </a:solidFill>
      </p:bgPr>
    </p:bg>
    <p:spTree>
      <p:nvGrpSpPr>
        <p:cNvPr id="548" name="Shape 548"/>
        <p:cNvGrpSpPr/>
        <p:nvPr/>
      </p:nvGrpSpPr>
      <p:grpSpPr>
        <a:xfrm>
          <a:off x="0" y="0"/>
          <a:ext cx="0" cy="0"/>
          <a:chOff x="0" y="0"/>
          <a:chExt cx="0" cy="0"/>
        </a:xfrm>
      </p:grpSpPr>
      <p:sp>
        <p:nvSpPr>
          <p:cNvPr id="549" name="Google Shape;549;p31"/>
          <p:cNvSpPr txBox="1"/>
          <p:nvPr>
            <p:ph idx="1" type="subTitle"/>
          </p:nvPr>
        </p:nvSpPr>
        <p:spPr>
          <a:xfrm>
            <a:off x="1576350" y="4171950"/>
            <a:ext cx="5991300" cy="41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50" name="Google Shape;550;p3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551" name="Google Shape;551;p31"/>
          <p:cNvGrpSpPr/>
          <p:nvPr/>
        </p:nvGrpSpPr>
        <p:grpSpPr>
          <a:xfrm rot="10670711">
            <a:off x="7293742" y="564593"/>
            <a:ext cx="1385941" cy="2705273"/>
            <a:chOff x="409722" y="228600"/>
            <a:chExt cx="1385931" cy="2705253"/>
          </a:xfrm>
        </p:grpSpPr>
        <p:grpSp>
          <p:nvGrpSpPr>
            <p:cNvPr id="552" name="Google Shape;552;p31"/>
            <p:cNvGrpSpPr/>
            <p:nvPr/>
          </p:nvGrpSpPr>
          <p:grpSpPr>
            <a:xfrm flipH="1" rot="-617154">
              <a:off x="575967" y="402323"/>
              <a:ext cx="1053440" cy="2450002"/>
              <a:chOff x="3817855" y="1437512"/>
              <a:chExt cx="541146" cy="1128254"/>
            </a:xfrm>
          </p:grpSpPr>
          <p:sp>
            <p:nvSpPr>
              <p:cNvPr id="553" name="Google Shape;553;p3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5" name="Google Shape;555;p31"/>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6" name="Google Shape;556;p31"/>
          <p:cNvGrpSpPr/>
          <p:nvPr/>
        </p:nvGrpSpPr>
        <p:grpSpPr>
          <a:xfrm rot="-129289">
            <a:off x="464317" y="1717068"/>
            <a:ext cx="1385941" cy="2705273"/>
            <a:chOff x="409722" y="228600"/>
            <a:chExt cx="1385931" cy="2705253"/>
          </a:xfrm>
        </p:grpSpPr>
        <p:grpSp>
          <p:nvGrpSpPr>
            <p:cNvPr id="557" name="Google Shape;557;p31"/>
            <p:cNvGrpSpPr/>
            <p:nvPr/>
          </p:nvGrpSpPr>
          <p:grpSpPr>
            <a:xfrm flipH="1" rot="-617154">
              <a:off x="575967" y="402323"/>
              <a:ext cx="1053440" cy="2450002"/>
              <a:chOff x="3817855" y="1437512"/>
              <a:chExt cx="541146" cy="1128254"/>
            </a:xfrm>
          </p:grpSpPr>
          <p:sp>
            <p:nvSpPr>
              <p:cNvPr id="558" name="Google Shape;558;p3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0" name="Google Shape;560;p31"/>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1" name="Google Shape;561;p3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17_1_1_1_2">
    <p:bg>
      <p:bgPr>
        <a:solidFill>
          <a:schemeClr val="accent2"/>
        </a:solidFill>
      </p:bgPr>
    </p:bg>
    <p:spTree>
      <p:nvGrpSpPr>
        <p:cNvPr id="562" name="Shape 562"/>
        <p:cNvGrpSpPr/>
        <p:nvPr/>
      </p:nvGrpSpPr>
      <p:grpSpPr>
        <a:xfrm>
          <a:off x="0" y="0"/>
          <a:ext cx="0" cy="0"/>
          <a:chOff x="0" y="0"/>
          <a:chExt cx="0" cy="0"/>
        </a:xfrm>
      </p:grpSpPr>
      <p:cxnSp>
        <p:nvCxnSpPr>
          <p:cNvPr id="563" name="Google Shape;563;p32"/>
          <p:cNvCxnSpPr/>
          <p:nvPr/>
        </p:nvCxnSpPr>
        <p:spPr>
          <a:xfrm rot="10800000">
            <a:off x="-123825" y="4171950"/>
            <a:ext cx="5791200" cy="0"/>
          </a:xfrm>
          <a:prstGeom prst="straightConnector1">
            <a:avLst/>
          </a:prstGeom>
          <a:noFill/>
          <a:ln cap="flat" cmpd="sng" w="28575">
            <a:solidFill>
              <a:schemeClr val="accent5"/>
            </a:solidFill>
            <a:prstDash val="solid"/>
            <a:round/>
            <a:headEnd len="med" w="med" type="none"/>
            <a:tailEnd len="med" w="med" type="none"/>
          </a:ln>
        </p:spPr>
      </p:cxnSp>
      <p:sp>
        <p:nvSpPr>
          <p:cNvPr id="564" name="Google Shape;564;p32"/>
          <p:cNvSpPr txBox="1"/>
          <p:nvPr>
            <p:ph idx="1" type="subTitle"/>
          </p:nvPr>
        </p:nvSpPr>
        <p:spPr>
          <a:xfrm>
            <a:off x="5302455" y="2342755"/>
            <a:ext cx="2995200" cy="1279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65" name="Google Shape;565;p32"/>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566" name="Google Shape;566;p32"/>
          <p:cNvGrpSpPr/>
          <p:nvPr/>
        </p:nvGrpSpPr>
        <p:grpSpPr>
          <a:xfrm>
            <a:off x="185862" y="2971418"/>
            <a:ext cx="898624" cy="1399943"/>
            <a:chOff x="1029350" y="2586825"/>
            <a:chExt cx="1127225" cy="1756075"/>
          </a:xfrm>
        </p:grpSpPr>
        <p:sp>
          <p:nvSpPr>
            <p:cNvPr id="567" name="Google Shape;567;p32"/>
            <p:cNvSpPr/>
            <p:nvPr/>
          </p:nvSpPr>
          <p:spPr>
            <a:xfrm>
              <a:off x="1293025" y="2586825"/>
              <a:ext cx="608900" cy="818625"/>
            </a:xfrm>
            <a:custGeom>
              <a:rect b="b" l="l" r="r" t="t"/>
              <a:pathLst>
                <a:path extrusionOk="0" h="32745" w="24356">
                  <a:moveTo>
                    <a:pt x="12925" y="0"/>
                  </a:moveTo>
                  <a:cubicBezTo>
                    <a:pt x="6916" y="0"/>
                    <a:pt x="1600" y="6659"/>
                    <a:pt x="816" y="15331"/>
                  </a:cubicBezTo>
                  <a:cubicBezTo>
                    <a:pt x="1" y="24385"/>
                    <a:pt x="4437" y="32126"/>
                    <a:pt x="10730" y="32715"/>
                  </a:cubicBezTo>
                  <a:cubicBezTo>
                    <a:pt x="10961" y="32735"/>
                    <a:pt x="11192" y="32745"/>
                    <a:pt x="11422" y="32745"/>
                  </a:cubicBezTo>
                  <a:cubicBezTo>
                    <a:pt x="17396" y="32745"/>
                    <a:pt x="22756" y="26043"/>
                    <a:pt x="23541" y="17368"/>
                  </a:cubicBezTo>
                  <a:cubicBezTo>
                    <a:pt x="24356" y="8360"/>
                    <a:pt x="19919" y="574"/>
                    <a:pt x="13627" y="30"/>
                  </a:cubicBezTo>
                  <a:cubicBezTo>
                    <a:pt x="13392" y="10"/>
                    <a:pt x="13158" y="0"/>
                    <a:pt x="12925" y="0"/>
                  </a:cubicBez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2"/>
            <p:cNvSpPr/>
            <p:nvPr/>
          </p:nvSpPr>
          <p:spPr>
            <a:xfrm>
              <a:off x="1484300" y="2596625"/>
              <a:ext cx="267100" cy="817125"/>
            </a:xfrm>
            <a:custGeom>
              <a:rect b="b" l="l" r="r" t="t"/>
              <a:pathLst>
                <a:path extrusionOk="0" h="32685" w="10684">
                  <a:moveTo>
                    <a:pt x="5931" y="1"/>
                  </a:moveTo>
                  <a:lnTo>
                    <a:pt x="4256" y="18742"/>
                  </a:lnTo>
                  <a:lnTo>
                    <a:pt x="408" y="12133"/>
                  </a:lnTo>
                  <a:lnTo>
                    <a:pt x="0" y="12585"/>
                  </a:lnTo>
                  <a:lnTo>
                    <a:pt x="4165" y="19783"/>
                  </a:lnTo>
                  <a:lnTo>
                    <a:pt x="3033" y="32639"/>
                  </a:lnTo>
                  <a:lnTo>
                    <a:pt x="3577" y="32685"/>
                  </a:lnTo>
                  <a:lnTo>
                    <a:pt x="4165" y="26121"/>
                  </a:lnTo>
                  <a:lnTo>
                    <a:pt x="4301" y="26302"/>
                  </a:lnTo>
                  <a:lnTo>
                    <a:pt x="10684" y="19285"/>
                  </a:lnTo>
                  <a:lnTo>
                    <a:pt x="10367" y="18742"/>
                  </a:lnTo>
                  <a:lnTo>
                    <a:pt x="4210" y="25442"/>
                  </a:lnTo>
                  <a:lnTo>
                    <a:pt x="4708" y="19964"/>
                  </a:lnTo>
                  <a:lnTo>
                    <a:pt x="4889" y="19783"/>
                  </a:lnTo>
                  <a:lnTo>
                    <a:pt x="4754" y="19557"/>
                  </a:lnTo>
                  <a:lnTo>
                    <a:pt x="6474" y="46"/>
                  </a:lnTo>
                  <a:lnTo>
                    <a:pt x="5931" y="1"/>
                  </a:lnTo>
                  <a:close/>
                </a:path>
              </a:pathLst>
            </a:custGeom>
            <a:solidFill>
              <a:schemeClr val="accent5"/>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2"/>
            <p:cNvSpPr/>
            <p:nvPr/>
          </p:nvSpPr>
          <p:spPr>
            <a:xfrm>
              <a:off x="1089325" y="3411475"/>
              <a:ext cx="1067250" cy="931425"/>
            </a:xfrm>
            <a:custGeom>
              <a:rect b="b" l="l" r="r" t="t"/>
              <a:pathLst>
                <a:path extrusionOk="0" h="37257" w="42690">
                  <a:moveTo>
                    <a:pt x="21367" y="0"/>
                  </a:moveTo>
                  <a:cubicBezTo>
                    <a:pt x="9552" y="0"/>
                    <a:pt x="1" y="8330"/>
                    <a:pt x="1" y="18606"/>
                  </a:cubicBezTo>
                  <a:cubicBezTo>
                    <a:pt x="1" y="28882"/>
                    <a:pt x="9552" y="37257"/>
                    <a:pt x="21367" y="37257"/>
                  </a:cubicBezTo>
                  <a:cubicBezTo>
                    <a:pt x="33137" y="37257"/>
                    <a:pt x="42689" y="28882"/>
                    <a:pt x="42689" y="18606"/>
                  </a:cubicBezTo>
                  <a:cubicBezTo>
                    <a:pt x="42689" y="8330"/>
                    <a:pt x="33137" y="0"/>
                    <a:pt x="21367"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2"/>
            <p:cNvSpPr/>
            <p:nvPr/>
          </p:nvSpPr>
          <p:spPr>
            <a:xfrm>
              <a:off x="1316800" y="3456725"/>
              <a:ext cx="613425" cy="363325"/>
            </a:xfrm>
            <a:custGeom>
              <a:rect b="b" l="l" r="r" t="t"/>
              <a:pathLst>
                <a:path extrusionOk="0" h="14533" w="24537">
                  <a:moveTo>
                    <a:pt x="12268" y="1"/>
                  </a:moveTo>
                  <a:cubicBezTo>
                    <a:pt x="5478" y="1"/>
                    <a:pt x="1" y="3260"/>
                    <a:pt x="1" y="7289"/>
                  </a:cubicBezTo>
                  <a:cubicBezTo>
                    <a:pt x="1" y="11273"/>
                    <a:pt x="5478" y="14532"/>
                    <a:pt x="12268" y="14532"/>
                  </a:cubicBezTo>
                  <a:cubicBezTo>
                    <a:pt x="19014" y="14532"/>
                    <a:pt x="24536" y="11273"/>
                    <a:pt x="24536" y="7289"/>
                  </a:cubicBezTo>
                  <a:cubicBezTo>
                    <a:pt x="24536" y="3260"/>
                    <a:pt x="19014" y="1"/>
                    <a:pt x="12268" y="1"/>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32"/>
            <p:cNvSpPr/>
            <p:nvPr/>
          </p:nvSpPr>
          <p:spPr>
            <a:xfrm>
              <a:off x="1029350" y="2977250"/>
              <a:ext cx="720925" cy="764525"/>
            </a:xfrm>
            <a:custGeom>
              <a:rect b="b" l="l" r="r" t="t"/>
              <a:pathLst>
                <a:path extrusionOk="0" h="30581" w="28837">
                  <a:moveTo>
                    <a:pt x="10477" y="0"/>
                  </a:moveTo>
                  <a:cubicBezTo>
                    <a:pt x="8956" y="0"/>
                    <a:pt x="7502" y="359"/>
                    <a:pt x="6202" y="1118"/>
                  </a:cubicBezTo>
                  <a:cubicBezTo>
                    <a:pt x="725" y="4286"/>
                    <a:pt x="0" y="13204"/>
                    <a:pt x="4572" y="21036"/>
                  </a:cubicBezTo>
                  <a:cubicBezTo>
                    <a:pt x="8010" y="26983"/>
                    <a:pt x="13509" y="30580"/>
                    <a:pt x="18335" y="30580"/>
                  </a:cubicBezTo>
                  <a:cubicBezTo>
                    <a:pt x="19865" y="30580"/>
                    <a:pt x="21327" y="30219"/>
                    <a:pt x="22635" y="29456"/>
                  </a:cubicBezTo>
                  <a:cubicBezTo>
                    <a:pt x="28112" y="26332"/>
                    <a:pt x="28837" y="17414"/>
                    <a:pt x="24310" y="9583"/>
                  </a:cubicBezTo>
                  <a:cubicBezTo>
                    <a:pt x="20832" y="3626"/>
                    <a:pt x="15311" y="0"/>
                    <a:pt x="10477" y="0"/>
                  </a:cubicBez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2"/>
            <p:cNvSpPr/>
            <p:nvPr/>
          </p:nvSpPr>
          <p:spPr>
            <a:xfrm>
              <a:off x="1188925" y="3006300"/>
              <a:ext cx="423275" cy="715275"/>
            </a:xfrm>
            <a:custGeom>
              <a:rect b="b" l="l" r="r" t="t"/>
              <a:pathLst>
                <a:path extrusionOk="0" h="28611" w="16931">
                  <a:moveTo>
                    <a:pt x="453" y="1"/>
                  </a:moveTo>
                  <a:lnTo>
                    <a:pt x="0" y="272"/>
                  </a:lnTo>
                  <a:lnTo>
                    <a:pt x="9461" y="16569"/>
                  </a:lnTo>
                  <a:lnTo>
                    <a:pt x="2490" y="13355"/>
                  </a:lnTo>
                  <a:lnTo>
                    <a:pt x="2399" y="13989"/>
                  </a:lnTo>
                  <a:lnTo>
                    <a:pt x="10005" y="17475"/>
                  </a:lnTo>
                  <a:lnTo>
                    <a:pt x="16478" y="28611"/>
                  </a:lnTo>
                  <a:lnTo>
                    <a:pt x="16931" y="28339"/>
                  </a:lnTo>
                  <a:lnTo>
                    <a:pt x="13626" y="22635"/>
                  </a:lnTo>
                  <a:lnTo>
                    <a:pt x="13807" y="22726"/>
                  </a:lnTo>
                  <a:lnTo>
                    <a:pt x="14984" y="13265"/>
                  </a:lnTo>
                  <a:lnTo>
                    <a:pt x="14396" y="13038"/>
                  </a:lnTo>
                  <a:lnTo>
                    <a:pt x="13264" y="22047"/>
                  </a:lnTo>
                  <a:lnTo>
                    <a:pt x="10503" y="17294"/>
                  </a:lnTo>
                  <a:lnTo>
                    <a:pt x="10548" y="17067"/>
                  </a:lnTo>
                  <a:lnTo>
                    <a:pt x="10322" y="16931"/>
                  </a:lnTo>
                  <a:lnTo>
                    <a:pt x="453" y="1"/>
                  </a:lnTo>
                  <a:close/>
                </a:path>
              </a:pathLst>
            </a:custGeom>
            <a:solidFill>
              <a:schemeClr val="accent5"/>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2"/>
            <p:cNvSpPr/>
            <p:nvPr/>
          </p:nvSpPr>
          <p:spPr>
            <a:xfrm>
              <a:off x="1497875" y="2904700"/>
              <a:ext cx="607775" cy="817750"/>
            </a:xfrm>
            <a:custGeom>
              <a:rect b="b" l="l" r="r" t="t"/>
              <a:pathLst>
                <a:path extrusionOk="0" h="32710" w="24311">
                  <a:moveTo>
                    <a:pt x="12875" y="1"/>
                  </a:moveTo>
                  <a:cubicBezTo>
                    <a:pt x="6883" y="1"/>
                    <a:pt x="1552" y="6688"/>
                    <a:pt x="770" y="15337"/>
                  </a:cubicBezTo>
                  <a:cubicBezTo>
                    <a:pt x="1" y="24345"/>
                    <a:pt x="4437" y="32132"/>
                    <a:pt x="10684" y="32675"/>
                  </a:cubicBezTo>
                  <a:cubicBezTo>
                    <a:pt x="10936" y="32698"/>
                    <a:pt x="11186" y="32710"/>
                    <a:pt x="11436" y="32710"/>
                  </a:cubicBezTo>
                  <a:cubicBezTo>
                    <a:pt x="17428" y="32710"/>
                    <a:pt x="22756" y="26022"/>
                    <a:pt x="23495" y="17374"/>
                  </a:cubicBezTo>
                  <a:cubicBezTo>
                    <a:pt x="24310" y="8365"/>
                    <a:pt x="19874" y="579"/>
                    <a:pt x="13627" y="36"/>
                  </a:cubicBezTo>
                  <a:cubicBezTo>
                    <a:pt x="13375" y="12"/>
                    <a:pt x="13124" y="1"/>
                    <a:pt x="12875" y="1"/>
                  </a:cubicBez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2"/>
            <p:cNvSpPr/>
            <p:nvPr/>
          </p:nvSpPr>
          <p:spPr>
            <a:xfrm>
              <a:off x="1688000" y="2913500"/>
              <a:ext cx="268250" cy="818275"/>
            </a:xfrm>
            <a:custGeom>
              <a:rect b="b" l="l" r="r" t="t"/>
              <a:pathLst>
                <a:path extrusionOk="0" h="32731" w="10730">
                  <a:moveTo>
                    <a:pt x="5976" y="1"/>
                  </a:moveTo>
                  <a:lnTo>
                    <a:pt x="4301" y="18787"/>
                  </a:lnTo>
                  <a:lnTo>
                    <a:pt x="453" y="12178"/>
                  </a:lnTo>
                  <a:lnTo>
                    <a:pt x="1" y="12631"/>
                  </a:lnTo>
                  <a:lnTo>
                    <a:pt x="4211" y="19829"/>
                  </a:lnTo>
                  <a:lnTo>
                    <a:pt x="3034" y="32685"/>
                  </a:lnTo>
                  <a:lnTo>
                    <a:pt x="3577" y="32730"/>
                  </a:lnTo>
                  <a:lnTo>
                    <a:pt x="4166" y="26121"/>
                  </a:lnTo>
                  <a:lnTo>
                    <a:pt x="4301" y="26347"/>
                  </a:lnTo>
                  <a:lnTo>
                    <a:pt x="10730" y="19285"/>
                  </a:lnTo>
                  <a:lnTo>
                    <a:pt x="10367" y="18787"/>
                  </a:lnTo>
                  <a:lnTo>
                    <a:pt x="4256" y="25487"/>
                  </a:lnTo>
                  <a:lnTo>
                    <a:pt x="4754" y="20010"/>
                  </a:lnTo>
                  <a:lnTo>
                    <a:pt x="4890" y="19829"/>
                  </a:lnTo>
                  <a:lnTo>
                    <a:pt x="4754" y="19602"/>
                  </a:lnTo>
                  <a:lnTo>
                    <a:pt x="6520" y="91"/>
                  </a:lnTo>
                  <a:lnTo>
                    <a:pt x="5976" y="1"/>
                  </a:lnTo>
                  <a:close/>
                </a:path>
              </a:pathLst>
            </a:custGeom>
            <a:solidFill>
              <a:schemeClr val="accent5"/>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5" name="Google Shape;575;p32"/>
          <p:cNvGrpSpPr/>
          <p:nvPr/>
        </p:nvGrpSpPr>
        <p:grpSpPr>
          <a:xfrm flipH="1" rot="4339236">
            <a:off x="6871105" y="3057801"/>
            <a:ext cx="1385973" cy="2705337"/>
            <a:chOff x="409722" y="228600"/>
            <a:chExt cx="1385931" cy="2705253"/>
          </a:xfrm>
        </p:grpSpPr>
        <p:grpSp>
          <p:nvGrpSpPr>
            <p:cNvPr id="576" name="Google Shape;576;p32"/>
            <p:cNvGrpSpPr/>
            <p:nvPr/>
          </p:nvGrpSpPr>
          <p:grpSpPr>
            <a:xfrm flipH="1" rot="-617154">
              <a:off x="575967" y="402323"/>
              <a:ext cx="1053440" cy="2450002"/>
              <a:chOff x="3817855" y="1437512"/>
              <a:chExt cx="541146" cy="1128254"/>
            </a:xfrm>
          </p:grpSpPr>
          <p:sp>
            <p:nvSpPr>
              <p:cNvPr id="577" name="Google Shape;577;p32"/>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2"/>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9" name="Google Shape;579;p32"/>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0" name="Google Shape;580;p3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8">
  <p:cSld name="CUSTOM_17_1_1_1_1">
    <p:bg>
      <p:bgPr>
        <a:solidFill>
          <a:schemeClr val="accent1"/>
        </a:solidFill>
      </p:bgPr>
    </p:bg>
    <p:spTree>
      <p:nvGrpSpPr>
        <p:cNvPr id="581" name="Shape 581"/>
        <p:cNvGrpSpPr/>
        <p:nvPr/>
      </p:nvGrpSpPr>
      <p:grpSpPr>
        <a:xfrm>
          <a:off x="0" y="0"/>
          <a:ext cx="0" cy="0"/>
          <a:chOff x="0" y="0"/>
          <a:chExt cx="0" cy="0"/>
        </a:xfrm>
      </p:grpSpPr>
      <p:grpSp>
        <p:nvGrpSpPr>
          <p:cNvPr id="582" name="Google Shape;582;p33"/>
          <p:cNvGrpSpPr/>
          <p:nvPr/>
        </p:nvGrpSpPr>
        <p:grpSpPr>
          <a:xfrm>
            <a:off x="4281415" y="75177"/>
            <a:ext cx="581170" cy="125403"/>
            <a:chOff x="4685288" y="186288"/>
            <a:chExt cx="419375" cy="90485"/>
          </a:xfrm>
        </p:grpSpPr>
        <p:sp>
          <p:nvSpPr>
            <p:cNvPr id="583" name="Google Shape;583;p3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4" name="Google Shape;584;p33"/>
            <p:cNvGrpSpPr/>
            <p:nvPr/>
          </p:nvGrpSpPr>
          <p:grpSpPr>
            <a:xfrm>
              <a:off x="4685288" y="186300"/>
              <a:ext cx="419375" cy="90473"/>
              <a:chOff x="4390000" y="182175"/>
              <a:chExt cx="419375" cy="90473"/>
            </a:xfrm>
          </p:grpSpPr>
          <p:sp>
            <p:nvSpPr>
              <p:cNvPr id="585" name="Google Shape;585;p3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87" name="Google Shape;587;p33"/>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3"/>
          <p:cNvSpPr/>
          <p:nvPr/>
        </p:nvSpPr>
        <p:spPr>
          <a:xfrm>
            <a:off x="7132742" y="-24296"/>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3"/>
          <p:cNvSpPr/>
          <p:nvPr/>
        </p:nvSpPr>
        <p:spPr>
          <a:xfrm flipH="1">
            <a:off x="-9513" y="402390"/>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3"/>
          <p:cNvSpPr/>
          <p:nvPr/>
        </p:nvSpPr>
        <p:spPr>
          <a:xfrm>
            <a:off x="7972352" y="1356826"/>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3"/>
          <p:cNvSpPr txBox="1"/>
          <p:nvPr>
            <p:ph type="title"/>
          </p:nvPr>
        </p:nvSpPr>
        <p:spPr>
          <a:xfrm>
            <a:off x="713163" y="3265075"/>
            <a:ext cx="7709100" cy="555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2" name="Google Shape;592;p33"/>
          <p:cNvSpPr txBox="1"/>
          <p:nvPr>
            <p:ph idx="1" type="subTitle"/>
          </p:nvPr>
        </p:nvSpPr>
        <p:spPr>
          <a:xfrm>
            <a:off x="713163" y="3877750"/>
            <a:ext cx="7709100" cy="555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593" name="Google Shape;593;p3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3">
    <p:bg>
      <p:bgPr>
        <a:solidFill>
          <a:schemeClr val="accent2"/>
        </a:solidFill>
      </p:bgPr>
    </p:bg>
    <p:spTree>
      <p:nvGrpSpPr>
        <p:cNvPr id="594" name="Shape 594"/>
        <p:cNvGrpSpPr/>
        <p:nvPr/>
      </p:nvGrpSpPr>
      <p:grpSpPr>
        <a:xfrm>
          <a:off x="0" y="0"/>
          <a:ext cx="0" cy="0"/>
          <a:chOff x="0" y="0"/>
          <a:chExt cx="0" cy="0"/>
        </a:xfrm>
      </p:grpSpPr>
      <p:sp>
        <p:nvSpPr>
          <p:cNvPr id="595" name="Google Shape;595;p34"/>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4"/>
          <p:cNvSpPr/>
          <p:nvPr/>
        </p:nvSpPr>
        <p:spPr>
          <a:xfrm flipH="1" rot="10800000">
            <a:off x="4671500" y="576000"/>
            <a:ext cx="3807600" cy="19005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4"/>
          <p:cNvSpPr/>
          <p:nvPr/>
        </p:nvSpPr>
        <p:spPr>
          <a:xfrm flipH="1" rot="10800000">
            <a:off x="4671500" y="2667000"/>
            <a:ext cx="3807600" cy="18957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4"/>
          <p:cNvSpPr/>
          <p:nvPr/>
        </p:nvSpPr>
        <p:spPr>
          <a:xfrm flipH="1" rot="10800000">
            <a:off x="661175" y="576000"/>
            <a:ext cx="3807600" cy="39867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9" name="Google Shape;599;p34"/>
          <p:cNvGrpSpPr/>
          <p:nvPr/>
        </p:nvGrpSpPr>
        <p:grpSpPr>
          <a:xfrm>
            <a:off x="648492" y="562303"/>
            <a:ext cx="1664885" cy="1737662"/>
            <a:chOff x="674764" y="590653"/>
            <a:chExt cx="1664885" cy="1737662"/>
          </a:xfrm>
        </p:grpSpPr>
        <p:sp>
          <p:nvSpPr>
            <p:cNvPr id="600" name="Google Shape;600;p34"/>
            <p:cNvSpPr/>
            <p:nvPr/>
          </p:nvSpPr>
          <p:spPr>
            <a:xfrm flipH="1">
              <a:off x="947000" y="591709"/>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4"/>
            <p:cNvSpPr/>
            <p:nvPr/>
          </p:nvSpPr>
          <p:spPr>
            <a:xfrm flipH="1">
              <a:off x="1535518" y="590653"/>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4"/>
            <p:cNvSpPr/>
            <p:nvPr/>
          </p:nvSpPr>
          <p:spPr>
            <a:xfrm flipH="1">
              <a:off x="674764" y="1598807"/>
              <a:ext cx="768932" cy="729508"/>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3" name="Google Shape;603;p34"/>
          <p:cNvGrpSpPr/>
          <p:nvPr/>
        </p:nvGrpSpPr>
        <p:grpSpPr>
          <a:xfrm flipH="1" rot="10800000">
            <a:off x="6688203" y="2649749"/>
            <a:ext cx="1805174" cy="1083810"/>
            <a:chOff x="6659628" y="3464137"/>
            <a:chExt cx="1805174" cy="1083810"/>
          </a:xfrm>
        </p:grpSpPr>
        <p:sp>
          <p:nvSpPr>
            <p:cNvPr id="604" name="Google Shape;604;p34"/>
            <p:cNvSpPr/>
            <p:nvPr/>
          </p:nvSpPr>
          <p:spPr>
            <a:xfrm flipH="1">
              <a:off x="6659628" y="3545595"/>
              <a:ext cx="1262868" cy="1002352"/>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4"/>
            <p:cNvSpPr/>
            <p:nvPr/>
          </p:nvSpPr>
          <p:spPr>
            <a:xfrm flipH="1" rot="10800000">
              <a:off x="7611614" y="3464137"/>
              <a:ext cx="853189" cy="845690"/>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6" name="Google Shape;606;p34"/>
          <p:cNvGrpSpPr/>
          <p:nvPr/>
        </p:nvGrpSpPr>
        <p:grpSpPr>
          <a:xfrm flipH="1" rot="10800000">
            <a:off x="6688203" y="559012"/>
            <a:ext cx="1805174" cy="1083810"/>
            <a:chOff x="6659628" y="3464137"/>
            <a:chExt cx="1805174" cy="1083810"/>
          </a:xfrm>
        </p:grpSpPr>
        <p:sp>
          <p:nvSpPr>
            <p:cNvPr id="607" name="Google Shape;607;p34"/>
            <p:cNvSpPr/>
            <p:nvPr/>
          </p:nvSpPr>
          <p:spPr>
            <a:xfrm flipH="1">
              <a:off x="6659628" y="3545595"/>
              <a:ext cx="1262868" cy="1002352"/>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4"/>
            <p:cNvSpPr/>
            <p:nvPr/>
          </p:nvSpPr>
          <p:spPr>
            <a:xfrm flipH="1" rot="10800000">
              <a:off x="7611614" y="3464137"/>
              <a:ext cx="853189" cy="845690"/>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9" name="Google Shape;609;p34"/>
          <p:cNvGrpSpPr/>
          <p:nvPr/>
        </p:nvGrpSpPr>
        <p:grpSpPr>
          <a:xfrm rot="10800000">
            <a:off x="2817889" y="2836934"/>
            <a:ext cx="1664885" cy="1737662"/>
            <a:chOff x="674764" y="590653"/>
            <a:chExt cx="1664885" cy="1737662"/>
          </a:xfrm>
        </p:grpSpPr>
        <p:sp>
          <p:nvSpPr>
            <p:cNvPr id="610" name="Google Shape;610;p34"/>
            <p:cNvSpPr/>
            <p:nvPr/>
          </p:nvSpPr>
          <p:spPr>
            <a:xfrm flipH="1">
              <a:off x="947000" y="591709"/>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4"/>
            <p:cNvSpPr/>
            <p:nvPr/>
          </p:nvSpPr>
          <p:spPr>
            <a:xfrm flipH="1">
              <a:off x="1535518" y="590653"/>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4"/>
            <p:cNvSpPr/>
            <p:nvPr/>
          </p:nvSpPr>
          <p:spPr>
            <a:xfrm flipH="1">
              <a:off x="674764" y="1598807"/>
              <a:ext cx="768932" cy="729508"/>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3" name="Google Shape;613;p34"/>
          <p:cNvSpPr txBox="1"/>
          <p:nvPr>
            <p:ph type="title"/>
          </p:nvPr>
        </p:nvSpPr>
        <p:spPr>
          <a:xfrm>
            <a:off x="1256775" y="1958850"/>
            <a:ext cx="2610900" cy="12258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614" name="Google Shape;614;p34"/>
          <p:cNvSpPr txBox="1"/>
          <p:nvPr>
            <p:ph idx="2" type="title"/>
          </p:nvPr>
        </p:nvSpPr>
        <p:spPr>
          <a:xfrm>
            <a:off x="4895850" y="2893326"/>
            <a:ext cx="3314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1"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15" name="Google Shape;615;p34"/>
          <p:cNvSpPr txBox="1"/>
          <p:nvPr>
            <p:ph idx="1" type="subTitle"/>
          </p:nvPr>
        </p:nvSpPr>
        <p:spPr>
          <a:xfrm>
            <a:off x="4895850" y="3409216"/>
            <a:ext cx="3314700" cy="960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616" name="Google Shape;616;p34"/>
          <p:cNvSpPr txBox="1"/>
          <p:nvPr>
            <p:ph idx="3" type="title"/>
          </p:nvPr>
        </p:nvSpPr>
        <p:spPr>
          <a:xfrm>
            <a:off x="4895850" y="774284"/>
            <a:ext cx="3314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1"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17" name="Google Shape;617;p34"/>
          <p:cNvSpPr txBox="1"/>
          <p:nvPr>
            <p:ph idx="4" type="subTitle"/>
          </p:nvPr>
        </p:nvSpPr>
        <p:spPr>
          <a:xfrm>
            <a:off x="4895850" y="1292608"/>
            <a:ext cx="3314700" cy="956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grpSp>
        <p:nvGrpSpPr>
          <p:cNvPr id="618" name="Google Shape;618;p34"/>
          <p:cNvGrpSpPr/>
          <p:nvPr/>
        </p:nvGrpSpPr>
        <p:grpSpPr>
          <a:xfrm>
            <a:off x="4281415" y="375214"/>
            <a:ext cx="581170" cy="125403"/>
            <a:chOff x="4685288" y="186288"/>
            <a:chExt cx="419375" cy="90485"/>
          </a:xfrm>
        </p:grpSpPr>
        <p:sp>
          <p:nvSpPr>
            <p:cNvPr id="619" name="Google Shape;619;p34"/>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0" name="Google Shape;620;p34"/>
            <p:cNvGrpSpPr/>
            <p:nvPr/>
          </p:nvGrpSpPr>
          <p:grpSpPr>
            <a:xfrm>
              <a:off x="4685288" y="186300"/>
              <a:ext cx="419375" cy="90473"/>
              <a:chOff x="4390000" y="182175"/>
              <a:chExt cx="419375" cy="90473"/>
            </a:xfrm>
          </p:grpSpPr>
          <p:sp>
            <p:nvSpPr>
              <p:cNvPr id="621" name="Google Shape;621;p34"/>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4"/>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23" name="Google Shape;623;p3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3_1">
    <p:spTree>
      <p:nvGrpSpPr>
        <p:cNvPr id="624" name="Shape 624"/>
        <p:cNvGrpSpPr/>
        <p:nvPr/>
      </p:nvGrpSpPr>
      <p:grpSpPr>
        <a:xfrm>
          <a:off x="0" y="0"/>
          <a:ext cx="0" cy="0"/>
          <a:chOff x="0" y="0"/>
          <a:chExt cx="0" cy="0"/>
        </a:xfrm>
      </p:grpSpPr>
      <p:sp>
        <p:nvSpPr>
          <p:cNvPr id="625" name="Google Shape;625;p35"/>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5"/>
          <p:cNvSpPr/>
          <p:nvPr/>
        </p:nvSpPr>
        <p:spPr>
          <a:xfrm rot="10800000">
            <a:off x="413925" y="3935018"/>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5"/>
          <p:cNvSpPr/>
          <p:nvPr/>
        </p:nvSpPr>
        <p:spPr>
          <a:xfrm rot="10800000">
            <a:off x="1481819" y="4205878"/>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5"/>
          <p:cNvSpPr/>
          <p:nvPr/>
        </p:nvSpPr>
        <p:spPr>
          <a:xfrm rot="10800000">
            <a:off x="6750722" y="-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5"/>
          <p:cNvSpPr/>
          <p:nvPr/>
        </p:nvSpPr>
        <p:spPr>
          <a:xfrm>
            <a:off x="8024650" y="406410"/>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5"/>
          <p:cNvSpPr/>
          <p:nvPr/>
        </p:nvSpPr>
        <p:spPr>
          <a:xfrm>
            <a:off x="8024650" y="128403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5"/>
          <p:cNvSpPr/>
          <p:nvPr/>
        </p:nvSpPr>
        <p:spPr>
          <a:xfrm rot="10800000">
            <a:off x="-9513" y="2627673"/>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2" name="Google Shape;632;p35"/>
          <p:cNvGrpSpPr/>
          <p:nvPr/>
        </p:nvGrpSpPr>
        <p:grpSpPr>
          <a:xfrm>
            <a:off x="4281415" y="75177"/>
            <a:ext cx="581170" cy="125403"/>
            <a:chOff x="4685288" y="186288"/>
            <a:chExt cx="419375" cy="90485"/>
          </a:xfrm>
        </p:grpSpPr>
        <p:sp>
          <p:nvSpPr>
            <p:cNvPr id="633" name="Google Shape;633;p3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4" name="Google Shape;634;p35"/>
            <p:cNvGrpSpPr/>
            <p:nvPr/>
          </p:nvGrpSpPr>
          <p:grpSpPr>
            <a:xfrm>
              <a:off x="4685288" y="186300"/>
              <a:ext cx="419375" cy="90473"/>
              <a:chOff x="4390000" y="182175"/>
              <a:chExt cx="419375" cy="90473"/>
            </a:xfrm>
          </p:grpSpPr>
          <p:sp>
            <p:nvSpPr>
              <p:cNvPr id="635" name="Google Shape;635;p3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37" name="Google Shape;637;p35"/>
          <p:cNvSpPr txBox="1"/>
          <p:nvPr>
            <p:ph idx="1" type="body"/>
          </p:nvPr>
        </p:nvSpPr>
        <p:spPr>
          <a:xfrm>
            <a:off x="1465050" y="1915549"/>
            <a:ext cx="2708700" cy="2389800"/>
          </a:xfrm>
          <a:prstGeom prst="rect">
            <a:avLst/>
          </a:prstGeom>
        </p:spPr>
        <p:txBody>
          <a:bodyPr anchorCtr="0" anchor="t" bIns="91425" lIns="91425" spcFirstLastPara="1" rIns="91425" wrap="square" tIns="91425">
            <a:noAutofit/>
          </a:bodyPr>
          <a:lstStyle>
            <a:lvl1pPr indent="-330200" lvl="0" marL="457200" rtl="0">
              <a:lnSpc>
                <a:spcPct val="100000"/>
              </a:lnSpc>
              <a:spcBef>
                <a:spcPts val="10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sp>
        <p:nvSpPr>
          <p:cNvPr id="638" name="Google Shape;638;p35"/>
          <p:cNvSpPr txBox="1"/>
          <p:nvPr>
            <p:ph type="title"/>
          </p:nvPr>
        </p:nvSpPr>
        <p:spPr>
          <a:xfrm>
            <a:off x="1465050" y="1507375"/>
            <a:ext cx="2708700" cy="426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b="1" sz="1800">
                <a:solidFill>
                  <a:schemeClr val="accent5"/>
                </a:solidFill>
              </a:defRPr>
            </a:lvl2pPr>
            <a:lvl3pPr lvl="2" rtl="0">
              <a:spcBef>
                <a:spcPts val="0"/>
              </a:spcBef>
              <a:spcAft>
                <a:spcPts val="0"/>
              </a:spcAft>
              <a:buClr>
                <a:schemeClr val="accent5"/>
              </a:buClr>
              <a:buSzPts val="1800"/>
              <a:buNone/>
              <a:defRPr b="1" sz="1800">
                <a:solidFill>
                  <a:schemeClr val="accent5"/>
                </a:solidFill>
              </a:defRPr>
            </a:lvl3pPr>
            <a:lvl4pPr lvl="3" rtl="0">
              <a:spcBef>
                <a:spcPts val="0"/>
              </a:spcBef>
              <a:spcAft>
                <a:spcPts val="0"/>
              </a:spcAft>
              <a:buClr>
                <a:schemeClr val="accent5"/>
              </a:buClr>
              <a:buSzPts val="1800"/>
              <a:buNone/>
              <a:defRPr b="1" sz="1800">
                <a:solidFill>
                  <a:schemeClr val="accent5"/>
                </a:solidFill>
              </a:defRPr>
            </a:lvl4pPr>
            <a:lvl5pPr lvl="4" rtl="0">
              <a:spcBef>
                <a:spcPts val="0"/>
              </a:spcBef>
              <a:spcAft>
                <a:spcPts val="0"/>
              </a:spcAft>
              <a:buClr>
                <a:schemeClr val="accent5"/>
              </a:buClr>
              <a:buSzPts val="1800"/>
              <a:buNone/>
              <a:defRPr b="1" sz="1800">
                <a:solidFill>
                  <a:schemeClr val="accent5"/>
                </a:solidFill>
              </a:defRPr>
            </a:lvl5pPr>
            <a:lvl6pPr lvl="5" rtl="0">
              <a:spcBef>
                <a:spcPts val="0"/>
              </a:spcBef>
              <a:spcAft>
                <a:spcPts val="0"/>
              </a:spcAft>
              <a:buClr>
                <a:schemeClr val="accent5"/>
              </a:buClr>
              <a:buSzPts val="1800"/>
              <a:buNone/>
              <a:defRPr b="1" sz="1800">
                <a:solidFill>
                  <a:schemeClr val="accent5"/>
                </a:solidFill>
              </a:defRPr>
            </a:lvl6pPr>
            <a:lvl7pPr lvl="6" rtl="0">
              <a:spcBef>
                <a:spcPts val="0"/>
              </a:spcBef>
              <a:spcAft>
                <a:spcPts val="0"/>
              </a:spcAft>
              <a:buClr>
                <a:schemeClr val="accent5"/>
              </a:buClr>
              <a:buSzPts val="1800"/>
              <a:buNone/>
              <a:defRPr b="1" sz="1800">
                <a:solidFill>
                  <a:schemeClr val="accent5"/>
                </a:solidFill>
              </a:defRPr>
            </a:lvl7pPr>
            <a:lvl8pPr lvl="7" rtl="0">
              <a:spcBef>
                <a:spcPts val="0"/>
              </a:spcBef>
              <a:spcAft>
                <a:spcPts val="0"/>
              </a:spcAft>
              <a:buClr>
                <a:schemeClr val="accent5"/>
              </a:buClr>
              <a:buSzPts val="1800"/>
              <a:buNone/>
              <a:defRPr b="1" sz="1800">
                <a:solidFill>
                  <a:schemeClr val="accent5"/>
                </a:solidFill>
              </a:defRPr>
            </a:lvl8pPr>
            <a:lvl9pPr lvl="8" rtl="0">
              <a:spcBef>
                <a:spcPts val="0"/>
              </a:spcBef>
              <a:spcAft>
                <a:spcPts val="0"/>
              </a:spcAft>
              <a:buClr>
                <a:schemeClr val="accent5"/>
              </a:buClr>
              <a:buSzPts val="1800"/>
              <a:buNone/>
              <a:defRPr b="1" sz="1800">
                <a:solidFill>
                  <a:schemeClr val="accent5"/>
                </a:solidFill>
              </a:defRPr>
            </a:lvl9pPr>
          </a:lstStyle>
          <a:p/>
        </p:txBody>
      </p:sp>
      <p:sp>
        <p:nvSpPr>
          <p:cNvPr id="639" name="Google Shape;639;p35"/>
          <p:cNvSpPr txBox="1"/>
          <p:nvPr>
            <p:ph idx="2" type="body"/>
          </p:nvPr>
        </p:nvSpPr>
        <p:spPr>
          <a:xfrm>
            <a:off x="4970251" y="1915549"/>
            <a:ext cx="2708700" cy="2389800"/>
          </a:xfrm>
          <a:prstGeom prst="rect">
            <a:avLst/>
          </a:prstGeom>
        </p:spPr>
        <p:txBody>
          <a:bodyPr anchorCtr="0" anchor="t" bIns="91425" lIns="91425" spcFirstLastPara="1" rIns="91425" wrap="square" tIns="91425">
            <a:noAutofit/>
          </a:bodyPr>
          <a:lstStyle>
            <a:lvl1pPr indent="-330200" lvl="0" marL="457200" rtl="0">
              <a:lnSpc>
                <a:spcPct val="100000"/>
              </a:lnSpc>
              <a:spcBef>
                <a:spcPts val="10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sp>
        <p:nvSpPr>
          <p:cNvPr id="640" name="Google Shape;640;p35"/>
          <p:cNvSpPr txBox="1"/>
          <p:nvPr>
            <p:ph idx="3" type="title"/>
          </p:nvPr>
        </p:nvSpPr>
        <p:spPr>
          <a:xfrm>
            <a:off x="4970250" y="1507375"/>
            <a:ext cx="2708700" cy="426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b="1" sz="1800">
                <a:solidFill>
                  <a:schemeClr val="accent5"/>
                </a:solidFill>
              </a:defRPr>
            </a:lvl2pPr>
            <a:lvl3pPr lvl="2" rtl="0">
              <a:spcBef>
                <a:spcPts val="0"/>
              </a:spcBef>
              <a:spcAft>
                <a:spcPts val="0"/>
              </a:spcAft>
              <a:buClr>
                <a:schemeClr val="accent5"/>
              </a:buClr>
              <a:buSzPts val="1800"/>
              <a:buNone/>
              <a:defRPr b="1" sz="1800">
                <a:solidFill>
                  <a:schemeClr val="accent5"/>
                </a:solidFill>
              </a:defRPr>
            </a:lvl3pPr>
            <a:lvl4pPr lvl="3" rtl="0">
              <a:spcBef>
                <a:spcPts val="0"/>
              </a:spcBef>
              <a:spcAft>
                <a:spcPts val="0"/>
              </a:spcAft>
              <a:buClr>
                <a:schemeClr val="accent5"/>
              </a:buClr>
              <a:buSzPts val="1800"/>
              <a:buNone/>
              <a:defRPr b="1" sz="1800">
                <a:solidFill>
                  <a:schemeClr val="accent5"/>
                </a:solidFill>
              </a:defRPr>
            </a:lvl4pPr>
            <a:lvl5pPr lvl="4" rtl="0">
              <a:spcBef>
                <a:spcPts val="0"/>
              </a:spcBef>
              <a:spcAft>
                <a:spcPts val="0"/>
              </a:spcAft>
              <a:buClr>
                <a:schemeClr val="accent5"/>
              </a:buClr>
              <a:buSzPts val="1800"/>
              <a:buNone/>
              <a:defRPr b="1" sz="1800">
                <a:solidFill>
                  <a:schemeClr val="accent5"/>
                </a:solidFill>
              </a:defRPr>
            </a:lvl5pPr>
            <a:lvl6pPr lvl="5" rtl="0">
              <a:spcBef>
                <a:spcPts val="0"/>
              </a:spcBef>
              <a:spcAft>
                <a:spcPts val="0"/>
              </a:spcAft>
              <a:buClr>
                <a:schemeClr val="accent5"/>
              </a:buClr>
              <a:buSzPts val="1800"/>
              <a:buNone/>
              <a:defRPr b="1" sz="1800">
                <a:solidFill>
                  <a:schemeClr val="accent5"/>
                </a:solidFill>
              </a:defRPr>
            </a:lvl6pPr>
            <a:lvl7pPr lvl="6" rtl="0">
              <a:spcBef>
                <a:spcPts val="0"/>
              </a:spcBef>
              <a:spcAft>
                <a:spcPts val="0"/>
              </a:spcAft>
              <a:buClr>
                <a:schemeClr val="accent5"/>
              </a:buClr>
              <a:buSzPts val="1800"/>
              <a:buNone/>
              <a:defRPr b="1" sz="1800">
                <a:solidFill>
                  <a:schemeClr val="accent5"/>
                </a:solidFill>
              </a:defRPr>
            </a:lvl7pPr>
            <a:lvl8pPr lvl="7" rtl="0">
              <a:spcBef>
                <a:spcPts val="0"/>
              </a:spcBef>
              <a:spcAft>
                <a:spcPts val="0"/>
              </a:spcAft>
              <a:buClr>
                <a:schemeClr val="accent5"/>
              </a:buClr>
              <a:buSzPts val="1800"/>
              <a:buNone/>
              <a:defRPr b="1" sz="1800">
                <a:solidFill>
                  <a:schemeClr val="accent5"/>
                </a:solidFill>
              </a:defRPr>
            </a:lvl8pPr>
            <a:lvl9pPr lvl="8" rtl="0">
              <a:spcBef>
                <a:spcPts val="0"/>
              </a:spcBef>
              <a:spcAft>
                <a:spcPts val="0"/>
              </a:spcAft>
              <a:buClr>
                <a:schemeClr val="accent5"/>
              </a:buClr>
              <a:buSzPts val="1800"/>
              <a:buNone/>
              <a:defRPr b="1" sz="1800">
                <a:solidFill>
                  <a:schemeClr val="accent5"/>
                </a:solidFill>
              </a:defRPr>
            </a:lvl9pPr>
          </a:lstStyle>
          <a:p/>
        </p:txBody>
      </p:sp>
      <p:sp>
        <p:nvSpPr>
          <p:cNvPr id="641" name="Google Shape;641;p35"/>
          <p:cNvSpPr txBox="1"/>
          <p:nvPr>
            <p:ph idx="4"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2" name="Google Shape;642;p3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19">
    <p:bg>
      <p:bgPr>
        <a:solidFill>
          <a:schemeClr val="accent2"/>
        </a:solidFill>
      </p:bgPr>
    </p:bg>
    <p:spTree>
      <p:nvGrpSpPr>
        <p:cNvPr id="643" name="Shape 643"/>
        <p:cNvGrpSpPr/>
        <p:nvPr/>
      </p:nvGrpSpPr>
      <p:grpSpPr>
        <a:xfrm>
          <a:off x="0" y="0"/>
          <a:ext cx="0" cy="0"/>
          <a:chOff x="0" y="0"/>
          <a:chExt cx="0" cy="0"/>
        </a:xfrm>
      </p:grpSpPr>
      <p:grpSp>
        <p:nvGrpSpPr>
          <p:cNvPr id="644" name="Google Shape;644;p36"/>
          <p:cNvGrpSpPr/>
          <p:nvPr/>
        </p:nvGrpSpPr>
        <p:grpSpPr>
          <a:xfrm flipH="1">
            <a:off x="-449238" y="1854311"/>
            <a:ext cx="1628818" cy="3133826"/>
            <a:chOff x="1801099" y="1658647"/>
            <a:chExt cx="720652" cy="1386465"/>
          </a:xfrm>
        </p:grpSpPr>
        <p:sp>
          <p:nvSpPr>
            <p:cNvPr id="645" name="Google Shape;645;p36"/>
            <p:cNvSpPr/>
            <p:nvPr/>
          </p:nvSpPr>
          <p:spPr>
            <a:xfrm>
              <a:off x="1801099" y="3002886"/>
              <a:ext cx="720652" cy="17"/>
            </a:xfrm>
            <a:custGeom>
              <a:rect b="b" l="l" r="r" t="t"/>
              <a:pathLst>
                <a:path extrusionOk="0" fill="none" h="1" w="43224">
                  <a:moveTo>
                    <a:pt x="1" y="1"/>
                  </a:moveTo>
                  <a:lnTo>
                    <a:pt x="43223" y="1"/>
                  </a:ln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6"/>
            <p:cNvSpPr/>
            <p:nvPr/>
          </p:nvSpPr>
          <p:spPr>
            <a:xfrm>
              <a:off x="2012001" y="2361972"/>
              <a:ext cx="451541" cy="683139"/>
            </a:xfrm>
            <a:custGeom>
              <a:rect b="b" l="l" r="r" t="t"/>
              <a:pathLst>
                <a:path extrusionOk="0" h="40974" w="27083">
                  <a:moveTo>
                    <a:pt x="4408" y="0"/>
                  </a:moveTo>
                  <a:cubicBezTo>
                    <a:pt x="4408" y="0"/>
                    <a:pt x="0" y="5928"/>
                    <a:pt x="0" y="15107"/>
                  </a:cubicBezTo>
                  <a:cubicBezTo>
                    <a:pt x="0" y="23983"/>
                    <a:pt x="6566" y="36475"/>
                    <a:pt x="8086" y="40974"/>
                  </a:cubicBezTo>
                  <a:lnTo>
                    <a:pt x="18998" y="40974"/>
                  </a:lnTo>
                  <a:cubicBezTo>
                    <a:pt x="19514" y="39484"/>
                    <a:pt x="20548" y="37113"/>
                    <a:pt x="21733" y="34317"/>
                  </a:cubicBezTo>
                  <a:cubicBezTo>
                    <a:pt x="24135" y="28603"/>
                    <a:pt x="27083" y="21065"/>
                    <a:pt x="27083" y="15107"/>
                  </a:cubicBezTo>
                  <a:cubicBezTo>
                    <a:pt x="27083" y="5897"/>
                    <a:pt x="22676" y="0"/>
                    <a:pt x="22676"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6"/>
            <p:cNvSpPr/>
            <p:nvPr/>
          </p:nvSpPr>
          <p:spPr>
            <a:xfrm>
              <a:off x="2222249" y="2499054"/>
              <a:ext cx="240217" cy="539722"/>
            </a:xfrm>
            <a:custGeom>
              <a:rect b="b" l="l" r="r" t="t"/>
              <a:pathLst>
                <a:path extrusionOk="0" h="32372" w="14408">
                  <a:moveTo>
                    <a:pt x="13648" y="0"/>
                  </a:moveTo>
                  <a:lnTo>
                    <a:pt x="13648" y="0"/>
                  </a:lnTo>
                  <a:cubicBezTo>
                    <a:pt x="14043" y="3192"/>
                    <a:pt x="13861" y="6444"/>
                    <a:pt x="13162" y="9605"/>
                  </a:cubicBezTo>
                  <a:cubicBezTo>
                    <a:pt x="11855" y="15411"/>
                    <a:pt x="7295" y="22159"/>
                    <a:pt x="3709" y="27174"/>
                  </a:cubicBezTo>
                  <a:cubicBezTo>
                    <a:pt x="2219" y="29271"/>
                    <a:pt x="882" y="31065"/>
                    <a:pt x="0" y="32372"/>
                  </a:cubicBezTo>
                  <a:lnTo>
                    <a:pt x="6323" y="32372"/>
                  </a:lnTo>
                  <a:cubicBezTo>
                    <a:pt x="6839" y="30882"/>
                    <a:pt x="7873" y="28511"/>
                    <a:pt x="9058" y="25715"/>
                  </a:cubicBezTo>
                  <a:cubicBezTo>
                    <a:pt x="11460" y="20001"/>
                    <a:pt x="14408" y="12463"/>
                    <a:pt x="14408" y="6505"/>
                  </a:cubicBezTo>
                  <a:cubicBezTo>
                    <a:pt x="14408" y="4286"/>
                    <a:pt x="14165" y="2128"/>
                    <a:pt x="136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6"/>
            <p:cNvSpPr/>
            <p:nvPr/>
          </p:nvSpPr>
          <p:spPr>
            <a:xfrm>
              <a:off x="2085986" y="2295589"/>
              <a:ext cx="304073" cy="96817"/>
            </a:xfrm>
            <a:custGeom>
              <a:rect b="b" l="l" r="r" t="t"/>
              <a:pathLst>
                <a:path extrusionOk="0" h="5807" w="18238">
                  <a:moveTo>
                    <a:pt x="0" y="1"/>
                  </a:moveTo>
                  <a:lnTo>
                    <a:pt x="0" y="4013"/>
                  </a:lnTo>
                  <a:cubicBezTo>
                    <a:pt x="0" y="4985"/>
                    <a:pt x="4073" y="5806"/>
                    <a:pt x="9119" y="5806"/>
                  </a:cubicBezTo>
                  <a:cubicBezTo>
                    <a:pt x="14134" y="5806"/>
                    <a:pt x="18238" y="4985"/>
                    <a:pt x="18238" y="4013"/>
                  </a:cubicBezTo>
                  <a:lnTo>
                    <a:pt x="18238" y="1"/>
                  </a:lnTo>
                  <a:close/>
                </a:path>
              </a:pathLst>
            </a:custGeom>
            <a:solidFill>
              <a:schemeClr val="accent1"/>
            </a:solid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36"/>
            <p:cNvSpPr/>
            <p:nvPr/>
          </p:nvSpPr>
          <p:spPr>
            <a:xfrm>
              <a:off x="2085469" y="2265182"/>
              <a:ext cx="304590" cy="60321"/>
            </a:xfrm>
            <a:custGeom>
              <a:rect b="b" l="l" r="r" t="t"/>
              <a:pathLst>
                <a:path extrusionOk="0" h="3618" w="18269">
                  <a:moveTo>
                    <a:pt x="9119" y="1"/>
                  </a:moveTo>
                  <a:cubicBezTo>
                    <a:pt x="4074" y="1"/>
                    <a:pt x="1" y="822"/>
                    <a:pt x="1" y="1825"/>
                  </a:cubicBezTo>
                  <a:cubicBezTo>
                    <a:pt x="1" y="2828"/>
                    <a:pt x="4074" y="3618"/>
                    <a:pt x="9119" y="3618"/>
                  </a:cubicBezTo>
                  <a:cubicBezTo>
                    <a:pt x="14165" y="3618"/>
                    <a:pt x="18269" y="2828"/>
                    <a:pt x="18269" y="1825"/>
                  </a:cubicBezTo>
                  <a:cubicBezTo>
                    <a:pt x="18269" y="822"/>
                    <a:pt x="14165" y="1"/>
                    <a:pt x="9119" y="1"/>
                  </a:cubicBezTo>
                  <a:close/>
                </a:path>
              </a:pathLst>
            </a:custGeom>
            <a:solidFill>
              <a:schemeClr val="accent6"/>
            </a:solid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6"/>
            <p:cNvSpPr/>
            <p:nvPr/>
          </p:nvSpPr>
          <p:spPr>
            <a:xfrm>
              <a:off x="2106758" y="2273800"/>
              <a:ext cx="261508" cy="40564"/>
            </a:xfrm>
            <a:custGeom>
              <a:rect b="b" l="l" r="r" t="t"/>
              <a:pathLst>
                <a:path extrusionOk="0" h="2433" w="15685">
                  <a:moveTo>
                    <a:pt x="7842" y="1"/>
                  </a:moveTo>
                  <a:cubicBezTo>
                    <a:pt x="3526" y="1"/>
                    <a:pt x="0" y="578"/>
                    <a:pt x="0" y="1308"/>
                  </a:cubicBezTo>
                  <a:cubicBezTo>
                    <a:pt x="0" y="2037"/>
                    <a:pt x="3526" y="2432"/>
                    <a:pt x="7842" y="2432"/>
                  </a:cubicBezTo>
                  <a:cubicBezTo>
                    <a:pt x="12189" y="2432"/>
                    <a:pt x="15685" y="2037"/>
                    <a:pt x="15685" y="1308"/>
                  </a:cubicBezTo>
                  <a:cubicBezTo>
                    <a:pt x="15685" y="578"/>
                    <a:pt x="12189" y="1"/>
                    <a:pt x="784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6"/>
            <p:cNvSpPr/>
            <p:nvPr/>
          </p:nvSpPr>
          <p:spPr>
            <a:xfrm>
              <a:off x="2085469" y="1852212"/>
              <a:ext cx="117091" cy="458644"/>
            </a:xfrm>
            <a:custGeom>
              <a:rect b="b" l="l" r="r" t="t"/>
              <a:pathLst>
                <a:path extrusionOk="0" fill="none" h="27509" w="7023">
                  <a:moveTo>
                    <a:pt x="1" y="0"/>
                  </a:moveTo>
                  <a:cubicBezTo>
                    <a:pt x="1" y="0"/>
                    <a:pt x="5958" y="12767"/>
                    <a:pt x="7022" y="27508"/>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6"/>
            <p:cNvSpPr/>
            <p:nvPr/>
          </p:nvSpPr>
          <p:spPr>
            <a:xfrm>
              <a:off x="2114860" y="2133949"/>
              <a:ext cx="70975" cy="46133"/>
            </a:xfrm>
            <a:custGeom>
              <a:rect b="b" l="l" r="r" t="t"/>
              <a:pathLst>
                <a:path extrusionOk="0" fill="none" h="2767" w="4257">
                  <a:moveTo>
                    <a:pt x="1" y="0"/>
                  </a:moveTo>
                  <a:lnTo>
                    <a:pt x="4256" y="2766"/>
                  </a:ln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6"/>
            <p:cNvSpPr/>
            <p:nvPr/>
          </p:nvSpPr>
          <p:spPr>
            <a:xfrm>
              <a:off x="2099656" y="2119245"/>
              <a:ext cx="30427" cy="29927"/>
            </a:xfrm>
            <a:custGeom>
              <a:rect b="b" l="l" r="r" t="t"/>
              <a:pathLst>
                <a:path extrusionOk="0" h="1795" w="1825">
                  <a:moveTo>
                    <a:pt x="913" y="1"/>
                  </a:moveTo>
                  <a:cubicBezTo>
                    <a:pt x="396" y="1"/>
                    <a:pt x="1" y="396"/>
                    <a:pt x="1" y="882"/>
                  </a:cubicBezTo>
                  <a:cubicBezTo>
                    <a:pt x="1" y="1399"/>
                    <a:pt x="396" y="1794"/>
                    <a:pt x="913" y="1794"/>
                  </a:cubicBezTo>
                  <a:cubicBezTo>
                    <a:pt x="1399" y="1794"/>
                    <a:pt x="1825" y="1399"/>
                    <a:pt x="1825" y="882"/>
                  </a:cubicBezTo>
                  <a:cubicBezTo>
                    <a:pt x="1825" y="396"/>
                    <a:pt x="1399" y="1"/>
                    <a:pt x="913" y="1"/>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6"/>
            <p:cNvSpPr/>
            <p:nvPr/>
          </p:nvSpPr>
          <p:spPr>
            <a:xfrm>
              <a:off x="2091554" y="2176510"/>
              <a:ext cx="73492" cy="131279"/>
            </a:xfrm>
            <a:custGeom>
              <a:rect b="b" l="l" r="r" t="t"/>
              <a:pathLst>
                <a:path extrusionOk="0" fill="none" h="7874" w="4408">
                  <a:moveTo>
                    <a:pt x="0" y="1"/>
                  </a:moveTo>
                  <a:cubicBezTo>
                    <a:pt x="0" y="1"/>
                    <a:pt x="3162" y="4864"/>
                    <a:pt x="4408" y="7873"/>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6"/>
            <p:cNvSpPr/>
            <p:nvPr/>
          </p:nvSpPr>
          <p:spPr>
            <a:xfrm>
              <a:off x="2039358" y="2206400"/>
              <a:ext cx="94283" cy="39547"/>
            </a:xfrm>
            <a:custGeom>
              <a:rect b="b" l="l" r="r" t="t"/>
              <a:pathLst>
                <a:path extrusionOk="0" fill="none" h="2372" w="5655">
                  <a:moveTo>
                    <a:pt x="1" y="1"/>
                  </a:moveTo>
                  <a:cubicBezTo>
                    <a:pt x="1" y="1"/>
                    <a:pt x="3891" y="1490"/>
                    <a:pt x="5654" y="2372"/>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36"/>
            <p:cNvSpPr/>
            <p:nvPr/>
          </p:nvSpPr>
          <p:spPr>
            <a:xfrm>
              <a:off x="2080918" y="2165874"/>
              <a:ext cx="21808" cy="21291"/>
            </a:xfrm>
            <a:custGeom>
              <a:rect b="b" l="l" r="r" t="t"/>
              <a:pathLst>
                <a:path extrusionOk="0" h="1277" w="1308">
                  <a:moveTo>
                    <a:pt x="638" y="0"/>
                  </a:moveTo>
                  <a:cubicBezTo>
                    <a:pt x="274" y="0"/>
                    <a:pt x="0" y="274"/>
                    <a:pt x="0" y="639"/>
                  </a:cubicBezTo>
                  <a:cubicBezTo>
                    <a:pt x="0" y="1003"/>
                    <a:pt x="274" y="1277"/>
                    <a:pt x="638" y="1277"/>
                  </a:cubicBezTo>
                  <a:cubicBezTo>
                    <a:pt x="1003" y="1277"/>
                    <a:pt x="1307" y="1003"/>
                    <a:pt x="1307" y="639"/>
                  </a:cubicBezTo>
                  <a:cubicBezTo>
                    <a:pt x="1307" y="274"/>
                    <a:pt x="1003" y="0"/>
                    <a:pt x="638"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6"/>
            <p:cNvSpPr/>
            <p:nvPr/>
          </p:nvSpPr>
          <p:spPr>
            <a:xfrm>
              <a:off x="2027205" y="2194247"/>
              <a:ext cx="24342" cy="24342"/>
            </a:xfrm>
            <a:custGeom>
              <a:rect b="b" l="l" r="r" t="t"/>
              <a:pathLst>
                <a:path extrusionOk="0" h="1460" w="1460">
                  <a:moveTo>
                    <a:pt x="730" y="0"/>
                  </a:moveTo>
                  <a:cubicBezTo>
                    <a:pt x="335" y="0"/>
                    <a:pt x="0" y="335"/>
                    <a:pt x="0" y="730"/>
                  </a:cubicBezTo>
                  <a:cubicBezTo>
                    <a:pt x="0" y="1155"/>
                    <a:pt x="335" y="1459"/>
                    <a:pt x="730" y="1459"/>
                  </a:cubicBezTo>
                  <a:cubicBezTo>
                    <a:pt x="1125" y="1459"/>
                    <a:pt x="1459" y="1155"/>
                    <a:pt x="1459" y="730"/>
                  </a:cubicBezTo>
                  <a:cubicBezTo>
                    <a:pt x="1459" y="335"/>
                    <a:pt x="1125" y="0"/>
                    <a:pt x="73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36"/>
            <p:cNvSpPr/>
            <p:nvPr/>
          </p:nvSpPr>
          <p:spPr>
            <a:xfrm>
              <a:off x="2255727" y="1670300"/>
              <a:ext cx="44616" cy="641074"/>
            </a:xfrm>
            <a:custGeom>
              <a:rect b="b" l="l" r="r" t="t"/>
              <a:pathLst>
                <a:path extrusionOk="0" fill="none" h="38451" w="2676">
                  <a:moveTo>
                    <a:pt x="2675" y="0"/>
                  </a:moveTo>
                  <a:cubicBezTo>
                    <a:pt x="2675" y="0"/>
                    <a:pt x="669" y="24590"/>
                    <a:pt x="1" y="38451"/>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6"/>
            <p:cNvSpPr/>
            <p:nvPr/>
          </p:nvSpPr>
          <p:spPr>
            <a:xfrm>
              <a:off x="2286635" y="1768091"/>
              <a:ext cx="63372" cy="72492"/>
            </a:xfrm>
            <a:custGeom>
              <a:rect b="b" l="l" r="r" t="t"/>
              <a:pathLst>
                <a:path extrusionOk="0" fill="none" h="4348" w="3801">
                  <a:moveTo>
                    <a:pt x="3800" y="1"/>
                  </a:moveTo>
                  <a:cubicBezTo>
                    <a:pt x="3800" y="1"/>
                    <a:pt x="1581" y="2463"/>
                    <a:pt x="1" y="4347"/>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6"/>
            <p:cNvSpPr/>
            <p:nvPr/>
          </p:nvSpPr>
          <p:spPr>
            <a:xfrm>
              <a:off x="2226337" y="1712360"/>
              <a:ext cx="63872" cy="85146"/>
            </a:xfrm>
            <a:custGeom>
              <a:rect b="b" l="l" r="r" t="t"/>
              <a:pathLst>
                <a:path extrusionOk="0" fill="none" h="5107" w="3831">
                  <a:moveTo>
                    <a:pt x="1" y="0"/>
                  </a:moveTo>
                  <a:cubicBezTo>
                    <a:pt x="1" y="0"/>
                    <a:pt x="2584" y="3465"/>
                    <a:pt x="3831" y="5107"/>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36"/>
            <p:cNvSpPr/>
            <p:nvPr/>
          </p:nvSpPr>
          <p:spPr>
            <a:xfrm>
              <a:off x="2276499" y="1863865"/>
              <a:ext cx="89715" cy="121142"/>
            </a:xfrm>
            <a:custGeom>
              <a:rect b="b" l="l" r="r" t="t"/>
              <a:pathLst>
                <a:path extrusionOk="0" fill="none" h="7266" w="5381">
                  <a:moveTo>
                    <a:pt x="5381" y="1"/>
                  </a:moveTo>
                  <a:cubicBezTo>
                    <a:pt x="5381" y="1"/>
                    <a:pt x="2220" y="4499"/>
                    <a:pt x="1" y="7265"/>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36"/>
            <p:cNvSpPr/>
            <p:nvPr/>
          </p:nvSpPr>
          <p:spPr>
            <a:xfrm>
              <a:off x="2217718" y="1984978"/>
              <a:ext cx="53735" cy="72992"/>
            </a:xfrm>
            <a:custGeom>
              <a:rect b="b" l="l" r="r" t="t"/>
              <a:pathLst>
                <a:path extrusionOk="0" fill="none" h="4378" w="3223">
                  <a:moveTo>
                    <a:pt x="1" y="0"/>
                  </a:moveTo>
                  <a:cubicBezTo>
                    <a:pt x="974" y="1550"/>
                    <a:pt x="2038" y="2979"/>
                    <a:pt x="3223" y="4377"/>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6"/>
            <p:cNvSpPr/>
            <p:nvPr/>
          </p:nvSpPr>
          <p:spPr>
            <a:xfrm>
              <a:off x="2263329" y="2135966"/>
              <a:ext cx="49167" cy="47150"/>
            </a:xfrm>
            <a:custGeom>
              <a:rect b="b" l="l" r="r" t="t"/>
              <a:pathLst>
                <a:path extrusionOk="0" fill="none" h="2828" w="2949">
                  <a:moveTo>
                    <a:pt x="2949" y="1"/>
                  </a:moveTo>
                  <a:cubicBezTo>
                    <a:pt x="2949" y="1"/>
                    <a:pt x="1004" y="1855"/>
                    <a:pt x="1" y="2828"/>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6"/>
            <p:cNvSpPr/>
            <p:nvPr/>
          </p:nvSpPr>
          <p:spPr>
            <a:xfrm>
              <a:off x="2304890" y="2115711"/>
              <a:ext cx="26359" cy="26359"/>
            </a:xfrm>
            <a:custGeom>
              <a:rect b="b" l="l" r="r" t="t"/>
              <a:pathLst>
                <a:path extrusionOk="0" h="1581" w="1581">
                  <a:moveTo>
                    <a:pt x="790" y="0"/>
                  </a:moveTo>
                  <a:cubicBezTo>
                    <a:pt x="365" y="0"/>
                    <a:pt x="0" y="335"/>
                    <a:pt x="0" y="790"/>
                  </a:cubicBezTo>
                  <a:cubicBezTo>
                    <a:pt x="0" y="1216"/>
                    <a:pt x="365" y="1581"/>
                    <a:pt x="790" y="1581"/>
                  </a:cubicBezTo>
                  <a:cubicBezTo>
                    <a:pt x="1216" y="1581"/>
                    <a:pt x="1581" y="1216"/>
                    <a:pt x="1581" y="790"/>
                  </a:cubicBezTo>
                  <a:cubicBezTo>
                    <a:pt x="1581" y="335"/>
                    <a:pt x="1216" y="0"/>
                    <a:pt x="79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6"/>
            <p:cNvSpPr/>
            <p:nvPr/>
          </p:nvSpPr>
          <p:spPr>
            <a:xfrm>
              <a:off x="2204048" y="1971792"/>
              <a:ext cx="26876" cy="26376"/>
            </a:xfrm>
            <a:custGeom>
              <a:rect b="b" l="l" r="r" t="t"/>
              <a:pathLst>
                <a:path extrusionOk="0" h="1582" w="1612">
                  <a:moveTo>
                    <a:pt x="821" y="1"/>
                  </a:moveTo>
                  <a:cubicBezTo>
                    <a:pt x="365" y="1"/>
                    <a:pt x="0" y="366"/>
                    <a:pt x="0" y="791"/>
                  </a:cubicBezTo>
                  <a:cubicBezTo>
                    <a:pt x="0" y="1247"/>
                    <a:pt x="365" y="1581"/>
                    <a:pt x="821" y="1581"/>
                  </a:cubicBezTo>
                  <a:cubicBezTo>
                    <a:pt x="1247" y="1581"/>
                    <a:pt x="1611" y="1247"/>
                    <a:pt x="1611" y="791"/>
                  </a:cubicBezTo>
                  <a:cubicBezTo>
                    <a:pt x="1611" y="366"/>
                    <a:pt x="1247" y="1"/>
                    <a:pt x="821" y="1"/>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6"/>
            <p:cNvSpPr/>
            <p:nvPr/>
          </p:nvSpPr>
          <p:spPr>
            <a:xfrm>
              <a:off x="2288669" y="1658647"/>
              <a:ext cx="23325" cy="23325"/>
            </a:xfrm>
            <a:custGeom>
              <a:rect b="b" l="l" r="r" t="t"/>
              <a:pathLst>
                <a:path extrusionOk="0" h="1399" w="1399">
                  <a:moveTo>
                    <a:pt x="699" y="0"/>
                  </a:moveTo>
                  <a:cubicBezTo>
                    <a:pt x="304" y="0"/>
                    <a:pt x="0" y="304"/>
                    <a:pt x="0" y="699"/>
                  </a:cubicBezTo>
                  <a:cubicBezTo>
                    <a:pt x="0" y="1095"/>
                    <a:pt x="304" y="1399"/>
                    <a:pt x="699" y="1399"/>
                  </a:cubicBezTo>
                  <a:cubicBezTo>
                    <a:pt x="1095" y="1399"/>
                    <a:pt x="1399" y="1095"/>
                    <a:pt x="1399" y="699"/>
                  </a:cubicBezTo>
                  <a:cubicBezTo>
                    <a:pt x="1399" y="304"/>
                    <a:pt x="1095" y="0"/>
                    <a:pt x="699"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6"/>
            <p:cNvSpPr/>
            <p:nvPr/>
          </p:nvSpPr>
          <p:spPr>
            <a:xfrm>
              <a:off x="2214684" y="1700707"/>
              <a:ext cx="22825" cy="22808"/>
            </a:xfrm>
            <a:custGeom>
              <a:rect b="b" l="l" r="r" t="t"/>
              <a:pathLst>
                <a:path extrusionOk="0" h="1368" w="1369">
                  <a:moveTo>
                    <a:pt x="700" y="0"/>
                  </a:moveTo>
                  <a:cubicBezTo>
                    <a:pt x="305" y="0"/>
                    <a:pt x="1" y="304"/>
                    <a:pt x="1" y="699"/>
                  </a:cubicBezTo>
                  <a:cubicBezTo>
                    <a:pt x="1" y="1064"/>
                    <a:pt x="305" y="1368"/>
                    <a:pt x="700" y="1368"/>
                  </a:cubicBezTo>
                  <a:cubicBezTo>
                    <a:pt x="1064" y="1368"/>
                    <a:pt x="1368" y="1064"/>
                    <a:pt x="1368" y="699"/>
                  </a:cubicBezTo>
                  <a:cubicBezTo>
                    <a:pt x="1368" y="304"/>
                    <a:pt x="1064" y="0"/>
                    <a:pt x="70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6"/>
            <p:cNvSpPr/>
            <p:nvPr/>
          </p:nvSpPr>
          <p:spPr>
            <a:xfrm>
              <a:off x="2300322" y="2124313"/>
              <a:ext cx="136331" cy="183481"/>
            </a:xfrm>
            <a:custGeom>
              <a:rect b="b" l="l" r="r" t="t"/>
              <a:pathLst>
                <a:path extrusionOk="0" fill="none" h="11005" w="8177">
                  <a:moveTo>
                    <a:pt x="0" y="11004"/>
                  </a:moveTo>
                  <a:cubicBezTo>
                    <a:pt x="0" y="11004"/>
                    <a:pt x="4377" y="3466"/>
                    <a:pt x="8177" y="1"/>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6"/>
            <p:cNvSpPr/>
            <p:nvPr/>
          </p:nvSpPr>
          <p:spPr>
            <a:xfrm>
              <a:off x="2342882" y="2169925"/>
              <a:ext cx="8636" cy="58287"/>
            </a:xfrm>
            <a:custGeom>
              <a:rect b="b" l="l" r="r" t="t"/>
              <a:pathLst>
                <a:path extrusionOk="0" fill="none" h="3496" w="518">
                  <a:moveTo>
                    <a:pt x="1" y="0"/>
                  </a:moveTo>
                  <a:cubicBezTo>
                    <a:pt x="335" y="1125"/>
                    <a:pt x="517" y="2311"/>
                    <a:pt x="517" y="3496"/>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6"/>
            <p:cNvSpPr/>
            <p:nvPr/>
          </p:nvSpPr>
          <p:spPr>
            <a:xfrm>
              <a:off x="2380892" y="2171442"/>
              <a:ext cx="63356" cy="15722"/>
            </a:xfrm>
            <a:custGeom>
              <a:rect b="b" l="l" r="r" t="t"/>
              <a:pathLst>
                <a:path extrusionOk="0" fill="none" h="943" w="3800">
                  <a:moveTo>
                    <a:pt x="0" y="943"/>
                  </a:moveTo>
                  <a:cubicBezTo>
                    <a:pt x="0" y="943"/>
                    <a:pt x="2402" y="122"/>
                    <a:pt x="3800" y="1"/>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6"/>
            <p:cNvSpPr/>
            <p:nvPr/>
          </p:nvSpPr>
          <p:spPr>
            <a:xfrm>
              <a:off x="2329712" y="2148136"/>
              <a:ext cx="26876" cy="26876"/>
            </a:xfrm>
            <a:custGeom>
              <a:rect b="b" l="l" r="r" t="t"/>
              <a:pathLst>
                <a:path extrusionOk="0" h="1612" w="1612">
                  <a:moveTo>
                    <a:pt x="791" y="0"/>
                  </a:moveTo>
                  <a:cubicBezTo>
                    <a:pt x="365" y="0"/>
                    <a:pt x="0" y="365"/>
                    <a:pt x="0" y="821"/>
                  </a:cubicBezTo>
                  <a:cubicBezTo>
                    <a:pt x="0" y="1247"/>
                    <a:pt x="365" y="1611"/>
                    <a:pt x="791" y="1611"/>
                  </a:cubicBezTo>
                  <a:cubicBezTo>
                    <a:pt x="1247" y="1611"/>
                    <a:pt x="1611" y="1247"/>
                    <a:pt x="1611" y="821"/>
                  </a:cubicBezTo>
                  <a:cubicBezTo>
                    <a:pt x="1611" y="365"/>
                    <a:pt x="1247" y="0"/>
                    <a:pt x="791"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6"/>
            <p:cNvSpPr/>
            <p:nvPr/>
          </p:nvSpPr>
          <p:spPr>
            <a:xfrm>
              <a:off x="2440690" y="2158272"/>
              <a:ext cx="26359" cy="26359"/>
            </a:xfrm>
            <a:custGeom>
              <a:rect b="b" l="l" r="r" t="t"/>
              <a:pathLst>
                <a:path extrusionOk="0" h="1581" w="1581">
                  <a:moveTo>
                    <a:pt x="790" y="0"/>
                  </a:moveTo>
                  <a:cubicBezTo>
                    <a:pt x="334" y="0"/>
                    <a:pt x="0" y="365"/>
                    <a:pt x="0" y="791"/>
                  </a:cubicBezTo>
                  <a:cubicBezTo>
                    <a:pt x="0" y="1247"/>
                    <a:pt x="334" y="1581"/>
                    <a:pt x="790" y="1581"/>
                  </a:cubicBezTo>
                  <a:cubicBezTo>
                    <a:pt x="1216" y="1581"/>
                    <a:pt x="1581" y="1247"/>
                    <a:pt x="1581" y="791"/>
                  </a:cubicBezTo>
                  <a:cubicBezTo>
                    <a:pt x="1581" y="365"/>
                    <a:pt x="1216" y="0"/>
                    <a:pt x="79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6"/>
            <p:cNvSpPr/>
            <p:nvPr/>
          </p:nvSpPr>
          <p:spPr>
            <a:xfrm>
              <a:off x="2433088" y="2102024"/>
              <a:ext cx="26359" cy="26876"/>
            </a:xfrm>
            <a:custGeom>
              <a:rect b="b" l="l" r="r" t="t"/>
              <a:pathLst>
                <a:path extrusionOk="0" h="1612" w="1581">
                  <a:moveTo>
                    <a:pt x="790" y="0"/>
                  </a:moveTo>
                  <a:cubicBezTo>
                    <a:pt x="335" y="0"/>
                    <a:pt x="0" y="365"/>
                    <a:pt x="0" y="791"/>
                  </a:cubicBezTo>
                  <a:cubicBezTo>
                    <a:pt x="0" y="1247"/>
                    <a:pt x="335" y="1611"/>
                    <a:pt x="790" y="1611"/>
                  </a:cubicBezTo>
                  <a:cubicBezTo>
                    <a:pt x="1216" y="1611"/>
                    <a:pt x="1581" y="1247"/>
                    <a:pt x="1581" y="791"/>
                  </a:cubicBezTo>
                  <a:cubicBezTo>
                    <a:pt x="1581" y="365"/>
                    <a:pt x="1216" y="0"/>
                    <a:pt x="79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4" name="Google Shape;674;p36"/>
          <p:cNvSpPr/>
          <p:nvPr/>
        </p:nvSpPr>
        <p:spPr>
          <a:xfrm>
            <a:off x="6593100" y="236401"/>
            <a:ext cx="1832405" cy="244805"/>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5" name="Google Shape;675;p36"/>
          <p:cNvGrpSpPr/>
          <p:nvPr/>
        </p:nvGrpSpPr>
        <p:grpSpPr>
          <a:xfrm flipH="1" rot="3718461">
            <a:off x="7128169" y="2914922"/>
            <a:ext cx="1386029" cy="2705445"/>
            <a:chOff x="409722" y="228600"/>
            <a:chExt cx="1385931" cy="2705253"/>
          </a:xfrm>
        </p:grpSpPr>
        <p:grpSp>
          <p:nvGrpSpPr>
            <p:cNvPr id="676" name="Google Shape;676;p36"/>
            <p:cNvGrpSpPr/>
            <p:nvPr/>
          </p:nvGrpSpPr>
          <p:grpSpPr>
            <a:xfrm flipH="1" rot="-617154">
              <a:off x="575967" y="402323"/>
              <a:ext cx="1053440" cy="2450002"/>
              <a:chOff x="3817855" y="1437512"/>
              <a:chExt cx="541146" cy="1128254"/>
            </a:xfrm>
          </p:grpSpPr>
          <p:sp>
            <p:nvSpPr>
              <p:cNvPr id="677" name="Google Shape;677;p36"/>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6"/>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9" name="Google Shape;679;p36"/>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0" name="Google Shape;680;p3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1" name="Google Shape;681;p36"/>
          <p:cNvSpPr txBox="1"/>
          <p:nvPr>
            <p:ph idx="1" type="body"/>
          </p:nvPr>
        </p:nvSpPr>
        <p:spPr>
          <a:xfrm>
            <a:off x="4566600" y="1285977"/>
            <a:ext cx="3858900" cy="32445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1200"/>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82" name="Google Shape;682;p36"/>
          <p:cNvSpPr txBox="1"/>
          <p:nvPr>
            <p:ph idx="2" type="body"/>
          </p:nvPr>
        </p:nvSpPr>
        <p:spPr>
          <a:xfrm>
            <a:off x="718500" y="1285877"/>
            <a:ext cx="3840000" cy="32445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1200"/>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83" name="Google Shape;683;p3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spTree>
      <p:nvGrpSpPr>
        <p:cNvPr id="684" name="Shape 684"/>
        <p:cNvGrpSpPr/>
        <p:nvPr/>
      </p:nvGrpSpPr>
      <p:grpSpPr>
        <a:xfrm>
          <a:off x="0" y="0"/>
          <a:ext cx="0" cy="0"/>
          <a:chOff x="0" y="0"/>
          <a:chExt cx="0" cy="0"/>
        </a:xfrm>
      </p:grpSpPr>
      <p:grpSp>
        <p:nvGrpSpPr>
          <p:cNvPr id="685" name="Google Shape;685;p37"/>
          <p:cNvGrpSpPr/>
          <p:nvPr/>
        </p:nvGrpSpPr>
        <p:grpSpPr>
          <a:xfrm>
            <a:off x="-97582" y="-6"/>
            <a:ext cx="9411247" cy="5153383"/>
            <a:chOff x="-97582" y="-6"/>
            <a:chExt cx="9411247" cy="5153383"/>
          </a:xfrm>
        </p:grpSpPr>
        <p:sp>
          <p:nvSpPr>
            <p:cNvPr id="686" name="Google Shape;686;p37"/>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7"/>
            <p:cNvSpPr/>
            <p:nvPr/>
          </p:nvSpPr>
          <p:spPr>
            <a:xfrm flipH="1">
              <a:off x="399046" y="0"/>
              <a:ext cx="1600279"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7"/>
            <p:cNvSpPr/>
            <p:nvPr/>
          </p:nvSpPr>
          <p:spPr>
            <a:xfrm flipH="1">
              <a:off x="1314444" y="-6"/>
              <a:ext cx="1250846"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7"/>
            <p:cNvSpPr/>
            <p:nvPr/>
          </p:nvSpPr>
          <p:spPr>
            <a:xfrm flipH="1">
              <a:off x="6735804"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7"/>
            <p:cNvSpPr/>
            <p:nvPr/>
          </p:nvSpPr>
          <p:spPr>
            <a:xfrm flipH="1" rot="10800000">
              <a:off x="8009700" y="3670093"/>
              <a:ext cx="1135497" cy="106700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7"/>
            <p:cNvSpPr/>
            <p:nvPr/>
          </p:nvSpPr>
          <p:spPr>
            <a:xfrm flipH="1">
              <a:off x="-24431" y="12287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2" name="Google Shape;692;p37"/>
            <p:cNvGrpSpPr/>
            <p:nvPr/>
          </p:nvGrpSpPr>
          <p:grpSpPr>
            <a:xfrm>
              <a:off x="4281415" y="75177"/>
              <a:ext cx="581170" cy="125403"/>
              <a:chOff x="4685288" y="186288"/>
              <a:chExt cx="419375" cy="90485"/>
            </a:xfrm>
          </p:grpSpPr>
          <p:sp>
            <p:nvSpPr>
              <p:cNvPr id="693" name="Google Shape;693;p37"/>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94" name="Google Shape;694;p37"/>
              <p:cNvGrpSpPr/>
              <p:nvPr/>
            </p:nvGrpSpPr>
            <p:grpSpPr>
              <a:xfrm>
                <a:off x="4685288" y="186300"/>
                <a:ext cx="419375" cy="90473"/>
                <a:chOff x="4390000" y="182175"/>
                <a:chExt cx="419375" cy="90473"/>
              </a:xfrm>
            </p:grpSpPr>
            <p:sp>
              <p:nvSpPr>
                <p:cNvPr id="695" name="Google Shape;695;p37"/>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7"/>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97" name="Google Shape;697;p37"/>
            <p:cNvGrpSpPr/>
            <p:nvPr/>
          </p:nvGrpSpPr>
          <p:grpSpPr>
            <a:xfrm rot="-1102275">
              <a:off x="239301" y="2899434"/>
              <a:ext cx="541146" cy="2225370"/>
              <a:chOff x="871338" y="1945155"/>
              <a:chExt cx="247109" cy="1016148"/>
            </a:xfrm>
          </p:grpSpPr>
          <p:sp>
            <p:nvSpPr>
              <p:cNvPr id="698" name="Google Shape;698;p37"/>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7"/>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7"/>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1" name="Google Shape;701;p37"/>
            <p:cNvSpPr/>
            <p:nvPr/>
          </p:nvSpPr>
          <p:spPr>
            <a:xfrm>
              <a:off x="7683774" y="926546"/>
              <a:ext cx="1629891" cy="217696"/>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2" name="Google Shape;702;p37"/>
          <p:cNvSpPr txBox="1"/>
          <p:nvPr>
            <p:ph idx="1" type="subTitle"/>
          </p:nvPr>
        </p:nvSpPr>
        <p:spPr>
          <a:xfrm>
            <a:off x="6450420" y="2989131"/>
            <a:ext cx="1517100" cy="3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latin typeface="Aldrich"/>
                <a:ea typeface="Aldrich"/>
                <a:cs typeface="Aldrich"/>
                <a:sym typeface="Aldrich"/>
              </a:defRPr>
            </a:lvl1pPr>
            <a:lvl2pPr lvl="1" rtl="0" algn="ctr">
              <a:lnSpc>
                <a:spcPct val="100000"/>
              </a:lnSpc>
              <a:spcBef>
                <a:spcPts val="0"/>
              </a:spcBef>
              <a:spcAft>
                <a:spcPts val="0"/>
              </a:spcAft>
              <a:buNone/>
              <a:defRPr b="1">
                <a:latin typeface="Aldrich"/>
                <a:ea typeface="Aldrich"/>
                <a:cs typeface="Aldrich"/>
                <a:sym typeface="Aldrich"/>
              </a:defRPr>
            </a:lvl2pPr>
            <a:lvl3pPr lvl="2" rtl="0" algn="ctr">
              <a:lnSpc>
                <a:spcPct val="100000"/>
              </a:lnSpc>
              <a:spcBef>
                <a:spcPts val="0"/>
              </a:spcBef>
              <a:spcAft>
                <a:spcPts val="0"/>
              </a:spcAft>
              <a:buNone/>
              <a:defRPr b="1">
                <a:latin typeface="Aldrich"/>
                <a:ea typeface="Aldrich"/>
                <a:cs typeface="Aldrich"/>
                <a:sym typeface="Aldrich"/>
              </a:defRPr>
            </a:lvl3pPr>
            <a:lvl4pPr lvl="3" rtl="0" algn="ctr">
              <a:lnSpc>
                <a:spcPct val="100000"/>
              </a:lnSpc>
              <a:spcBef>
                <a:spcPts val="0"/>
              </a:spcBef>
              <a:spcAft>
                <a:spcPts val="0"/>
              </a:spcAft>
              <a:buNone/>
              <a:defRPr b="1">
                <a:latin typeface="Aldrich"/>
                <a:ea typeface="Aldrich"/>
                <a:cs typeface="Aldrich"/>
                <a:sym typeface="Aldrich"/>
              </a:defRPr>
            </a:lvl4pPr>
            <a:lvl5pPr lvl="4" rtl="0" algn="ctr">
              <a:lnSpc>
                <a:spcPct val="100000"/>
              </a:lnSpc>
              <a:spcBef>
                <a:spcPts val="0"/>
              </a:spcBef>
              <a:spcAft>
                <a:spcPts val="0"/>
              </a:spcAft>
              <a:buNone/>
              <a:defRPr b="1">
                <a:latin typeface="Aldrich"/>
                <a:ea typeface="Aldrich"/>
                <a:cs typeface="Aldrich"/>
                <a:sym typeface="Aldrich"/>
              </a:defRPr>
            </a:lvl5pPr>
            <a:lvl6pPr lvl="5" rtl="0" algn="ctr">
              <a:lnSpc>
                <a:spcPct val="100000"/>
              </a:lnSpc>
              <a:spcBef>
                <a:spcPts val="0"/>
              </a:spcBef>
              <a:spcAft>
                <a:spcPts val="0"/>
              </a:spcAft>
              <a:buNone/>
              <a:defRPr b="1">
                <a:latin typeface="Aldrich"/>
                <a:ea typeface="Aldrich"/>
                <a:cs typeface="Aldrich"/>
                <a:sym typeface="Aldrich"/>
              </a:defRPr>
            </a:lvl6pPr>
            <a:lvl7pPr lvl="6" rtl="0" algn="ctr">
              <a:lnSpc>
                <a:spcPct val="100000"/>
              </a:lnSpc>
              <a:spcBef>
                <a:spcPts val="0"/>
              </a:spcBef>
              <a:spcAft>
                <a:spcPts val="0"/>
              </a:spcAft>
              <a:buNone/>
              <a:defRPr b="1">
                <a:latin typeface="Aldrich"/>
                <a:ea typeface="Aldrich"/>
                <a:cs typeface="Aldrich"/>
                <a:sym typeface="Aldrich"/>
              </a:defRPr>
            </a:lvl7pPr>
            <a:lvl8pPr lvl="7" rtl="0" algn="ctr">
              <a:lnSpc>
                <a:spcPct val="100000"/>
              </a:lnSpc>
              <a:spcBef>
                <a:spcPts val="0"/>
              </a:spcBef>
              <a:spcAft>
                <a:spcPts val="0"/>
              </a:spcAft>
              <a:buNone/>
              <a:defRPr b="1">
                <a:latin typeface="Aldrich"/>
                <a:ea typeface="Aldrich"/>
                <a:cs typeface="Aldrich"/>
                <a:sym typeface="Aldrich"/>
              </a:defRPr>
            </a:lvl8pPr>
            <a:lvl9pPr lvl="8" rtl="0" algn="ctr">
              <a:lnSpc>
                <a:spcPct val="100000"/>
              </a:lnSpc>
              <a:spcBef>
                <a:spcPts val="0"/>
              </a:spcBef>
              <a:spcAft>
                <a:spcPts val="0"/>
              </a:spcAft>
              <a:buNone/>
              <a:defRPr b="1">
                <a:latin typeface="Aldrich"/>
                <a:ea typeface="Aldrich"/>
                <a:cs typeface="Aldrich"/>
                <a:sym typeface="Aldrich"/>
              </a:defRPr>
            </a:lvl9pPr>
          </a:lstStyle>
          <a:p/>
        </p:txBody>
      </p:sp>
      <p:sp>
        <p:nvSpPr>
          <p:cNvPr id="703" name="Google Shape;703;p37"/>
          <p:cNvSpPr txBox="1"/>
          <p:nvPr>
            <p:ph idx="2" type="subTitle"/>
          </p:nvPr>
        </p:nvSpPr>
        <p:spPr>
          <a:xfrm>
            <a:off x="5997120" y="3373105"/>
            <a:ext cx="2423700" cy="54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704" name="Google Shape;704;p37"/>
          <p:cNvSpPr txBox="1"/>
          <p:nvPr>
            <p:ph idx="3" type="subTitle"/>
          </p:nvPr>
        </p:nvSpPr>
        <p:spPr>
          <a:xfrm>
            <a:off x="3813450" y="2989131"/>
            <a:ext cx="1517100" cy="3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latin typeface="Aldrich"/>
                <a:ea typeface="Aldrich"/>
                <a:cs typeface="Aldrich"/>
                <a:sym typeface="Aldrich"/>
              </a:defRPr>
            </a:lvl1pPr>
            <a:lvl2pPr lvl="1" rtl="0" algn="ctr">
              <a:lnSpc>
                <a:spcPct val="100000"/>
              </a:lnSpc>
              <a:spcBef>
                <a:spcPts val="0"/>
              </a:spcBef>
              <a:spcAft>
                <a:spcPts val="0"/>
              </a:spcAft>
              <a:buNone/>
              <a:defRPr b="1">
                <a:latin typeface="Aldrich"/>
                <a:ea typeface="Aldrich"/>
                <a:cs typeface="Aldrich"/>
                <a:sym typeface="Aldrich"/>
              </a:defRPr>
            </a:lvl2pPr>
            <a:lvl3pPr lvl="2" rtl="0" algn="ctr">
              <a:lnSpc>
                <a:spcPct val="100000"/>
              </a:lnSpc>
              <a:spcBef>
                <a:spcPts val="0"/>
              </a:spcBef>
              <a:spcAft>
                <a:spcPts val="0"/>
              </a:spcAft>
              <a:buNone/>
              <a:defRPr b="1">
                <a:latin typeface="Aldrich"/>
                <a:ea typeface="Aldrich"/>
                <a:cs typeface="Aldrich"/>
                <a:sym typeface="Aldrich"/>
              </a:defRPr>
            </a:lvl3pPr>
            <a:lvl4pPr lvl="3" rtl="0" algn="ctr">
              <a:lnSpc>
                <a:spcPct val="100000"/>
              </a:lnSpc>
              <a:spcBef>
                <a:spcPts val="0"/>
              </a:spcBef>
              <a:spcAft>
                <a:spcPts val="0"/>
              </a:spcAft>
              <a:buNone/>
              <a:defRPr b="1">
                <a:latin typeface="Aldrich"/>
                <a:ea typeface="Aldrich"/>
                <a:cs typeface="Aldrich"/>
                <a:sym typeface="Aldrich"/>
              </a:defRPr>
            </a:lvl4pPr>
            <a:lvl5pPr lvl="4" rtl="0" algn="ctr">
              <a:lnSpc>
                <a:spcPct val="100000"/>
              </a:lnSpc>
              <a:spcBef>
                <a:spcPts val="0"/>
              </a:spcBef>
              <a:spcAft>
                <a:spcPts val="0"/>
              </a:spcAft>
              <a:buNone/>
              <a:defRPr b="1">
                <a:latin typeface="Aldrich"/>
                <a:ea typeface="Aldrich"/>
                <a:cs typeface="Aldrich"/>
                <a:sym typeface="Aldrich"/>
              </a:defRPr>
            </a:lvl5pPr>
            <a:lvl6pPr lvl="5" rtl="0" algn="ctr">
              <a:lnSpc>
                <a:spcPct val="100000"/>
              </a:lnSpc>
              <a:spcBef>
                <a:spcPts val="0"/>
              </a:spcBef>
              <a:spcAft>
                <a:spcPts val="0"/>
              </a:spcAft>
              <a:buNone/>
              <a:defRPr b="1">
                <a:latin typeface="Aldrich"/>
                <a:ea typeface="Aldrich"/>
                <a:cs typeface="Aldrich"/>
                <a:sym typeface="Aldrich"/>
              </a:defRPr>
            </a:lvl6pPr>
            <a:lvl7pPr lvl="6" rtl="0" algn="ctr">
              <a:lnSpc>
                <a:spcPct val="100000"/>
              </a:lnSpc>
              <a:spcBef>
                <a:spcPts val="0"/>
              </a:spcBef>
              <a:spcAft>
                <a:spcPts val="0"/>
              </a:spcAft>
              <a:buNone/>
              <a:defRPr b="1">
                <a:latin typeface="Aldrich"/>
                <a:ea typeface="Aldrich"/>
                <a:cs typeface="Aldrich"/>
                <a:sym typeface="Aldrich"/>
              </a:defRPr>
            </a:lvl7pPr>
            <a:lvl8pPr lvl="7" rtl="0" algn="ctr">
              <a:lnSpc>
                <a:spcPct val="100000"/>
              </a:lnSpc>
              <a:spcBef>
                <a:spcPts val="0"/>
              </a:spcBef>
              <a:spcAft>
                <a:spcPts val="0"/>
              </a:spcAft>
              <a:buNone/>
              <a:defRPr b="1">
                <a:latin typeface="Aldrich"/>
                <a:ea typeface="Aldrich"/>
                <a:cs typeface="Aldrich"/>
                <a:sym typeface="Aldrich"/>
              </a:defRPr>
            </a:lvl8pPr>
            <a:lvl9pPr lvl="8" rtl="0" algn="ctr">
              <a:lnSpc>
                <a:spcPct val="100000"/>
              </a:lnSpc>
              <a:spcBef>
                <a:spcPts val="0"/>
              </a:spcBef>
              <a:spcAft>
                <a:spcPts val="0"/>
              </a:spcAft>
              <a:buNone/>
              <a:defRPr b="1">
                <a:latin typeface="Aldrich"/>
                <a:ea typeface="Aldrich"/>
                <a:cs typeface="Aldrich"/>
                <a:sym typeface="Aldrich"/>
              </a:defRPr>
            </a:lvl9pPr>
          </a:lstStyle>
          <a:p/>
        </p:txBody>
      </p:sp>
      <p:sp>
        <p:nvSpPr>
          <p:cNvPr id="705" name="Google Shape;705;p37"/>
          <p:cNvSpPr txBox="1"/>
          <p:nvPr>
            <p:ph idx="4" type="subTitle"/>
          </p:nvPr>
        </p:nvSpPr>
        <p:spPr>
          <a:xfrm>
            <a:off x="3360150" y="3373105"/>
            <a:ext cx="2423700" cy="54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706" name="Google Shape;706;p37"/>
          <p:cNvSpPr txBox="1"/>
          <p:nvPr>
            <p:ph idx="5" type="subTitle"/>
          </p:nvPr>
        </p:nvSpPr>
        <p:spPr>
          <a:xfrm>
            <a:off x="1176480" y="2989131"/>
            <a:ext cx="1517100" cy="3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latin typeface="Aldrich"/>
                <a:ea typeface="Aldrich"/>
                <a:cs typeface="Aldrich"/>
                <a:sym typeface="Aldrich"/>
              </a:defRPr>
            </a:lvl1pPr>
            <a:lvl2pPr lvl="1" rtl="0" algn="ctr">
              <a:lnSpc>
                <a:spcPct val="100000"/>
              </a:lnSpc>
              <a:spcBef>
                <a:spcPts val="0"/>
              </a:spcBef>
              <a:spcAft>
                <a:spcPts val="0"/>
              </a:spcAft>
              <a:buNone/>
              <a:defRPr b="1">
                <a:latin typeface="Aldrich"/>
                <a:ea typeface="Aldrich"/>
                <a:cs typeface="Aldrich"/>
                <a:sym typeface="Aldrich"/>
              </a:defRPr>
            </a:lvl2pPr>
            <a:lvl3pPr lvl="2" rtl="0" algn="ctr">
              <a:lnSpc>
                <a:spcPct val="100000"/>
              </a:lnSpc>
              <a:spcBef>
                <a:spcPts val="0"/>
              </a:spcBef>
              <a:spcAft>
                <a:spcPts val="0"/>
              </a:spcAft>
              <a:buNone/>
              <a:defRPr b="1">
                <a:latin typeface="Aldrich"/>
                <a:ea typeface="Aldrich"/>
                <a:cs typeface="Aldrich"/>
                <a:sym typeface="Aldrich"/>
              </a:defRPr>
            </a:lvl3pPr>
            <a:lvl4pPr lvl="3" rtl="0" algn="ctr">
              <a:lnSpc>
                <a:spcPct val="100000"/>
              </a:lnSpc>
              <a:spcBef>
                <a:spcPts val="0"/>
              </a:spcBef>
              <a:spcAft>
                <a:spcPts val="0"/>
              </a:spcAft>
              <a:buNone/>
              <a:defRPr b="1">
                <a:latin typeface="Aldrich"/>
                <a:ea typeface="Aldrich"/>
                <a:cs typeface="Aldrich"/>
                <a:sym typeface="Aldrich"/>
              </a:defRPr>
            </a:lvl4pPr>
            <a:lvl5pPr lvl="4" rtl="0" algn="ctr">
              <a:lnSpc>
                <a:spcPct val="100000"/>
              </a:lnSpc>
              <a:spcBef>
                <a:spcPts val="0"/>
              </a:spcBef>
              <a:spcAft>
                <a:spcPts val="0"/>
              </a:spcAft>
              <a:buNone/>
              <a:defRPr b="1">
                <a:latin typeface="Aldrich"/>
                <a:ea typeface="Aldrich"/>
                <a:cs typeface="Aldrich"/>
                <a:sym typeface="Aldrich"/>
              </a:defRPr>
            </a:lvl5pPr>
            <a:lvl6pPr lvl="5" rtl="0" algn="ctr">
              <a:lnSpc>
                <a:spcPct val="100000"/>
              </a:lnSpc>
              <a:spcBef>
                <a:spcPts val="0"/>
              </a:spcBef>
              <a:spcAft>
                <a:spcPts val="0"/>
              </a:spcAft>
              <a:buNone/>
              <a:defRPr b="1">
                <a:latin typeface="Aldrich"/>
                <a:ea typeface="Aldrich"/>
                <a:cs typeface="Aldrich"/>
                <a:sym typeface="Aldrich"/>
              </a:defRPr>
            </a:lvl6pPr>
            <a:lvl7pPr lvl="6" rtl="0" algn="ctr">
              <a:lnSpc>
                <a:spcPct val="100000"/>
              </a:lnSpc>
              <a:spcBef>
                <a:spcPts val="0"/>
              </a:spcBef>
              <a:spcAft>
                <a:spcPts val="0"/>
              </a:spcAft>
              <a:buNone/>
              <a:defRPr b="1">
                <a:latin typeface="Aldrich"/>
                <a:ea typeface="Aldrich"/>
                <a:cs typeface="Aldrich"/>
                <a:sym typeface="Aldrich"/>
              </a:defRPr>
            </a:lvl7pPr>
            <a:lvl8pPr lvl="7" rtl="0" algn="ctr">
              <a:lnSpc>
                <a:spcPct val="100000"/>
              </a:lnSpc>
              <a:spcBef>
                <a:spcPts val="0"/>
              </a:spcBef>
              <a:spcAft>
                <a:spcPts val="0"/>
              </a:spcAft>
              <a:buNone/>
              <a:defRPr b="1">
                <a:latin typeface="Aldrich"/>
                <a:ea typeface="Aldrich"/>
                <a:cs typeface="Aldrich"/>
                <a:sym typeface="Aldrich"/>
              </a:defRPr>
            </a:lvl8pPr>
            <a:lvl9pPr lvl="8" rtl="0" algn="ctr">
              <a:lnSpc>
                <a:spcPct val="100000"/>
              </a:lnSpc>
              <a:spcBef>
                <a:spcPts val="0"/>
              </a:spcBef>
              <a:spcAft>
                <a:spcPts val="0"/>
              </a:spcAft>
              <a:buNone/>
              <a:defRPr b="1">
                <a:latin typeface="Aldrich"/>
                <a:ea typeface="Aldrich"/>
                <a:cs typeface="Aldrich"/>
                <a:sym typeface="Aldrich"/>
              </a:defRPr>
            </a:lvl9pPr>
          </a:lstStyle>
          <a:p/>
        </p:txBody>
      </p:sp>
      <p:sp>
        <p:nvSpPr>
          <p:cNvPr id="707" name="Google Shape;707;p37"/>
          <p:cNvSpPr txBox="1"/>
          <p:nvPr>
            <p:ph idx="6" type="subTitle"/>
          </p:nvPr>
        </p:nvSpPr>
        <p:spPr>
          <a:xfrm>
            <a:off x="723180" y="3373105"/>
            <a:ext cx="2423700" cy="54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708" name="Google Shape;708;p37"/>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9" name="Google Shape;709;p3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1_2">
    <p:spTree>
      <p:nvGrpSpPr>
        <p:cNvPr id="710" name="Shape 710"/>
        <p:cNvGrpSpPr/>
        <p:nvPr/>
      </p:nvGrpSpPr>
      <p:grpSpPr>
        <a:xfrm>
          <a:off x="0" y="0"/>
          <a:ext cx="0" cy="0"/>
          <a:chOff x="0" y="0"/>
          <a:chExt cx="0" cy="0"/>
        </a:xfrm>
      </p:grpSpPr>
      <p:grpSp>
        <p:nvGrpSpPr>
          <p:cNvPr id="711" name="Google Shape;711;p38"/>
          <p:cNvGrpSpPr/>
          <p:nvPr/>
        </p:nvGrpSpPr>
        <p:grpSpPr>
          <a:xfrm>
            <a:off x="-97582" y="-6"/>
            <a:ext cx="9411247" cy="5153383"/>
            <a:chOff x="-97582" y="-6"/>
            <a:chExt cx="9411247" cy="5153383"/>
          </a:xfrm>
        </p:grpSpPr>
        <p:sp>
          <p:nvSpPr>
            <p:cNvPr id="712" name="Google Shape;712;p38"/>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8"/>
            <p:cNvSpPr/>
            <p:nvPr/>
          </p:nvSpPr>
          <p:spPr>
            <a:xfrm flipH="1">
              <a:off x="399046" y="0"/>
              <a:ext cx="1600279"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8"/>
            <p:cNvSpPr/>
            <p:nvPr/>
          </p:nvSpPr>
          <p:spPr>
            <a:xfrm flipH="1">
              <a:off x="1314444" y="-6"/>
              <a:ext cx="1250846"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8"/>
            <p:cNvSpPr/>
            <p:nvPr/>
          </p:nvSpPr>
          <p:spPr>
            <a:xfrm flipH="1">
              <a:off x="6735804"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8"/>
            <p:cNvSpPr/>
            <p:nvPr/>
          </p:nvSpPr>
          <p:spPr>
            <a:xfrm flipH="1" rot="10800000">
              <a:off x="8009700" y="3670093"/>
              <a:ext cx="1135497" cy="106700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7" name="Google Shape;717;p38"/>
            <p:cNvGrpSpPr/>
            <p:nvPr/>
          </p:nvGrpSpPr>
          <p:grpSpPr>
            <a:xfrm>
              <a:off x="4281415" y="75177"/>
              <a:ext cx="581170" cy="125403"/>
              <a:chOff x="4685288" y="186288"/>
              <a:chExt cx="419375" cy="90485"/>
            </a:xfrm>
          </p:grpSpPr>
          <p:sp>
            <p:nvSpPr>
              <p:cNvPr id="718" name="Google Shape;718;p38"/>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9" name="Google Shape;719;p38"/>
              <p:cNvGrpSpPr/>
              <p:nvPr/>
            </p:nvGrpSpPr>
            <p:grpSpPr>
              <a:xfrm>
                <a:off x="4685288" y="186300"/>
                <a:ext cx="419375" cy="90473"/>
                <a:chOff x="4390000" y="182175"/>
                <a:chExt cx="419375" cy="90473"/>
              </a:xfrm>
            </p:grpSpPr>
            <p:sp>
              <p:nvSpPr>
                <p:cNvPr id="720" name="Google Shape;720;p38"/>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8"/>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722" name="Google Shape;722;p38"/>
            <p:cNvGrpSpPr/>
            <p:nvPr/>
          </p:nvGrpSpPr>
          <p:grpSpPr>
            <a:xfrm rot="-1102275">
              <a:off x="239301" y="2899434"/>
              <a:ext cx="541146" cy="2225370"/>
              <a:chOff x="871338" y="1945155"/>
              <a:chExt cx="247109" cy="1016148"/>
            </a:xfrm>
          </p:grpSpPr>
          <p:sp>
            <p:nvSpPr>
              <p:cNvPr id="723" name="Google Shape;723;p38"/>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8"/>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8"/>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6" name="Google Shape;726;p38"/>
            <p:cNvSpPr/>
            <p:nvPr/>
          </p:nvSpPr>
          <p:spPr>
            <a:xfrm>
              <a:off x="7683774" y="926546"/>
              <a:ext cx="1629891" cy="217696"/>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7" name="Google Shape;727;p38"/>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8" name="Google Shape;728;p38"/>
          <p:cNvSpPr txBox="1"/>
          <p:nvPr>
            <p:ph idx="2" type="title"/>
          </p:nvPr>
        </p:nvSpPr>
        <p:spPr>
          <a:xfrm>
            <a:off x="956140" y="2476038"/>
            <a:ext cx="2896500" cy="4341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sz="1800"/>
            </a:lvl1pPr>
            <a:lvl2pPr lvl="1" rtl="0" algn="ctr">
              <a:spcBef>
                <a:spcPts val="0"/>
              </a:spcBef>
              <a:spcAft>
                <a:spcPts val="0"/>
              </a:spcAft>
              <a:buSzPts val="1800"/>
              <a:buNone/>
              <a:defRPr b="1" sz="1800"/>
            </a:lvl2pPr>
            <a:lvl3pPr lvl="2" rtl="0" algn="ctr">
              <a:spcBef>
                <a:spcPts val="0"/>
              </a:spcBef>
              <a:spcAft>
                <a:spcPts val="0"/>
              </a:spcAft>
              <a:buSzPts val="1800"/>
              <a:buNone/>
              <a:defRPr b="1" sz="1800"/>
            </a:lvl3pPr>
            <a:lvl4pPr lvl="3" rtl="0" algn="ctr">
              <a:spcBef>
                <a:spcPts val="0"/>
              </a:spcBef>
              <a:spcAft>
                <a:spcPts val="0"/>
              </a:spcAft>
              <a:buSzPts val="1800"/>
              <a:buNone/>
              <a:defRPr b="1" sz="1800"/>
            </a:lvl4pPr>
            <a:lvl5pPr lvl="4" rtl="0" algn="ctr">
              <a:spcBef>
                <a:spcPts val="0"/>
              </a:spcBef>
              <a:spcAft>
                <a:spcPts val="0"/>
              </a:spcAft>
              <a:buSzPts val="1800"/>
              <a:buNone/>
              <a:defRPr b="1" sz="1800"/>
            </a:lvl5pPr>
            <a:lvl6pPr lvl="5" rtl="0" algn="ctr">
              <a:spcBef>
                <a:spcPts val="0"/>
              </a:spcBef>
              <a:spcAft>
                <a:spcPts val="0"/>
              </a:spcAft>
              <a:buSzPts val="1800"/>
              <a:buNone/>
              <a:defRPr b="1" sz="1800"/>
            </a:lvl6pPr>
            <a:lvl7pPr lvl="6" rtl="0" algn="ctr">
              <a:spcBef>
                <a:spcPts val="0"/>
              </a:spcBef>
              <a:spcAft>
                <a:spcPts val="0"/>
              </a:spcAft>
              <a:buSzPts val="1800"/>
              <a:buNone/>
              <a:defRPr b="1" sz="1800"/>
            </a:lvl7pPr>
            <a:lvl8pPr lvl="7" rtl="0" algn="ctr">
              <a:spcBef>
                <a:spcPts val="0"/>
              </a:spcBef>
              <a:spcAft>
                <a:spcPts val="0"/>
              </a:spcAft>
              <a:buSzPts val="1800"/>
              <a:buNone/>
              <a:defRPr b="1" sz="1800"/>
            </a:lvl8pPr>
            <a:lvl9pPr lvl="8" rtl="0" algn="ctr">
              <a:spcBef>
                <a:spcPts val="0"/>
              </a:spcBef>
              <a:spcAft>
                <a:spcPts val="0"/>
              </a:spcAft>
              <a:buSzPts val="1800"/>
              <a:buNone/>
              <a:defRPr b="1" sz="1800"/>
            </a:lvl9pPr>
          </a:lstStyle>
          <a:p/>
        </p:txBody>
      </p:sp>
      <p:sp>
        <p:nvSpPr>
          <p:cNvPr id="729" name="Google Shape;729;p38"/>
          <p:cNvSpPr txBox="1"/>
          <p:nvPr>
            <p:ph idx="1" type="subTitle"/>
          </p:nvPr>
        </p:nvSpPr>
        <p:spPr>
          <a:xfrm>
            <a:off x="956140" y="2871987"/>
            <a:ext cx="2896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730" name="Google Shape;730;p38"/>
          <p:cNvSpPr txBox="1"/>
          <p:nvPr>
            <p:ph idx="3" type="title"/>
          </p:nvPr>
        </p:nvSpPr>
        <p:spPr>
          <a:xfrm>
            <a:off x="956140" y="1340825"/>
            <a:ext cx="2896500" cy="4341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sz="1800"/>
            </a:lvl1pPr>
            <a:lvl2pPr lvl="1" rtl="0" algn="ctr">
              <a:spcBef>
                <a:spcPts val="0"/>
              </a:spcBef>
              <a:spcAft>
                <a:spcPts val="0"/>
              </a:spcAft>
              <a:buSzPts val="1800"/>
              <a:buNone/>
              <a:defRPr b="1" sz="1800"/>
            </a:lvl2pPr>
            <a:lvl3pPr lvl="2" rtl="0" algn="ctr">
              <a:spcBef>
                <a:spcPts val="0"/>
              </a:spcBef>
              <a:spcAft>
                <a:spcPts val="0"/>
              </a:spcAft>
              <a:buSzPts val="1800"/>
              <a:buNone/>
              <a:defRPr b="1" sz="1800"/>
            </a:lvl3pPr>
            <a:lvl4pPr lvl="3" rtl="0" algn="ctr">
              <a:spcBef>
                <a:spcPts val="0"/>
              </a:spcBef>
              <a:spcAft>
                <a:spcPts val="0"/>
              </a:spcAft>
              <a:buSzPts val="1800"/>
              <a:buNone/>
              <a:defRPr b="1" sz="1800"/>
            </a:lvl4pPr>
            <a:lvl5pPr lvl="4" rtl="0" algn="ctr">
              <a:spcBef>
                <a:spcPts val="0"/>
              </a:spcBef>
              <a:spcAft>
                <a:spcPts val="0"/>
              </a:spcAft>
              <a:buSzPts val="1800"/>
              <a:buNone/>
              <a:defRPr b="1" sz="1800"/>
            </a:lvl5pPr>
            <a:lvl6pPr lvl="5" rtl="0" algn="ctr">
              <a:spcBef>
                <a:spcPts val="0"/>
              </a:spcBef>
              <a:spcAft>
                <a:spcPts val="0"/>
              </a:spcAft>
              <a:buSzPts val="1800"/>
              <a:buNone/>
              <a:defRPr b="1" sz="1800"/>
            </a:lvl6pPr>
            <a:lvl7pPr lvl="6" rtl="0" algn="ctr">
              <a:spcBef>
                <a:spcPts val="0"/>
              </a:spcBef>
              <a:spcAft>
                <a:spcPts val="0"/>
              </a:spcAft>
              <a:buSzPts val="1800"/>
              <a:buNone/>
              <a:defRPr b="1" sz="1800"/>
            </a:lvl7pPr>
            <a:lvl8pPr lvl="7" rtl="0" algn="ctr">
              <a:spcBef>
                <a:spcPts val="0"/>
              </a:spcBef>
              <a:spcAft>
                <a:spcPts val="0"/>
              </a:spcAft>
              <a:buSzPts val="1800"/>
              <a:buNone/>
              <a:defRPr b="1" sz="1800"/>
            </a:lvl8pPr>
            <a:lvl9pPr lvl="8" rtl="0" algn="ctr">
              <a:spcBef>
                <a:spcPts val="0"/>
              </a:spcBef>
              <a:spcAft>
                <a:spcPts val="0"/>
              </a:spcAft>
              <a:buSzPts val="1800"/>
              <a:buNone/>
              <a:defRPr b="1" sz="1800"/>
            </a:lvl9pPr>
          </a:lstStyle>
          <a:p/>
        </p:txBody>
      </p:sp>
      <p:sp>
        <p:nvSpPr>
          <p:cNvPr id="731" name="Google Shape;731;p38"/>
          <p:cNvSpPr txBox="1"/>
          <p:nvPr>
            <p:ph idx="4" type="subTitle"/>
          </p:nvPr>
        </p:nvSpPr>
        <p:spPr>
          <a:xfrm>
            <a:off x="956140" y="1736725"/>
            <a:ext cx="2896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732" name="Google Shape;732;p38"/>
          <p:cNvSpPr txBox="1"/>
          <p:nvPr>
            <p:ph idx="5" type="title"/>
          </p:nvPr>
        </p:nvSpPr>
        <p:spPr>
          <a:xfrm>
            <a:off x="956140" y="3611250"/>
            <a:ext cx="2896500" cy="4341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sz="1800"/>
            </a:lvl1pPr>
            <a:lvl2pPr lvl="1" rtl="0" algn="ctr">
              <a:spcBef>
                <a:spcPts val="0"/>
              </a:spcBef>
              <a:spcAft>
                <a:spcPts val="0"/>
              </a:spcAft>
              <a:buSzPts val="1800"/>
              <a:buNone/>
              <a:defRPr b="1" sz="1800"/>
            </a:lvl2pPr>
            <a:lvl3pPr lvl="2" rtl="0" algn="ctr">
              <a:spcBef>
                <a:spcPts val="0"/>
              </a:spcBef>
              <a:spcAft>
                <a:spcPts val="0"/>
              </a:spcAft>
              <a:buSzPts val="1800"/>
              <a:buNone/>
              <a:defRPr b="1" sz="1800"/>
            </a:lvl3pPr>
            <a:lvl4pPr lvl="3" rtl="0" algn="ctr">
              <a:spcBef>
                <a:spcPts val="0"/>
              </a:spcBef>
              <a:spcAft>
                <a:spcPts val="0"/>
              </a:spcAft>
              <a:buSzPts val="1800"/>
              <a:buNone/>
              <a:defRPr b="1" sz="1800"/>
            </a:lvl4pPr>
            <a:lvl5pPr lvl="4" rtl="0" algn="ctr">
              <a:spcBef>
                <a:spcPts val="0"/>
              </a:spcBef>
              <a:spcAft>
                <a:spcPts val="0"/>
              </a:spcAft>
              <a:buSzPts val="1800"/>
              <a:buNone/>
              <a:defRPr b="1" sz="1800"/>
            </a:lvl5pPr>
            <a:lvl6pPr lvl="5" rtl="0" algn="ctr">
              <a:spcBef>
                <a:spcPts val="0"/>
              </a:spcBef>
              <a:spcAft>
                <a:spcPts val="0"/>
              </a:spcAft>
              <a:buSzPts val="1800"/>
              <a:buNone/>
              <a:defRPr b="1" sz="1800"/>
            </a:lvl6pPr>
            <a:lvl7pPr lvl="6" rtl="0" algn="ctr">
              <a:spcBef>
                <a:spcPts val="0"/>
              </a:spcBef>
              <a:spcAft>
                <a:spcPts val="0"/>
              </a:spcAft>
              <a:buSzPts val="1800"/>
              <a:buNone/>
              <a:defRPr b="1" sz="1800"/>
            </a:lvl7pPr>
            <a:lvl8pPr lvl="7" rtl="0" algn="ctr">
              <a:spcBef>
                <a:spcPts val="0"/>
              </a:spcBef>
              <a:spcAft>
                <a:spcPts val="0"/>
              </a:spcAft>
              <a:buSzPts val="1800"/>
              <a:buNone/>
              <a:defRPr b="1" sz="1800"/>
            </a:lvl8pPr>
            <a:lvl9pPr lvl="8" rtl="0" algn="ctr">
              <a:spcBef>
                <a:spcPts val="0"/>
              </a:spcBef>
              <a:spcAft>
                <a:spcPts val="0"/>
              </a:spcAft>
              <a:buSzPts val="1800"/>
              <a:buNone/>
              <a:defRPr b="1" sz="1800"/>
            </a:lvl9pPr>
          </a:lstStyle>
          <a:p/>
        </p:txBody>
      </p:sp>
      <p:sp>
        <p:nvSpPr>
          <p:cNvPr id="733" name="Google Shape;733;p38"/>
          <p:cNvSpPr txBox="1"/>
          <p:nvPr>
            <p:ph idx="6" type="subTitle"/>
          </p:nvPr>
        </p:nvSpPr>
        <p:spPr>
          <a:xfrm>
            <a:off x="956140" y="4007250"/>
            <a:ext cx="2896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734" name="Google Shape;734;p3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735" name="Shape 735"/>
        <p:cNvGrpSpPr/>
        <p:nvPr/>
      </p:nvGrpSpPr>
      <p:grpSpPr>
        <a:xfrm>
          <a:off x="0" y="0"/>
          <a:ext cx="0" cy="0"/>
          <a:chOff x="0" y="0"/>
          <a:chExt cx="0" cy="0"/>
        </a:xfrm>
      </p:grpSpPr>
      <p:grpSp>
        <p:nvGrpSpPr>
          <p:cNvPr id="736" name="Google Shape;736;p39"/>
          <p:cNvGrpSpPr/>
          <p:nvPr/>
        </p:nvGrpSpPr>
        <p:grpSpPr>
          <a:xfrm>
            <a:off x="-9513" y="2"/>
            <a:ext cx="9177947" cy="5143510"/>
            <a:chOff x="-9513" y="2"/>
            <a:chExt cx="9177947" cy="5143510"/>
          </a:xfrm>
        </p:grpSpPr>
        <p:sp>
          <p:nvSpPr>
            <p:cNvPr id="737" name="Google Shape;737;p39"/>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9"/>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9"/>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9"/>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9"/>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2" name="Google Shape;742;p39"/>
          <p:cNvGrpSpPr/>
          <p:nvPr/>
        </p:nvGrpSpPr>
        <p:grpSpPr>
          <a:xfrm>
            <a:off x="4281415" y="75177"/>
            <a:ext cx="581170" cy="125403"/>
            <a:chOff x="4685288" y="186288"/>
            <a:chExt cx="419375" cy="90485"/>
          </a:xfrm>
        </p:grpSpPr>
        <p:sp>
          <p:nvSpPr>
            <p:cNvPr id="743" name="Google Shape;743;p39"/>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4" name="Google Shape;744;p39"/>
            <p:cNvGrpSpPr/>
            <p:nvPr/>
          </p:nvGrpSpPr>
          <p:grpSpPr>
            <a:xfrm>
              <a:off x="4685288" y="186300"/>
              <a:ext cx="419375" cy="90473"/>
              <a:chOff x="4390000" y="182175"/>
              <a:chExt cx="419375" cy="90473"/>
            </a:xfrm>
          </p:grpSpPr>
          <p:sp>
            <p:nvSpPr>
              <p:cNvPr id="745" name="Google Shape;745;p39"/>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9"/>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47" name="Google Shape;747;p39"/>
          <p:cNvSpPr txBox="1"/>
          <p:nvPr>
            <p:ph idx="1" type="subTitle"/>
          </p:nvPr>
        </p:nvSpPr>
        <p:spPr>
          <a:xfrm>
            <a:off x="2117765" y="3228984"/>
            <a:ext cx="1398600" cy="405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r">
              <a:lnSpc>
                <a:spcPct val="100000"/>
              </a:lnSpc>
              <a:spcBef>
                <a:spcPts val="0"/>
              </a:spcBef>
              <a:spcAft>
                <a:spcPts val="0"/>
              </a:spcAft>
              <a:buNone/>
              <a:defRPr b="1">
                <a:solidFill>
                  <a:schemeClr val="accent5"/>
                </a:solidFill>
                <a:latin typeface="Aldrich"/>
                <a:ea typeface="Aldrich"/>
                <a:cs typeface="Aldrich"/>
                <a:sym typeface="Aldrich"/>
              </a:defRPr>
            </a:lvl2pPr>
            <a:lvl3pPr lvl="2" rtl="0" algn="r">
              <a:lnSpc>
                <a:spcPct val="100000"/>
              </a:lnSpc>
              <a:spcBef>
                <a:spcPts val="0"/>
              </a:spcBef>
              <a:spcAft>
                <a:spcPts val="0"/>
              </a:spcAft>
              <a:buNone/>
              <a:defRPr b="1">
                <a:solidFill>
                  <a:schemeClr val="accent5"/>
                </a:solidFill>
                <a:latin typeface="Aldrich"/>
                <a:ea typeface="Aldrich"/>
                <a:cs typeface="Aldrich"/>
                <a:sym typeface="Aldrich"/>
              </a:defRPr>
            </a:lvl3pPr>
            <a:lvl4pPr lvl="3" rtl="0" algn="r">
              <a:lnSpc>
                <a:spcPct val="100000"/>
              </a:lnSpc>
              <a:spcBef>
                <a:spcPts val="0"/>
              </a:spcBef>
              <a:spcAft>
                <a:spcPts val="0"/>
              </a:spcAft>
              <a:buNone/>
              <a:defRPr b="1">
                <a:solidFill>
                  <a:schemeClr val="accent5"/>
                </a:solidFill>
                <a:latin typeface="Aldrich"/>
                <a:ea typeface="Aldrich"/>
                <a:cs typeface="Aldrich"/>
                <a:sym typeface="Aldrich"/>
              </a:defRPr>
            </a:lvl4pPr>
            <a:lvl5pPr lvl="4" rtl="0" algn="r">
              <a:lnSpc>
                <a:spcPct val="100000"/>
              </a:lnSpc>
              <a:spcBef>
                <a:spcPts val="0"/>
              </a:spcBef>
              <a:spcAft>
                <a:spcPts val="0"/>
              </a:spcAft>
              <a:buNone/>
              <a:defRPr b="1">
                <a:solidFill>
                  <a:schemeClr val="accent5"/>
                </a:solidFill>
                <a:latin typeface="Aldrich"/>
                <a:ea typeface="Aldrich"/>
                <a:cs typeface="Aldrich"/>
                <a:sym typeface="Aldrich"/>
              </a:defRPr>
            </a:lvl5pPr>
            <a:lvl6pPr lvl="5" rtl="0" algn="r">
              <a:lnSpc>
                <a:spcPct val="100000"/>
              </a:lnSpc>
              <a:spcBef>
                <a:spcPts val="0"/>
              </a:spcBef>
              <a:spcAft>
                <a:spcPts val="0"/>
              </a:spcAft>
              <a:buNone/>
              <a:defRPr b="1">
                <a:solidFill>
                  <a:schemeClr val="accent5"/>
                </a:solidFill>
                <a:latin typeface="Aldrich"/>
                <a:ea typeface="Aldrich"/>
                <a:cs typeface="Aldrich"/>
                <a:sym typeface="Aldrich"/>
              </a:defRPr>
            </a:lvl6pPr>
            <a:lvl7pPr lvl="6" rtl="0" algn="r">
              <a:lnSpc>
                <a:spcPct val="100000"/>
              </a:lnSpc>
              <a:spcBef>
                <a:spcPts val="0"/>
              </a:spcBef>
              <a:spcAft>
                <a:spcPts val="0"/>
              </a:spcAft>
              <a:buNone/>
              <a:defRPr b="1">
                <a:solidFill>
                  <a:schemeClr val="accent5"/>
                </a:solidFill>
                <a:latin typeface="Aldrich"/>
                <a:ea typeface="Aldrich"/>
                <a:cs typeface="Aldrich"/>
                <a:sym typeface="Aldrich"/>
              </a:defRPr>
            </a:lvl7pPr>
            <a:lvl8pPr lvl="7" rtl="0" algn="r">
              <a:lnSpc>
                <a:spcPct val="100000"/>
              </a:lnSpc>
              <a:spcBef>
                <a:spcPts val="0"/>
              </a:spcBef>
              <a:spcAft>
                <a:spcPts val="0"/>
              </a:spcAft>
              <a:buNone/>
              <a:defRPr b="1">
                <a:solidFill>
                  <a:schemeClr val="accent5"/>
                </a:solidFill>
                <a:latin typeface="Aldrich"/>
                <a:ea typeface="Aldrich"/>
                <a:cs typeface="Aldrich"/>
                <a:sym typeface="Aldrich"/>
              </a:defRPr>
            </a:lvl8pPr>
            <a:lvl9pPr lvl="8" rtl="0" algn="r">
              <a:lnSpc>
                <a:spcPct val="100000"/>
              </a:lnSpc>
              <a:spcBef>
                <a:spcPts val="0"/>
              </a:spcBef>
              <a:spcAft>
                <a:spcPts val="0"/>
              </a:spcAft>
              <a:buNone/>
              <a:defRPr b="1">
                <a:solidFill>
                  <a:schemeClr val="accent5"/>
                </a:solidFill>
                <a:latin typeface="Aldrich"/>
                <a:ea typeface="Aldrich"/>
                <a:cs typeface="Aldrich"/>
                <a:sym typeface="Aldrich"/>
              </a:defRPr>
            </a:lvl9pPr>
          </a:lstStyle>
          <a:p/>
        </p:txBody>
      </p:sp>
      <p:sp>
        <p:nvSpPr>
          <p:cNvPr id="748" name="Google Shape;748;p39"/>
          <p:cNvSpPr txBox="1"/>
          <p:nvPr>
            <p:ph idx="2" type="subTitle"/>
          </p:nvPr>
        </p:nvSpPr>
        <p:spPr>
          <a:xfrm>
            <a:off x="5627635" y="3228984"/>
            <a:ext cx="1398600" cy="405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nSpc>
                <a:spcPct val="100000"/>
              </a:lnSpc>
              <a:spcBef>
                <a:spcPts val="0"/>
              </a:spcBef>
              <a:spcAft>
                <a:spcPts val="0"/>
              </a:spcAft>
              <a:buNone/>
              <a:defRPr b="1">
                <a:solidFill>
                  <a:schemeClr val="accent5"/>
                </a:solidFill>
                <a:latin typeface="Aldrich"/>
                <a:ea typeface="Aldrich"/>
                <a:cs typeface="Aldrich"/>
                <a:sym typeface="Aldrich"/>
              </a:defRPr>
            </a:lvl2pPr>
            <a:lvl3pPr lvl="2" rtl="0">
              <a:lnSpc>
                <a:spcPct val="100000"/>
              </a:lnSpc>
              <a:spcBef>
                <a:spcPts val="0"/>
              </a:spcBef>
              <a:spcAft>
                <a:spcPts val="0"/>
              </a:spcAft>
              <a:buNone/>
              <a:defRPr b="1">
                <a:solidFill>
                  <a:schemeClr val="accent5"/>
                </a:solidFill>
                <a:latin typeface="Aldrich"/>
                <a:ea typeface="Aldrich"/>
                <a:cs typeface="Aldrich"/>
                <a:sym typeface="Aldrich"/>
              </a:defRPr>
            </a:lvl3pPr>
            <a:lvl4pPr lvl="3" rtl="0">
              <a:lnSpc>
                <a:spcPct val="100000"/>
              </a:lnSpc>
              <a:spcBef>
                <a:spcPts val="0"/>
              </a:spcBef>
              <a:spcAft>
                <a:spcPts val="0"/>
              </a:spcAft>
              <a:buNone/>
              <a:defRPr b="1">
                <a:solidFill>
                  <a:schemeClr val="accent5"/>
                </a:solidFill>
                <a:latin typeface="Aldrich"/>
                <a:ea typeface="Aldrich"/>
                <a:cs typeface="Aldrich"/>
                <a:sym typeface="Aldrich"/>
              </a:defRPr>
            </a:lvl4pPr>
            <a:lvl5pPr lvl="4" rtl="0">
              <a:lnSpc>
                <a:spcPct val="100000"/>
              </a:lnSpc>
              <a:spcBef>
                <a:spcPts val="0"/>
              </a:spcBef>
              <a:spcAft>
                <a:spcPts val="0"/>
              </a:spcAft>
              <a:buNone/>
              <a:defRPr b="1">
                <a:solidFill>
                  <a:schemeClr val="accent5"/>
                </a:solidFill>
                <a:latin typeface="Aldrich"/>
                <a:ea typeface="Aldrich"/>
                <a:cs typeface="Aldrich"/>
                <a:sym typeface="Aldrich"/>
              </a:defRPr>
            </a:lvl5pPr>
            <a:lvl6pPr lvl="5" rtl="0">
              <a:lnSpc>
                <a:spcPct val="100000"/>
              </a:lnSpc>
              <a:spcBef>
                <a:spcPts val="0"/>
              </a:spcBef>
              <a:spcAft>
                <a:spcPts val="0"/>
              </a:spcAft>
              <a:buNone/>
              <a:defRPr b="1">
                <a:solidFill>
                  <a:schemeClr val="accent5"/>
                </a:solidFill>
                <a:latin typeface="Aldrich"/>
                <a:ea typeface="Aldrich"/>
                <a:cs typeface="Aldrich"/>
                <a:sym typeface="Aldrich"/>
              </a:defRPr>
            </a:lvl6pPr>
            <a:lvl7pPr lvl="6" rtl="0">
              <a:lnSpc>
                <a:spcPct val="100000"/>
              </a:lnSpc>
              <a:spcBef>
                <a:spcPts val="0"/>
              </a:spcBef>
              <a:spcAft>
                <a:spcPts val="0"/>
              </a:spcAft>
              <a:buNone/>
              <a:defRPr b="1">
                <a:solidFill>
                  <a:schemeClr val="accent5"/>
                </a:solidFill>
                <a:latin typeface="Aldrich"/>
                <a:ea typeface="Aldrich"/>
                <a:cs typeface="Aldrich"/>
                <a:sym typeface="Aldrich"/>
              </a:defRPr>
            </a:lvl7pPr>
            <a:lvl8pPr lvl="7" rtl="0">
              <a:lnSpc>
                <a:spcPct val="100000"/>
              </a:lnSpc>
              <a:spcBef>
                <a:spcPts val="0"/>
              </a:spcBef>
              <a:spcAft>
                <a:spcPts val="0"/>
              </a:spcAft>
              <a:buNone/>
              <a:defRPr b="1">
                <a:solidFill>
                  <a:schemeClr val="accent5"/>
                </a:solidFill>
                <a:latin typeface="Aldrich"/>
                <a:ea typeface="Aldrich"/>
                <a:cs typeface="Aldrich"/>
                <a:sym typeface="Aldrich"/>
              </a:defRPr>
            </a:lvl8pPr>
            <a:lvl9pPr lvl="8" rtl="0">
              <a:lnSpc>
                <a:spcPct val="100000"/>
              </a:lnSpc>
              <a:spcBef>
                <a:spcPts val="0"/>
              </a:spcBef>
              <a:spcAft>
                <a:spcPts val="0"/>
              </a:spcAft>
              <a:buNone/>
              <a:defRPr b="1">
                <a:solidFill>
                  <a:schemeClr val="accent5"/>
                </a:solidFill>
                <a:latin typeface="Aldrich"/>
                <a:ea typeface="Aldrich"/>
                <a:cs typeface="Aldrich"/>
                <a:sym typeface="Aldrich"/>
              </a:defRPr>
            </a:lvl9pPr>
          </a:lstStyle>
          <a:p/>
        </p:txBody>
      </p:sp>
      <p:sp>
        <p:nvSpPr>
          <p:cNvPr id="749" name="Google Shape;749;p39"/>
          <p:cNvSpPr txBox="1"/>
          <p:nvPr>
            <p:ph idx="3" type="subTitle"/>
          </p:nvPr>
        </p:nvSpPr>
        <p:spPr>
          <a:xfrm>
            <a:off x="1297865" y="3645247"/>
            <a:ext cx="2218500" cy="459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chemeClr val="accent5"/>
              </a:buClr>
              <a:buSzPts val="1600"/>
              <a:buNone/>
              <a:defRPr sz="1600">
                <a:solidFill>
                  <a:schemeClr val="accent5"/>
                </a:solidFill>
              </a:defRPr>
            </a:lvl1pPr>
            <a:lvl2pPr lvl="1" rtl="0">
              <a:spcBef>
                <a:spcPts val="0"/>
              </a:spcBef>
              <a:spcAft>
                <a:spcPts val="0"/>
              </a:spcAft>
              <a:buClr>
                <a:schemeClr val="accent5"/>
              </a:buClr>
              <a:buSzPts val="1400"/>
              <a:buNone/>
              <a:defRPr>
                <a:solidFill>
                  <a:schemeClr val="accent5"/>
                </a:solidFill>
              </a:defRPr>
            </a:lvl2pPr>
            <a:lvl3pPr lvl="2" rtl="0">
              <a:spcBef>
                <a:spcPts val="1600"/>
              </a:spcBef>
              <a:spcAft>
                <a:spcPts val="0"/>
              </a:spcAft>
              <a:buClr>
                <a:schemeClr val="accent5"/>
              </a:buClr>
              <a:buSzPts val="1400"/>
              <a:buNone/>
              <a:defRPr>
                <a:solidFill>
                  <a:schemeClr val="accent5"/>
                </a:solidFill>
              </a:defRPr>
            </a:lvl3pPr>
            <a:lvl4pPr lvl="3" rtl="0">
              <a:spcBef>
                <a:spcPts val="1600"/>
              </a:spcBef>
              <a:spcAft>
                <a:spcPts val="0"/>
              </a:spcAft>
              <a:buClr>
                <a:schemeClr val="accent5"/>
              </a:buClr>
              <a:buSzPts val="1400"/>
              <a:buNone/>
              <a:defRPr>
                <a:solidFill>
                  <a:schemeClr val="accent5"/>
                </a:solidFill>
              </a:defRPr>
            </a:lvl4pPr>
            <a:lvl5pPr lvl="4" rtl="0">
              <a:spcBef>
                <a:spcPts val="1600"/>
              </a:spcBef>
              <a:spcAft>
                <a:spcPts val="0"/>
              </a:spcAft>
              <a:buClr>
                <a:schemeClr val="accent5"/>
              </a:buClr>
              <a:buSzPts val="1400"/>
              <a:buNone/>
              <a:defRPr>
                <a:solidFill>
                  <a:schemeClr val="accent5"/>
                </a:solidFill>
              </a:defRPr>
            </a:lvl5pPr>
            <a:lvl6pPr lvl="5" rtl="0">
              <a:spcBef>
                <a:spcPts val="1600"/>
              </a:spcBef>
              <a:spcAft>
                <a:spcPts val="0"/>
              </a:spcAft>
              <a:buClr>
                <a:schemeClr val="accent5"/>
              </a:buClr>
              <a:buSzPts val="1400"/>
              <a:buNone/>
              <a:defRPr>
                <a:solidFill>
                  <a:schemeClr val="accent5"/>
                </a:solidFill>
              </a:defRPr>
            </a:lvl6pPr>
            <a:lvl7pPr lvl="6" rtl="0">
              <a:spcBef>
                <a:spcPts val="1600"/>
              </a:spcBef>
              <a:spcAft>
                <a:spcPts val="0"/>
              </a:spcAft>
              <a:buClr>
                <a:schemeClr val="accent5"/>
              </a:buClr>
              <a:buSzPts val="1400"/>
              <a:buNone/>
              <a:defRPr>
                <a:solidFill>
                  <a:schemeClr val="accent5"/>
                </a:solidFill>
              </a:defRPr>
            </a:lvl7pPr>
            <a:lvl8pPr lvl="7" rtl="0">
              <a:spcBef>
                <a:spcPts val="1600"/>
              </a:spcBef>
              <a:spcAft>
                <a:spcPts val="0"/>
              </a:spcAft>
              <a:buClr>
                <a:schemeClr val="accent5"/>
              </a:buClr>
              <a:buSzPts val="1400"/>
              <a:buNone/>
              <a:defRPr>
                <a:solidFill>
                  <a:schemeClr val="accent5"/>
                </a:solidFill>
              </a:defRPr>
            </a:lvl8pPr>
            <a:lvl9pPr lvl="8" rtl="0">
              <a:spcBef>
                <a:spcPts val="1600"/>
              </a:spcBef>
              <a:spcAft>
                <a:spcPts val="1600"/>
              </a:spcAft>
              <a:buClr>
                <a:schemeClr val="accent5"/>
              </a:buClr>
              <a:buSzPts val="1400"/>
              <a:buNone/>
              <a:defRPr>
                <a:solidFill>
                  <a:schemeClr val="accent5"/>
                </a:solidFill>
              </a:defRPr>
            </a:lvl9pPr>
          </a:lstStyle>
          <a:p/>
        </p:txBody>
      </p:sp>
      <p:sp>
        <p:nvSpPr>
          <p:cNvPr id="750" name="Google Shape;750;p39"/>
          <p:cNvSpPr txBox="1"/>
          <p:nvPr>
            <p:ph idx="4" type="subTitle"/>
          </p:nvPr>
        </p:nvSpPr>
        <p:spPr>
          <a:xfrm>
            <a:off x="5627635" y="3645247"/>
            <a:ext cx="2218500" cy="4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5"/>
              </a:buClr>
              <a:buSzPts val="1600"/>
              <a:buNone/>
              <a:defRPr sz="1600">
                <a:solidFill>
                  <a:schemeClr val="accent5"/>
                </a:solidFill>
              </a:defRPr>
            </a:lvl1pPr>
            <a:lvl2pPr lvl="1" rtl="0">
              <a:spcBef>
                <a:spcPts val="0"/>
              </a:spcBef>
              <a:spcAft>
                <a:spcPts val="0"/>
              </a:spcAft>
              <a:buClr>
                <a:schemeClr val="accent5"/>
              </a:buClr>
              <a:buSzPts val="1400"/>
              <a:buNone/>
              <a:defRPr>
                <a:solidFill>
                  <a:schemeClr val="accent5"/>
                </a:solidFill>
              </a:defRPr>
            </a:lvl2pPr>
            <a:lvl3pPr lvl="2" rtl="0">
              <a:spcBef>
                <a:spcPts val="1600"/>
              </a:spcBef>
              <a:spcAft>
                <a:spcPts val="0"/>
              </a:spcAft>
              <a:buClr>
                <a:schemeClr val="accent5"/>
              </a:buClr>
              <a:buSzPts val="1400"/>
              <a:buNone/>
              <a:defRPr>
                <a:solidFill>
                  <a:schemeClr val="accent5"/>
                </a:solidFill>
              </a:defRPr>
            </a:lvl3pPr>
            <a:lvl4pPr lvl="3" rtl="0">
              <a:spcBef>
                <a:spcPts val="1600"/>
              </a:spcBef>
              <a:spcAft>
                <a:spcPts val="0"/>
              </a:spcAft>
              <a:buClr>
                <a:schemeClr val="accent5"/>
              </a:buClr>
              <a:buSzPts val="1400"/>
              <a:buNone/>
              <a:defRPr>
                <a:solidFill>
                  <a:schemeClr val="accent5"/>
                </a:solidFill>
              </a:defRPr>
            </a:lvl4pPr>
            <a:lvl5pPr lvl="4" rtl="0">
              <a:spcBef>
                <a:spcPts val="1600"/>
              </a:spcBef>
              <a:spcAft>
                <a:spcPts val="0"/>
              </a:spcAft>
              <a:buClr>
                <a:schemeClr val="accent5"/>
              </a:buClr>
              <a:buSzPts val="1400"/>
              <a:buNone/>
              <a:defRPr>
                <a:solidFill>
                  <a:schemeClr val="accent5"/>
                </a:solidFill>
              </a:defRPr>
            </a:lvl5pPr>
            <a:lvl6pPr lvl="5" rtl="0">
              <a:spcBef>
                <a:spcPts val="1600"/>
              </a:spcBef>
              <a:spcAft>
                <a:spcPts val="0"/>
              </a:spcAft>
              <a:buClr>
                <a:schemeClr val="accent5"/>
              </a:buClr>
              <a:buSzPts val="1400"/>
              <a:buNone/>
              <a:defRPr>
                <a:solidFill>
                  <a:schemeClr val="accent5"/>
                </a:solidFill>
              </a:defRPr>
            </a:lvl6pPr>
            <a:lvl7pPr lvl="6" rtl="0">
              <a:spcBef>
                <a:spcPts val="1600"/>
              </a:spcBef>
              <a:spcAft>
                <a:spcPts val="0"/>
              </a:spcAft>
              <a:buClr>
                <a:schemeClr val="accent5"/>
              </a:buClr>
              <a:buSzPts val="1400"/>
              <a:buNone/>
              <a:defRPr>
                <a:solidFill>
                  <a:schemeClr val="accent5"/>
                </a:solidFill>
              </a:defRPr>
            </a:lvl7pPr>
            <a:lvl8pPr lvl="7" rtl="0">
              <a:spcBef>
                <a:spcPts val="1600"/>
              </a:spcBef>
              <a:spcAft>
                <a:spcPts val="0"/>
              </a:spcAft>
              <a:buClr>
                <a:schemeClr val="accent5"/>
              </a:buClr>
              <a:buSzPts val="1400"/>
              <a:buNone/>
              <a:defRPr>
                <a:solidFill>
                  <a:schemeClr val="accent5"/>
                </a:solidFill>
              </a:defRPr>
            </a:lvl8pPr>
            <a:lvl9pPr lvl="8" rtl="0">
              <a:spcBef>
                <a:spcPts val="1600"/>
              </a:spcBef>
              <a:spcAft>
                <a:spcPts val="1600"/>
              </a:spcAft>
              <a:buClr>
                <a:schemeClr val="accent5"/>
              </a:buClr>
              <a:buSzPts val="1400"/>
              <a:buNone/>
              <a:defRPr>
                <a:solidFill>
                  <a:schemeClr val="accent5"/>
                </a:solidFill>
              </a:defRPr>
            </a:lvl9pPr>
          </a:lstStyle>
          <a:p/>
        </p:txBody>
      </p:sp>
      <p:sp>
        <p:nvSpPr>
          <p:cNvPr id="751" name="Google Shape;751;p39"/>
          <p:cNvSpPr txBox="1"/>
          <p:nvPr>
            <p:ph idx="5" type="subTitle"/>
          </p:nvPr>
        </p:nvSpPr>
        <p:spPr>
          <a:xfrm>
            <a:off x="2117765" y="1709641"/>
            <a:ext cx="1398600" cy="405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r">
              <a:lnSpc>
                <a:spcPct val="100000"/>
              </a:lnSpc>
              <a:spcBef>
                <a:spcPts val="0"/>
              </a:spcBef>
              <a:spcAft>
                <a:spcPts val="0"/>
              </a:spcAft>
              <a:buNone/>
              <a:defRPr b="1">
                <a:solidFill>
                  <a:schemeClr val="accent5"/>
                </a:solidFill>
                <a:latin typeface="Aldrich"/>
                <a:ea typeface="Aldrich"/>
                <a:cs typeface="Aldrich"/>
                <a:sym typeface="Aldrich"/>
              </a:defRPr>
            </a:lvl2pPr>
            <a:lvl3pPr lvl="2" rtl="0" algn="r">
              <a:lnSpc>
                <a:spcPct val="100000"/>
              </a:lnSpc>
              <a:spcBef>
                <a:spcPts val="0"/>
              </a:spcBef>
              <a:spcAft>
                <a:spcPts val="0"/>
              </a:spcAft>
              <a:buNone/>
              <a:defRPr b="1">
                <a:solidFill>
                  <a:schemeClr val="accent5"/>
                </a:solidFill>
                <a:latin typeface="Aldrich"/>
                <a:ea typeface="Aldrich"/>
                <a:cs typeface="Aldrich"/>
                <a:sym typeface="Aldrich"/>
              </a:defRPr>
            </a:lvl3pPr>
            <a:lvl4pPr lvl="3" rtl="0" algn="r">
              <a:lnSpc>
                <a:spcPct val="100000"/>
              </a:lnSpc>
              <a:spcBef>
                <a:spcPts val="0"/>
              </a:spcBef>
              <a:spcAft>
                <a:spcPts val="0"/>
              </a:spcAft>
              <a:buNone/>
              <a:defRPr b="1">
                <a:solidFill>
                  <a:schemeClr val="accent5"/>
                </a:solidFill>
                <a:latin typeface="Aldrich"/>
                <a:ea typeface="Aldrich"/>
                <a:cs typeface="Aldrich"/>
                <a:sym typeface="Aldrich"/>
              </a:defRPr>
            </a:lvl4pPr>
            <a:lvl5pPr lvl="4" rtl="0" algn="r">
              <a:lnSpc>
                <a:spcPct val="100000"/>
              </a:lnSpc>
              <a:spcBef>
                <a:spcPts val="0"/>
              </a:spcBef>
              <a:spcAft>
                <a:spcPts val="0"/>
              </a:spcAft>
              <a:buNone/>
              <a:defRPr b="1">
                <a:solidFill>
                  <a:schemeClr val="accent5"/>
                </a:solidFill>
                <a:latin typeface="Aldrich"/>
                <a:ea typeface="Aldrich"/>
                <a:cs typeface="Aldrich"/>
                <a:sym typeface="Aldrich"/>
              </a:defRPr>
            </a:lvl5pPr>
            <a:lvl6pPr lvl="5" rtl="0" algn="r">
              <a:lnSpc>
                <a:spcPct val="100000"/>
              </a:lnSpc>
              <a:spcBef>
                <a:spcPts val="0"/>
              </a:spcBef>
              <a:spcAft>
                <a:spcPts val="0"/>
              </a:spcAft>
              <a:buNone/>
              <a:defRPr b="1">
                <a:solidFill>
                  <a:schemeClr val="accent5"/>
                </a:solidFill>
                <a:latin typeface="Aldrich"/>
                <a:ea typeface="Aldrich"/>
                <a:cs typeface="Aldrich"/>
                <a:sym typeface="Aldrich"/>
              </a:defRPr>
            </a:lvl6pPr>
            <a:lvl7pPr lvl="6" rtl="0" algn="r">
              <a:lnSpc>
                <a:spcPct val="100000"/>
              </a:lnSpc>
              <a:spcBef>
                <a:spcPts val="0"/>
              </a:spcBef>
              <a:spcAft>
                <a:spcPts val="0"/>
              </a:spcAft>
              <a:buNone/>
              <a:defRPr b="1">
                <a:solidFill>
                  <a:schemeClr val="accent5"/>
                </a:solidFill>
                <a:latin typeface="Aldrich"/>
                <a:ea typeface="Aldrich"/>
                <a:cs typeface="Aldrich"/>
                <a:sym typeface="Aldrich"/>
              </a:defRPr>
            </a:lvl7pPr>
            <a:lvl8pPr lvl="7" rtl="0" algn="r">
              <a:lnSpc>
                <a:spcPct val="100000"/>
              </a:lnSpc>
              <a:spcBef>
                <a:spcPts val="0"/>
              </a:spcBef>
              <a:spcAft>
                <a:spcPts val="0"/>
              </a:spcAft>
              <a:buNone/>
              <a:defRPr b="1">
                <a:solidFill>
                  <a:schemeClr val="accent5"/>
                </a:solidFill>
                <a:latin typeface="Aldrich"/>
                <a:ea typeface="Aldrich"/>
                <a:cs typeface="Aldrich"/>
                <a:sym typeface="Aldrich"/>
              </a:defRPr>
            </a:lvl8pPr>
            <a:lvl9pPr lvl="8" rtl="0" algn="r">
              <a:lnSpc>
                <a:spcPct val="100000"/>
              </a:lnSpc>
              <a:spcBef>
                <a:spcPts val="0"/>
              </a:spcBef>
              <a:spcAft>
                <a:spcPts val="0"/>
              </a:spcAft>
              <a:buNone/>
              <a:defRPr b="1">
                <a:solidFill>
                  <a:schemeClr val="accent5"/>
                </a:solidFill>
                <a:latin typeface="Aldrich"/>
                <a:ea typeface="Aldrich"/>
                <a:cs typeface="Aldrich"/>
                <a:sym typeface="Aldrich"/>
              </a:defRPr>
            </a:lvl9pPr>
          </a:lstStyle>
          <a:p/>
        </p:txBody>
      </p:sp>
      <p:sp>
        <p:nvSpPr>
          <p:cNvPr id="752" name="Google Shape;752;p39"/>
          <p:cNvSpPr txBox="1"/>
          <p:nvPr>
            <p:ph idx="6" type="subTitle"/>
          </p:nvPr>
        </p:nvSpPr>
        <p:spPr>
          <a:xfrm>
            <a:off x="5627635" y="1709641"/>
            <a:ext cx="1398600" cy="405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nSpc>
                <a:spcPct val="100000"/>
              </a:lnSpc>
              <a:spcBef>
                <a:spcPts val="0"/>
              </a:spcBef>
              <a:spcAft>
                <a:spcPts val="0"/>
              </a:spcAft>
              <a:buNone/>
              <a:defRPr b="1">
                <a:solidFill>
                  <a:schemeClr val="accent5"/>
                </a:solidFill>
                <a:latin typeface="Aldrich"/>
                <a:ea typeface="Aldrich"/>
                <a:cs typeface="Aldrich"/>
                <a:sym typeface="Aldrich"/>
              </a:defRPr>
            </a:lvl2pPr>
            <a:lvl3pPr lvl="2" rtl="0">
              <a:lnSpc>
                <a:spcPct val="100000"/>
              </a:lnSpc>
              <a:spcBef>
                <a:spcPts val="0"/>
              </a:spcBef>
              <a:spcAft>
                <a:spcPts val="0"/>
              </a:spcAft>
              <a:buNone/>
              <a:defRPr b="1">
                <a:solidFill>
                  <a:schemeClr val="accent5"/>
                </a:solidFill>
                <a:latin typeface="Aldrich"/>
                <a:ea typeface="Aldrich"/>
                <a:cs typeface="Aldrich"/>
                <a:sym typeface="Aldrich"/>
              </a:defRPr>
            </a:lvl3pPr>
            <a:lvl4pPr lvl="3" rtl="0">
              <a:lnSpc>
                <a:spcPct val="100000"/>
              </a:lnSpc>
              <a:spcBef>
                <a:spcPts val="0"/>
              </a:spcBef>
              <a:spcAft>
                <a:spcPts val="0"/>
              </a:spcAft>
              <a:buNone/>
              <a:defRPr b="1">
                <a:solidFill>
                  <a:schemeClr val="accent5"/>
                </a:solidFill>
                <a:latin typeface="Aldrich"/>
                <a:ea typeface="Aldrich"/>
                <a:cs typeface="Aldrich"/>
                <a:sym typeface="Aldrich"/>
              </a:defRPr>
            </a:lvl4pPr>
            <a:lvl5pPr lvl="4" rtl="0">
              <a:lnSpc>
                <a:spcPct val="100000"/>
              </a:lnSpc>
              <a:spcBef>
                <a:spcPts val="0"/>
              </a:spcBef>
              <a:spcAft>
                <a:spcPts val="0"/>
              </a:spcAft>
              <a:buNone/>
              <a:defRPr b="1">
                <a:solidFill>
                  <a:schemeClr val="accent5"/>
                </a:solidFill>
                <a:latin typeface="Aldrich"/>
                <a:ea typeface="Aldrich"/>
                <a:cs typeface="Aldrich"/>
                <a:sym typeface="Aldrich"/>
              </a:defRPr>
            </a:lvl5pPr>
            <a:lvl6pPr lvl="5" rtl="0">
              <a:lnSpc>
                <a:spcPct val="100000"/>
              </a:lnSpc>
              <a:spcBef>
                <a:spcPts val="0"/>
              </a:spcBef>
              <a:spcAft>
                <a:spcPts val="0"/>
              </a:spcAft>
              <a:buNone/>
              <a:defRPr b="1">
                <a:solidFill>
                  <a:schemeClr val="accent5"/>
                </a:solidFill>
                <a:latin typeface="Aldrich"/>
                <a:ea typeface="Aldrich"/>
                <a:cs typeface="Aldrich"/>
                <a:sym typeface="Aldrich"/>
              </a:defRPr>
            </a:lvl6pPr>
            <a:lvl7pPr lvl="6" rtl="0">
              <a:lnSpc>
                <a:spcPct val="100000"/>
              </a:lnSpc>
              <a:spcBef>
                <a:spcPts val="0"/>
              </a:spcBef>
              <a:spcAft>
                <a:spcPts val="0"/>
              </a:spcAft>
              <a:buNone/>
              <a:defRPr b="1">
                <a:solidFill>
                  <a:schemeClr val="accent5"/>
                </a:solidFill>
                <a:latin typeface="Aldrich"/>
                <a:ea typeface="Aldrich"/>
                <a:cs typeface="Aldrich"/>
                <a:sym typeface="Aldrich"/>
              </a:defRPr>
            </a:lvl7pPr>
            <a:lvl8pPr lvl="7" rtl="0">
              <a:lnSpc>
                <a:spcPct val="100000"/>
              </a:lnSpc>
              <a:spcBef>
                <a:spcPts val="0"/>
              </a:spcBef>
              <a:spcAft>
                <a:spcPts val="0"/>
              </a:spcAft>
              <a:buNone/>
              <a:defRPr b="1">
                <a:solidFill>
                  <a:schemeClr val="accent5"/>
                </a:solidFill>
                <a:latin typeface="Aldrich"/>
                <a:ea typeface="Aldrich"/>
                <a:cs typeface="Aldrich"/>
                <a:sym typeface="Aldrich"/>
              </a:defRPr>
            </a:lvl8pPr>
            <a:lvl9pPr lvl="8" rtl="0">
              <a:lnSpc>
                <a:spcPct val="100000"/>
              </a:lnSpc>
              <a:spcBef>
                <a:spcPts val="0"/>
              </a:spcBef>
              <a:spcAft>
                <a:spcPts val="0"/>
              </a:spcAft>
              <a:buNone/>
              <a:defRPr b="1">
                <a:solidFill>
                  <a:schemeClr val="accent5"/>
                </a:solidFill>
                <a:latin typeface="Aldrich"/>
                <a:ea typeface="Aldrich"/>
                <a:cs typeface="Aldrich"/>
                <a:sym typeface="Aldrich"/>
              </a:defRPr>
            </a:lvl9pPr>
          </a:lstStyle>
          <a:p/>
        </p:txBody>
      </p:sp>
      <p:sp>
        <p:nvSpPr>
          <p:cNvPr id="753" name="Google Shape;753;p39"/>
          <p:cNvSpPr txBox="1"/>
          <p:nvPr>
            <p:ph idx="7" type="subTitle"/>
          </p:nvPr>
        </p:nvSpPr>
        <p:spPr>
          <a:xfrm>
            <a:off x="1297865" y="2125989"/>
            <a:ext cx="2218500" cy="459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chemeClr val="accent5"/>
              </a:buClr>
              <a:buSzPts val="1600"/>
              <a:buNone/>
              <a:defRPr sz="1600">
                <a:solidFill>
                  <a:schemeClr val="accent5"/>
                </a:solidFill>
              </a:defRPr>
            </a:lvl1pPr>
            <a:lvl2pPr lvl="1" rtl="0">
              <a:spcBef>
                <a:spcPts val="0"/>
              </a:spcBef>
              <a:spcAft>
                <a:spcPts val="0"/>
              </a:spcAft>
              <a:buClr>
                <a:schemeClr val="accent5"/>
              </a:buClr>
              <a:buSzPts val="1400"/>
              <a:buNone/>
              <a:defRPr>
                <a:solidFill>
                  <a:schemeClr val="accent5"/>
                </a:solidFill>
              </a:defRPr>
            </a:lvl2pPr>
            <a:lvl3pPr lvl="2" rtl="0">
              <a:spcBef>
                <a:spcPts val="1600"/>
              </a:spcBef>
              <a:spcAft>
                <a:spcPts val="0"/>
              </a:spcAft>
              <a:buClr>
                <a:schemeClr val="accent5"/>
              </a:buClr>
              <a:buSzPts val="1400"/>
              <a:buNone/>
              <a:defRPr>
                <a:solidFill>
                  <a:schemeClr val="accent5"/>
                </a:solidFill>
              </a:defRPr>
            </a:lvl3pPr>
            <a:lvl4pPr lvl="3" rtl="0">
              <a:spcBef>
                <a:spcPts val="1600"/>
              </a:spcBef>
              <a:spcAft>
                <a:spcPts val="0"/>
              </a:spcAft>
              <a:buClr>
                <a:schemeClr val="accent5"/>
              </a:buClr>
              <a:buSzPts val="1400"/>
              <a:buNone/>
              <a:defRPr>
                <a:solidFill>
                  <a:schemeClr val="accent5"/>
                </a:solidFill>
              </a:defRPr>
            </a:lvl4pPr>
            <a:lvl5pPr lvl="4" rtl="0">
              <a:spcBef>
                <a:spcPts val="1600"/>
              </a:spcBef>
              <a:spcAft>
                <a:spcPts val="0"/>
              </a:spcAft>
              <a:buClr>
                <a:schemeClr val="accent5"/>
              </a:buClr>
              <a:buSzPts val="1400"/>
              <a:buNone/>
              <a:defRPr>
                <a:solidFill>
                  <a:schemeClr val="accent5"/>
                </a:solidFill>
              </a:defRPr>
            </a:lvl5pPr>
            <a:lvl6pPr lvl="5" rtl="0">
              <a:spcBef>
                <a:spcPts val="1600"/>
              </a:spcBef>
              <a:spcAft>
                <a:spcPts val="0"/>
              </a:spcAft>
              <a:buClr>
                <a:schemeClr val="accent5"/>
              </a:buClr>
              <a:buSzPts val="1400"/>
              <a:buNone/>
              <a:defRPr>
                <a:solidFill>
                  <a:schemeClr val="accent5"/>
                </a:solidFill>
              </a:defRPr>
            </a:lvl6pPr>
            <a:lvl7pPr lvl="6" rtl="0">
              <a:spcBef>
                <a:spcPts val="1600"/>
              </a:spcBef>
              <a:spcAft>
                <a:spcPts val="0"/>
              </a:spcAft>
              <a:buClr>
                <a:schemeClr val="accent5"/>
              </a:buClr>
              <a:buSzPts val="1400"/>
              <a:buNone/>
              <a:defRPr>
                <a:solidFill>
                  <a:schemeClr val="accent5"/>
                </a:solidFill>
              </a:defRPr>
            </a:lvl7pPr>
            <a:lvl8pPr lvl="7" rtl="0">
              <a:spcBef>
                <a:spcPts val="1600"/>
              </a:spcBef>
              <a:spcAft>
                <a:spcPts val="0"/>
              </a:spcAft>
              <a:buClr>
                <a:schemeClr val="accent5"/>
              </a:buClr>
              <a:buSzPts val="1400"/>
              <a:buNone/>
              <a:defRPr>
                <a:solidFill>
                  <a:schemeClr val="accent5"/>
                </a:solidFill>
              </a:defRPr>
            </a:lvl8pPr>
            <a:lvl9pPr lvl="8" rtl="0">
              <a:spcBef>
                <a:spcPts val="1600"/>
              </a:spcBef>
              <a:spcAft>
                <a:spcPts val="1600"/>
              </a:spcAft>
              <a:buClr>
                <a:schemeClr val="accent5"/>
              </a:buClr>
              <a:buSzPts val="1400"/>
              <a:buNone/>
              <a:defRPr>
                <a:solidFill>
                  <a:schemeClr val="accent5"/>
                </a:solidFill>
              </a:defRPr>
            </a:lvl9pPr>
          </a:lstStyle>
          <a:p/>
        </p:txBody>
      </p:sp>
      <p:sp>
        <p:nvSpPr>
          <p:cNvPr id="754" name="Google Shape;754;p39"/>
          <p:cNvSpPr txBox="1"/>
          <p:nvPr>
            <p:ph idx="8" type="subTitle"/>
          </p:nvPr>
        </p:nvSpPr>
        <p:spPr>
          <a:xfrm>
            <a:off x="5627635" y="2125989"/>
            <a:ext cx="2218500" cy="4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5"/>
              </a:buClr>
              <a:buSzPts val="1600"/>
              <a:buNone/>
              <a:defRPr sz="1600">
                <a:solidFill>
                  <a:schemeClr val="accent5"/>
                </a:solidFill>
              </a:defRPr>
            </a:lvl1pPr>
            <a:lvl2pPr lvl="1" rtl="0">
              <a:spcBef>
                <a:spcPts val="0"/>
              </a:spcBef>
              <a:spcAft>
                <a:spcPts val="0"/>
              </a:spcAft>
              <a:buClr>
                <a:schemeClr val="accent5"/>
              </a:buClr>
              <a:buSzPts val="1400"/>
              <a:buNone/>
              <a:defRPr>
                <a:solidFill>
                  <a:schemeClr val="accent5"/>
                </a:solidFill>
              </a:defRPr>
            </a:lvl2pPr>
            <a:lvl3pPr lvl="2" rtl="0">
              <a:spcBef>
                <a:spcPts val="1600"/>
              </a:spcBef>
              <a:spcAft>
                <a:spcPts val="0"/>
              </a:spcAft>
              <a:buClr>
                <a:schemeClr val="accent5"/>
              </a:buClr>
              <a:buSzPts val="1400"/>
              <a:buNone/>
              <a:defRPr>
                <a:solidFill>
                  <a:schemeClr val="accent5"/>
                </a:solidFill>
              </a:defRPr>
            </a:lvl3pPr>
            <a:lvl4pPr lvl="3" rtl="0">
              <a:spcBef>
                <a:spcPts val="1600"/>
              </a:spcBef>
              <a:spcAft>
                <a:spcPts val="0"/>
              </a:spcAft>
              <a:buClr>
                <a:schemeClr val="accent5"/>
              </a:buClr>
              <a:buSzPts val="1400"/>
              <a:buNone/>
              <a:defRPr>
                <a:solidFill>
                  <a:schemeClr val="accent5"/>
                </a:solidFill>
              </a:defRPr>
            </a:lvl4pPr>
            <a:lvl5pPr lvl="4" rtl="0">
              <a:spcBef>
                <a:spcPts val="1600"/>
              </a:spcBef>
              <a:spcAft>
                <a:spcPts val="0"/>
              </a:spcAft>
              <a:buClr>
                <a:schemeClr val="accent5"/>
              </a:buClr>
              <a:buSzPts val="1400"/>
              <a:buNone/>
              <a:defRPr>
                <a:solidFill>
                  <a:schemeClr val="accent5"/>
                </a:solidFill>
              </a:defRPr>
            </a:lvl5pPr>
            <a:lvl6pPr lvl="5" rtl="0">
              <a:spcBef>
                <a:spcPts val="1600"/>
              </a:spcBef>
              <a:spcAft>
                <a:spcPts val="0"/>
              </a:spcAft>
              <a:buClr>
                <a:schemeClr val="accent5"/>
              </a:buClr>
              <a:buSzPts val="1400"/>
              <a:buNone/>
              <a:defRPr>
                <a:solidFill>
                  <a:schemeClr val="accent5"/>
                </a:solidFill>
              </a:defRPr>
            </a:lvl6pPr>
            <a:lvl7pPr lvl="6" rtl="0">
              <a:spcBef>
                <a:spcPts val="1600"/>
              </a:spcBef>
              <a:spcAft>
                <a:spcPts val="0"/>
              </a:spcAft>
              <a:buClr>
                <a:schemeClr val="accent5"/>
              </a:buClr>
              <a:buSzPts val="1400"/>
              <a:buNone/>
              <a:defRPr>
                <a:solidFill>
                  <a:schemeClr val="accent5"/>
                </a:solidFill>
              </a:defRPr>
            </a:lvl7pPr>
            <a:lvl8pPr lvl="7" rtl="0">
              <a:spcBef>
                <a:spcPts val="1600"/>
              </a:spcBef>
              <a:spcAft>
                <a:spcPts val="0"/>
              </a:spcAft>
              <a:buClr>
                <a:schemeClr val="accent5"/>
              </a:buClr>
              <a:buSzPts val="1400"/>
              <a:buNone/>
              <a:defRPr>
                <a:solidFill>
                  <a:schemeClr val="accent5"/>
                </a:solidFill>
              </a:defRPr>
            </a:lvl8pPr>
            <a:lvl9pPr lvl="8" rtl="0">
              <a:spcBef>
                <a:spcPts val="1600"/>
              </a:spcBef>
              <a:spcAft>
                <a:spcPts val="1600"/>
              </a:spcAft>
              <a:buClr>
                <a:schemeClr val="accent5"/>
              </a:buClr>
              <a:buSzPts val="1400"/>
              <a:buNone/>
              <a:defRPr>
                <a:solidFill>
                  <a:schemeClr val="accent5"/>
                </a:solidFill>
              </a:defRPr>
            </a:lvl9pPr>
          </a:lstStyle>
          <a:p/>
        </p:txBody>
      </p:sp>
      <p:sp>
        <p:nvSpPr>
          <p:cNvPr id="755" name="Google Shape;755;p39"/>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756" name="Google Shape;756;p39"/>
          <p:cNvGrpSpPr/>
          <p:nvPr/>
        </p:nvGrpSpPr>
        <p:grpSpPr>
          <a:xfrm rot="10308110">
            <a:off x="7728626" y="741469"/>
            <a:ext cx="1385958" cy="2705306"/>
            <a:chOff x="409722" y="228600"/>
            <a:chExt cx="1385931" cy="2705253"/>
          </a:xfrm>
        </p:grpSpPr>
        <p:grpSp>
          <p:nvGrpSpPr>
            <p:cNvPr id="757" name="Google Shape;757;p39"/>
            <p:cNvGrpSpPr/>
            <p:nvPr/>
          </p:nvGrpSpPr>
          <p:grpSpPr>
            <a:xfrm flipH="1" rot="-617154">
              <a:off x="575967" y="402323"/>
              <a:ext cx="1053440" cy="2450002"/>
              <a:chOff x="3817855" y="1437512"/>
              <a:chExt cx="541146" cy="1128254"/>
            </a:xfrm>
          </p:grpSpPr>
          <p:sp>
            <p:nvSpPr>
              <p:cNvPr id="758" name="Google Shape;758;p39"/>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39"/>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0" name="Google Shape;760;p39"/>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1" name="Google Shape;761;p39"/>
          <p:cNvGrpSpPr/>
          <p:nvPr/>
        </p:nvGrpSpPr>
        <p:grpSpPr>
          <a:xfrm rot="-2972274">
            <a:off x="538275" y="2810662"/>
            <a:ext cx="1386048" cy="2705483"/>
            <a:chOff x="409722" y="228600"/>
            <a:chExt cx="1385931" cy="2705253"/>
          </a:xfrm>
        </p:grpSpPr>
        <p:grpSp>
          <p:nvGrpSpPr>
            <p:cNvPr id="762" name="Google Shape;762;p39"/>
            <p:cNvGrpSpPr/>
            <p:nvPr/>
          </p:nvGrpSpPr>
          <p:grpSpPr>
            <a:xfrm flipH="1" rot="-617154">
              <a:off x="575967" y="402323"/>
              <a:ext cx="1053440" cy="2450002"/>
              <a:chOff x="3817855" y="1437512"/>
              <a:chExt cx="541146" cy="1128254"/>
            </a:xfrm>
          </p:grpSpPr>
          <p:sp>
            <p:nvSpPr>
              <p:cNvPr id="763" name="Google Shape;763;p39"/>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39"/>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5" name="Google Shape;765;p39"/>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6" name="Google Shape;766;p3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16">
    <p:spTree>
      <p:nvGrpSpPr>
        <p:cNvPr id="767" name="Shape 767"/>
        <p:cNvGrpSpPr/>
        <p:nvPr/>
      </p:nvGrpSpPr>
      <p:grpSpPr>
        <a:xfrm>
          <a:off x="0" y="0"/>
          <a:ext cx="0" cy="0"/>
          <a:chOff x="0" y="0"/>
          <a:chExt cx="0" cy="0"/>
        </a:xfrm>
      </p:grpSpPr>
      <p:grpSp>
        <p:nvGrpSpPr>
          <p:cNvPr id="768" name="Google Shape;768;p40"/>
          <p:cNvGrpSpPr/>
          <p:nvPr/>
        </p:nvGrpSpPr>
        <p:grpSpPr>
          <a:xfrm flipH="1">
            <a:off x="-9513" y="-6"/>
            <a:ext cx="9177947" cy="5143519"/>
            <a:chOff x="-9513" y="-6"/>
            <a:chExt cx="9177947" cy="5143519"/>
          </a:xfrm>
        </p:grpSpPr>
        <p:sp>
          <p:nvSpPr>
            <p:cNvPr id="769" name="Google Shape;769;p40"/>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40"/>
            <p:cNvSpPr/>
            <p:nvPr/>
          </p:nvSpPr>
          <p:spPr>
            <a:xfrm flipH="1">
              <a:off x="109125"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40"/>
            <p:cNvSpPr/>
            <p:nvPr/>
          </p:nvSpPr>
          <p:spPr>
            <a:xfrm flipH="1">
              <a:off x="1100819"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40"/>
            <p:cNvSpPr/>
            <p:nvPr/>
          </p:nvSpPr>
          <p:spPr>
            <a:xfrm flipH="1">
              <a:off x="6750722"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40"/>
            <p:cNvSpPr/>
            <p:nvPr/>
          </p:nvSpPr>
          <p:spPr>
            <a:xfrm flipH="1" rot="10800000">
              <a:off x="8024650" y="24328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40"/>
            <p:cNvSpPr/>
            <p:nvPr/>
          </p:nvSpPr>
          <p:spPr>
            <a:xfrm flipH="1" rot="10800000">
              <a:off x="8024650" y="2598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40"/>
            <p:cNvSpPr/>
            <p:nvPr/>
          </p:nvSpPr>
          <p:spPr>
            <a:xfrm flipH="1">
              <a:off x="-9513" y="26003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6" name="Google Shape;776;p40"/>
          <p:cNvGrpSpPr/>
          <p:nvPr/>
        </p:nvGrpSpPr>
        <p:grpSpPr>
          <a:xfrm>
            <a:off x="4281415" y="75177"/>
            <a:ext cx="581170" cy="125403"/>
            <a:chOff x="4685288" y="186288"/>
            <a:chExt cx="419375" cy="90485"/>
          </a:xfrm>
        </p:grpSpPr>
        <p:sp>
          <p:nvSpPr>
            <p:cNvPr id="777" name="Google Shape;777;p40"/>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8" name="Google Shape;778;p40"/>
            <p:cNvGrpSpPr/>
            <p:nvPr/>
          </p:nvGrpSpPr>
          <p:grpSpPr>
            <a:xfrm>
              <a:off x="4685288" y="186300"/>
              <a:ext cx="419375" cy="90473"/>
              <a:chOff x="4390000" y="182175"/>
              <a:chExt cx="419375" cy="90473"/>
            </a:xfrm>
          </p:grpSpPr>
          <p:sp>
            <p:nvSpPr>
              <p:cNvPr id="779" name="Google Shape;779;p40"/>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0"/>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81" name="Google Shape;781;p40"/>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2" name="Google Shape;782;p40"/>
          <p:cNvSpPr txBox="1"/>
          <p:nvPr>
            <p:ph idx="2" type="title"/>
          </p:nvPr>
        </p:nvSpPr>
        <p:spPr>
          <a:xfrm>
            <a:off x="712511" y="1629449"/>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783" name="Google Shape;783;p40"/>
          <p:cNvSpPr txBox="1"/>
          <p:nvPr>
            <p:ph idx="1" type="subTitle"/>
          </p:nvPr>
        </p:nvSpPr>
        <p:spPr>
          <a:xfrm>
            <a:off x="712511" y="3429438"/>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784" name="Google Shape;784;p40"/>
          <p:cNvSpPr txBox="1"/>
          <p:nvPr>
            <p:ph idx="3" type="title"/>
          </p:nvPr>
        </p:nvSpPr>
        <p:spPr>
          <a:xfrm>
            <a:off x="2640569" y="1630277"/>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785" name="Google Shape;785;p40"/>
          <p:cNvSpPr txBox="1"/>
          <p:nvPr>
            <p:ph idx="4" type="subTitle"/>
          </p:nvPr>
        </p:nvSpPr>
        <p:spPr>
          <a:xfrm>
            <a:off x="2640569" y="3430175"/>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786" name="Google Shape;786;p40"/>
          <p:cNvSpPr txBox="1"/>
          <p:nvPr>
            <p:ph idx="5" type="title"/>
          </p:nvPr>
        </p:nvSpPr>
        <p:spPr>
          <a:xfrm>
            <a:off x="4568627" y="1629463"/>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787" name="Google Shape;787;p40"/>
          <p:cNvSpPr txBox="1"/>
          <p:nvPr>
            <p:ph idx="6" type="subTitle"/>
          </p:nvPr>
        </p:nvSpPr>
        <p:spPr>
          <a:xfrm>
            <a:off x="4568627" y="3429450"/>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788" name="Google Shape;788;p40"/>
          <p:cNvSpPr txBox="1"/>
          <p:nvPr>
            <p:ph idx="7" type="title"/>
          </p:nvPr>
        </p:nvSpPr>
        <p:spPr>
          <a:xfrm>
            <a:off x="6505789" y="1630290"/>
            <a:ext cx="19257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789" name="Google Shape;789;p40"/>
          <p:cNvSpPr txBox="1"/>
          <p:nvPr>
            <p:ph idx="8" type="subTitle"/>
          </p:nvPr>
        </p:nvSpPr>
        <p:spPr>
          <a:xfrm>
            <a:off x="6505789" y="3430179"/>
            <a:ext cx="19257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790" name="Google Shape;790;p4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791" name="Shape 791"/>
        <p:cNvGrpSpPr/>
        <p:nvPr/>
      </p:nvGrpSpPr>
      <p:grpSpPr>
        <a:xfrm>
          <a:off x="0" y="0"/>
          <a:ext cx="0" cy="0"/>
          <a:chOff x="0" y="0"/>
          <a:chExt cx="0" cy="0"/>
        </a:xfrm>
      </p:grpSpPr>
      <p:grpSp>
        <p:nvGrpSpPr>
          <p:cNvPr id="792" name="Google Shape;792;p41"/>
          <p:cNvGrpSpPr/>
          <p:nvPr/>
        </p:nvGrpSpPr>
        <p:grpSpPr>
          <a:xfrm flipH="1">
            <a:off x="-24431" y="-29154"/>
            <a:ext cx="9177970" cy="5191717"/>
            <a:chOff x="-9546" y="-29154"/>
            <a:chExt cx="9177970" cy="5191717"/>
          </a:xfrm>
        </p:grpSpPr>
        <p:sp>
          <p:nvSpPr>
            <p:cNvPr id="793" name="Google Shape;793;p41"/>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41"/>
            <p:cNvSpPr/>
            <p:nvPr/>
          </p:nvSpPr>
          <p:spPr>
            <a:xfrm>
              <a:off x="7068464" y="-29154"/>
              <a:ext cx="1600279" cy="119956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41"/>
            <p:cNvSpPr/>
            <p:nvPr/>
          </p:nvSpPr>
          <p:spPr>
            <a:xfrm>
              <a:off x="6578703" y="-6"/>
              <a:ext cx="1250846"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1"/>
            <p:cNvSpPr/>
            <p:nvPr/>
          </p:nvSpPr>
          <p:spPr>
            <a:xfrm>
              <a:off x="743289" y="38978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1"/>
            <p:cNvSpPr/>
            <p:nvPr/>
          </p:nvSpPr>
          <p:spPr>
            <a:xfrm rot="10800000">
              <a:off x="-9546" y="3670090"/>
              <a:ext cx="1124791" cy="106700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1"/>
            <p:cNvSpPr/>
            <p:nvPr/>
          </p:nvSpPr>
          <p:spPr>
            <a:xfrm>
              <a:off x="7972342" y="12287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9" name="Google Shape;799;p41"/>
          <p:cNvGrpSpPr/>
          <p:nvPr/>
        </p:nvGrpSpPr>
        <p:grpSpPr>
          <a:xfrm>
            <a:off x="4281415" y="75177"/>
            <a:ext cx="581170" cy="125403"/>
            <a:chOff x="4685288" y="186288"/>
            <a:chExt cx="419375" cy="90485"/>
          </a:xfrm>
        </p:grpSpPr>
        <p:sp>
          <p:nvSpPr>
            <p:cNvPr id="800" name="Google Shape;800;p41"/>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1" name="Google Shape;801;p41"/>
            <p:cNvGrpSpPr/>
            <p:nvPr/>
          </p:nvGrpSpPr>
          <p:grpSpPr>
            <a:xfrm>
              <a:off x="4685288" y="186300"/>
              <a:ext cx="419375" cy="90473"/>
              <a:chOff x="4390000" y="182175"/>
              <a:chExt cx="419375" cy="90473"/>
            </a:xfrm>
          </p:grpSpPr>
          <p:sp>
            <p:nvSpPr>
              <p:cNvPr id="802" name="Google Shape;802;p41"/>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41"/>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04" name="Google Shape;804;p41"/>
          <p:cNvSpPr txBox="1"/>
          <p:nvPr>
            <p:ph idx="1" type="subTitle"/>
          </p:nvPr>
        </p:nvSpPr>
        <p:spPr>
          <a:xfrm>
            <a:off x="6169696" y="2166691"/>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05" name="Google Shape;805;p41"/>
          <p:cNvSpPr txBox="1"/>
          <p:nvPr>
            <p:ph idx="2" type="subTitle"/>
          </p:nvPr>
        </p:nvSpPr>
        <p:spPr>
          <a:xfrm>
            <a:off x="3845886" y="1860635"/>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806" name="Google Shape;806;p41"/>
          <p:cNvSpPr txBox="1"/>
          <p:nvPr>
            <p:ph idx="3" type="subTitle"/>
          </p:nvPr>
        </p:nvSpPr>
        <p:spPr>
          <a:xfrm>
            <a:off x="3438336" y="2165641"/>
            <a:ext cx="2267700" cy="44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07" name="Google Shape;807;p41"/>
          <p:cNvSpPr txBox="1"/>
          <p:nvPr>
            <p:ph idx="4" type="subTitle"/>
          </p:nvPr>
        </p:nvSpPr>
        <p:spPr>
          <a:xfrm>
            <a:off x="1116125" y="1858985"/>
            <a:ext cx="1452600" cy="255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808" name="Google Shape;808;p41"/>
          <p:cNvSpPr txBox="1"/>
          <p:nvPr>
            <p:ph idx="5" type="subTitle"/>
          </p:nvPr>
        </p:nvSpPr>
        <p:spPr>
          <a:xfrm>
            <a:off x="710525" y="2166691"/>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09" name="Google Shape;809;p41"/>
          <p:cNvSpPr txBox="1"/>
          <p:nvPr>
            <p:ph idx="6" type="subTitle"/>
          </p:nvPr>
        </p:nvSpPr>
        <p:spPr>
          <a:xfrm>
            <a:off x="6575296" y="1860635"/>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810" name="Google Shape;810;p41"/>
          <p:cNvSpPr txBox="1"/>
          <p:nvPr>
            <p:ph idx="7" type="subTitle"/>
          </p:nvPr>
        </p:nvSpPr>
        <p:spPr>
          <a:xfrm>
            <a:off x="6169696" y="3896075"/>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11" name="Google Shape;811;p41"/>
          <p:cNvSpPr txBox="1"/>
          <p:nvPr>
            <p:ph idx="8" type="subTitle"/>
          </p:nvPr>
        </p:nvSpPr>
        <p:spPr>
          <a:xfrm>
            <a:off x="3440110" y="3896075"/>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12" name="Google Shape;812;p41"/>
          <p:cNvSpPr txBox="1"/>
          <p:nvPr>
            <p:ph idx="9" type="subTitle"/>
          </p:nvPr>
        </p:nvSpPr>
        <p:spPr>
          <a:xfrm>
            <a:off x="710525" y="3896075"/>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13" name="Google Shape;813;p41"/>
          <p:cNvSpPr txBox="1"/>
          <p:nvPr>
            <p:ph idx="13" type="subTitle"/>
          </p:nvPr>
        </p:nvSpPr>
        <p:spPr>
          <a:xfrm>
            <a:off x="3845886" y="3589521"/>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814" name="Google Shape;814;p41"/>
          <p:cNvSpPr txBox="1"/>
          <p:nvPr>
            <p:ph idx="14" type="subTitle"/>
          </p:nvPr>
        </p:nvSpPr>
        <p:spPr>
          <a:xfrm>
            <a:off x="1116125" y="3589521"/>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815" name="Google Shape;815;p41"/>
          <p:cNvSpPr txBox="1"/>
          <p:nvPr>
            <p:ph idx="15" type="subTitle"/>
          </p:nvPr>
        </p:nvSpPr>
        <p:spPr>
          <a:xfrm>
            <a:off x="6575296" y="3589521"/>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816" name="Google Shape;816;p4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817" name="Google Shape;817;p41"/>
          <p:cNvGrpSpPr/>
          <p:nvPr/>
        </p:nvGrpSpPr>
        <p:grpSpPr>
          <a:xfrm rot="1877870">
            <a:off x="-80880" y="163153"/>
            <a:ext cx="1385966" cy="2705322"/>
            <a:chOff x="409722" y="228600"/>
            <a:chExt cx="1385931" cy="2705253"/>
          </a:xfrm>
        </p:grpSpPr>
        <p:grpSp>
          <p:nvGrpSpPr>
            <p:cNvPr id="818" name="Google Shape;818;p41"/>
            <p:cNvGrpSpPr/>
            <p:nvPr/>
          </p:nvGrpSpPr>
          <p:grpSpPr>
            <a:xfrm flipH="1" rot="-617154">
              <a:off x="575967" y="402323"/>
              <a:ext cx="1053440" cy="2450002"/>
              <a:chOff x="3817855" y="1437512"/>
              <a:chExt cx="541146" cy="1128254"/>
            </a:xfrm>
          </p:grpSpPr>
          <p:sp>
            <p:nvSpPr>
              <p:cNvPr id="819" name="Google Shape;819;p4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4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1" name="Google Shape;821;p41"/>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2" name="Google Shape;822;p41"/>
          <p:cNvGrpSpPr/>
          <p:nvPr/>
        </p:nvGrpSpPr>
        <p:grpSpPr>
          <a:xfrm flipH="1" rot="128945">
            <a:off x="8148859" y="1763418"/>
            <a:ext cx="1385935" cy="2705263"/>
            <a:chOff x="409722" y="228600"/>
            <a:chExt cx="1385931" cy="2705253"/>
          </a:xfrm>
        </p:grpSpPr>
        <p:grpSp>
          <p:nvGrpSpPr>
            <p:cNvPr id="823" name="Google Shape;823;p41"/>
            <p:cNvGrpSpPr/>
            <p:nvPr/>
          </p:nvGrpSpPr>
          <p:grpSpPr>
            <a:xfrm flipH="1" rot="-617154">
              <a:off x="575967" y="402323"/>
              <a:ext cx="1053440" cy="2450002"/>
              <a:chOff x="3817855" y="1437512"/>
              <a:chExt cx="541146" cy="1128254"/>
            </a:xfrm>
          </p:grpSpPr>
          <p:sp>
            <p:nvSpPr>
              <p:cNvPr id="824" name="Google Shape;824;p4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6" name="Google Shape;826;p41"/>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7" name="Google Shape;827;p4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6">
    <p:spTree>
      <p:nvGrpSpPr>
        <p:cNvPr id="828" name="Shape 828"/>
        <p:cNvGrpSpPr/>
        <p:nvPr/>
      </p:nvGrpSpPr>
      <p:grpSpPr>
        <a:xfrm>
          <a:off x="0" y="0"/>
          <a:ext cx="0" cy="0"/>
          <a:chOff x="0" y="0"/>
          <a:chExt cx="0" cy="0"/>
        </a:xfrm>
      </p:grpSpPr>
      <p:grpSp>
        <p:nvGrpSpPr>
          <p:cNvPr id="829" name="Google Shape;829;p42"/>
          <p:cNvGrpSpPr/>
          <p:nvPr/>
        </p:nvGrpSpPr>
        <p:grpSpPr>
          <a:xfrm>
            <a:off x="-9513" y="-6"/>
            <a:ext cx="9177947" cy="5143519"/>
            <a:chOff x="-9513" y="-6"/>
            <a:chExt cx="9177947" cy="5143519"/>
          </a:xfrm>
        </p:grpSpPr>
        <p:sp>
          <p:nvSpPr>
            <p:cNvPr id="830" name="Google Shape;830;p42"/>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2"/>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2"/>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2"/>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2"/>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2"/>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2"/>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37" name="Google Shape;837;p42"/>
          <p:cNvGrpSpPr/>
          <p:nvPr/>
        </p:nvGrpSpPr>
        <p:grpSpPr>
          <a:xfrm>
            <a:off x="4281415" y="75177"/>
            <a:ext cx="581170" cy="125403"/>
            <a:chOff x="4685288" y="186288"/>
            <a:chExt cx="419375" cy="90485"/>
          </a:xfrm>
        </p:grpSpPr>
        <p:sp>
          <p:nvSpPr>
            <p:cNvPr id="838" name="Google Shape;838;p42"/>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9" name="Google Shape;839;p42"/>
            <p:cNvGrpSpPr/>
            <p:nvPr/>
          </p:nvGrpSpPr>
          <p:grpSpPr>
            <a:xfrm>
              <a:off x="4685288" y="186300"/>
              <a:ext cx="419375" cy="90473"/>
              <a:chOff x="4390000" y="182175"/>
              <a:chExt cx="419375" cy="90473"/>
            </a:xfrm>
          </p:grpSpPr>
          <p:sp>
            <p:nvSpPr>
              <p:cNvPr id="840" name="Google Shape;840;p42"/>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42"/>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42" name="Google Shape;842;p42"/>
          <p:cNvSpPr txBox="1"/>
          <p:nvPr>
            <p:ph hasCustomPrompt="1" type="title"/>
          </p:nvPr>
        </p:nvSpPr>
        <p:spPr>
          <a:xfrm>
            <a:off x="2518494" y="2069467"/>
            <a:ext cx="4107000" cy="581100"/>
          </a:xfrm>
          <a:prstGeom prst="rect">
            <a:avLst/>
          </a:prstGeom>
        </p:spPr>
        <p:txBody>
          <a:bodyPr anchorCtr="0" anchor="ctr" bIns="0" lIns="91425" spcFirstLastPara="1" rIns="91425" wrap="square" tIns="0">
            <a:noAutofit/>
          </a:bodyPr>
          <a:lstStyle>
            <a:lvl1pPr lvl="0" rtl="0" algn="ctr">
              <a:spcBef>
                <a:spcPts val="0"/>
              </a:spcBef>
              <a:spcAft>
                <a:spcPts val="0"/>
              </a:spcAft>
              <a:buSzPts val="12000"/>
              <a:buNone/>
              <a:defRPr b="1" sz="48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843" name="Google Shape;843;p42"/>
          <p:cNvSpPr txBox="1"/>
          <p:nvPr>
            <p:ph hasCustomPrompt="1" idx="2" type="title"/>
          </p:nvPr>
        </p:nvSpPr>
        <p:spPr>
          <a:xfrm>
            <a:off x="2268900" y="716920"/>
            <a:ext cx="4606200" cy="581100"/>
          </a:xfrm>
          <a:prstGeom prst="rect">
            <a:avLst/>
          </a:prstGeom>
        </p:spPr>
        <p:txBody>
          <a:bodyPr anchorCtr="0" anchor="ctr" bIns="0" lIns="91425" spcFirstLastPara="1" rIns="91425" wrap="square" tIns="0">
            <a:noAutofit/>
          </a:bodyPr>
          <a:lstStyle>
            <a:lvl1pPr lvl="0" rtl="0" algn="ctr">
              <a:spcBef>
                <a:spcPts val="0"/>
              </a:spcBef>
              <a:spcAft>
                <a:spcPts val="0"/>
              </a:spcAft>
              <a:buSzPts val="12000"/>
              <a:buNone/>
              <a:defRPr b="1" sz="48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844" name="Google Shape;844;p42"/>
          <p:cNvSpPr txBox="1"/>
          <p:nvPr>
            <p:ph hasCustomPrompt="1" idx="3" type="title"/>
          </p:nvPr>
        </p:nvSpPr>
        <p:spPr>
          <a:xfrm>
            <a:off x="2518494" y="3422642"/>
            <a:ext cx="4107000" cy="581100"/>
          </a:xfrm>
          <a:prstGeom prst="rect">
            <a:avLst/>
          </a:prstGeom>
        </p:spPr>
        <p:txBody>
          <a:bodyPr anchorCtr="0" anchor="ctr" bIns="0" lIns="91425" spcFirstLastPara="1" rIns="91425" wrap="square" tIns="0">
            <a:noAutofit/>
          </a:bodyPr>
          <a:lstStyle>
            <a:lvl1pPr lvl="0" rtl="0" algn="ctr">
              <a:spcBef>
                <a:spcPts val="0"/>
              </a:spcBef>
              <a:spcAft>
                <a:spcPts val="0"/>
              </a:spcAft>
              <a:buSzPts val="12000"/>
              <a:buNone/>
              <a:defRPr b="1" sz="48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845" name="Google Shape;845;p42"/>
          <p:cNvSpPr txBox="1"/>
          <p:nvPr>
            <p:ph idx="1" type="subTitle"/>
          </p:nvPr>
        </p:nvSpPr>
        <p:spPr>
          <a:xfrm>
            <a:off x="2518507" y="2718654"/>
            <a:ext cx="4107000" cy="472500"/>
          </a:xfrm>
          <a:prstGeom prst="rect">
            <a:avLst/>
          </a:prstGeom>
        </p:spPr>
        <p:txBody>
          <a:bodyPr anchorCtr="0" anchor="t" bIns="0" lIns="91425" spcFirstLastPara="1" rIns="91425" wrap="square" tIns="0">
            <a:noAutofit/>
          </a:bodyPr>
          <a:lstStyle>
            <a:lvl1pPr lvl="0" rtl="0" algn="ctr">
              <a:lnSpc>
                <a:spcPct val="100000"/>
              </a:lnSpc>
              <a:spcBef>
                <a:spcPts val="0"/>
              </a:spcBef>
              <a:spcAft>
                <a:spcPts val="0"/>
              </a:spcAft>
              <a:buSzPts val="1800"/>
              <a:buNone/>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sp>
        <p:nvSpPr>
          <p:cNvPr id="846" name="Google Shape;846;p42"/>
          <p:cNvSpPr txBox="1"/>
          <p:nvPr>
            <p:ph idx="4" type="subTitle"/>
          </p:nvPr>
        </p:nvSpPr>
        <p:spPr>
          <a:xfrm>
            <a:off x="2518507" y="1366104"/>
            <a:ext cx="4107000" cy="472500"/>
          </a:xfrm>
          <a:prstGeom prst="rect">
            <a:avLst/>
          </a:prstGeom>
        </p:spPr>
        <p:txBody>
          <a:bodyPr anchorCtr="0" anchor="t" bIns="0" lIns="91425" spcFirstLastPara="1" rIns="91425" wrap="square" tIns="0">
            <a:noAutofit/>
          </a:bodyPr>
          <a:lstStyle>
            <a:lvl1pPr lvl="0" rtl="0" algn="ctr">
              <a:lnSpc>
                <a:spcPct val="100000"/>
              </a:lnSpc>
              <a:spcBef>
                <a:spcPts val="0"/>
              </a:spcBef>
              <a:spcAft>
                <a:spcPts val="0"/>
              </a:spcAft>
              <a:buSzPts val="1800"/>
              <a:buNone/>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sp>
        <p:nvSpPr>
          <p:cNvPr id="847" name="Google Shape;847;p42"/>
          <p:cNvSpPr txBox="1"/>
          <p:nvPr>
            <p:ph idx="5" type="subTitle"/>
          </p:nvPr>
        </p:nvSpPr>
        <p:spPr>
          <a:xfrm>
            <a:off x="2518493" y="4087430"/>
            <a:ext cx="4107000" cy="472500"/>
          </a:xfrm>
          <a:prstGeom prst="rect">
            <a:avLst/>
          </a:prstGeom>
        </p:spPr>
        <p:txBody>
          <a:bodyPr anchorCtr="0" anchor="t" bIns="0" lIns="91425" spcFirstLastPara="1" rIns="91425" wrap="square" tIns="0">
            <a:noAutofit/>
          </a:bodyPr>
          <a:lstStyle>
            <a:lvl1pPr lvl="0" rtl="0" algn="ctr">
              <a:lnSpc>
                <a:spcPct val="100000"/>
              </a:lnSpc>
              <a:spcBef>
                <a:spcPts val="0"/>
              </a:spcBef>
              <a:spcAft>
                <a:spcPts val="0"/>
              </a:spcAft>
              <a:buSzPts val="1800"/>
              <a:buNone/>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sp>
        <p:nvSpPr>
          <p:cNvPr id="848" name="Google Shape;848;p4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_1">
    <p:spTree>
      <p:nvGrpSpPr>
        <p:cNvPr id="849" name="Shape 849"/>
        <p:cNvGrpSpPr/>
        <p:nvPr/>
      </p:nvGrpSpPr>
      <p:grpSpPr>
        <a:xfrm>
          <a:off x="0" y="0"/>
          <a:ext cx="0" cy="0"/>
          <a:chOff x="0" y="0"/>
          <a:chExt cx="0" cy="0"/>
        </a:xfrm>
      </p:grpSpPr>
      <p:sp>
        <p:nvSpPr>
          <p:cNvPr id="850" name="Google Shape;850;p43"/>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1" name="Google Shape;851;p43"/>
          <p:cNvGrpSpPr/>
          <p:nvPr/>
        </p:nvGrpSpPr>
        <p:grpSpPr>
          <a:xfrm flipH="1">
            <a:off x="348" y="-6"/>
            <a:ext cx="8806136" cy="5143519"/>
            <a:chOff x="362298" y="-6"/>
            <a:chExt cx="8806136" cy="5143519"/>
          </a:xfrm>
        </p:grpSpPr>
        <p:sp>
          <p:nvSpPr>
            <p:cNvPr id="852" name="Google Shape;852;p43"/>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43"/>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43"/>
            <p:cNvSpPr/>
            <p:nvPr/>
          </p:nvSpPr>
          <p:spPr>
            <a:xfrm>
              <a:off x="362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43"/>
            <p:cNvSpPr/>
            <p:nvPr/>
          </p:nvSpPr>
          <p:spPr>
            <a:xfrm>
              <a:off x="7972352" y="10763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6" name="Google Shape;856;p43"/>
          <p:cNvSpPr/>
          <p:nvPr/>
        </p:nvSpPr>
        <p:spPr>
          <a:xfrm flipH="1" rot="10800000">
            <a:off x="7953723" y="19526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7" name="Google Shape;857;p43"/>
          <p:cNvGrpSpPr/>
          <p:nvPr/>
        </p:nvGrpSpPr>
        <p:grpSpPr>
          <a:xfrm>
            <a:off x="4281415" y="75177"/>
            <a:ext cx="581170" cy="125403"/>
            <a:chOff x="4685288" y="186288"/>
            <a:chExt cx="419375" cy="90485"/>
          </a:xfrm>
        </p:grpSpPr>
        <p:sp>
          <p:nvSpPr>
            <p:cNvPr id="858" name="Google Shape;858;p4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9" name="Google Shape;859;p43"/>
            <p:cNvGrpSpPr/>
            <p:nvPr/>
          </p:nvGrpSpPr>
          <p:grpSpPr>
            <a:xfrm>
              <a:off x="4685288" y="186300"/>
              <a:ext cx="419375" cy="90473"/>
              <a:chOff x="4390000" y="182175"/>
              <a:chExt cx="419375" cy="90473"/>
            </a:xfrm>
          </p:grpSpPr>
          <p:sp>
            <p:nvSpPr>
              <p:cNvPr id="860" name="Google Shape;860;p4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62" name="Google Shape;862;p43"/>
          <p:cNvSpPr txBox="1"/>
          <p:nvPr>
            <p:ph idx="1" type="subTitle"/>
          </p:nvPr>
        </p:nvSpPr>
        <p:spPr>
          <a:xfrm>
            <a:off x="1047800" y="3840600"/>
            <a:ext cx="32775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63" name="Google Shape;863;p43"/>
          <p:cNvSpPr txBox="1"/>
          <p:nvPr>
            <p:ph idx="2" type="subTitle"/>
          </p:nvPr>
        </p:nvSpPr>
        <p:spPr>
          <a:xfrm>
            <a:off x="4818700" y="3840600"/>
            <a:ext cx="32775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64" name="Google Shape;864;p43"/>
          <p:cNvSpPr txBox="1"/>
          <p:nvPr>
            <p:ph hasCustomPrompt="1" type="title"/>
          </p:nvPr>
        </p:nvSpPr>
        <p:spPr>
          <a:xfrm>
            <a:off x="4818700" y="3302925"/>
            <a:ext cx="3277500" cy="386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b="1" sz="3000"/>
            </a:lvl1pPr>
            <a:lvl2pPr lvl="1"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2pPr>
            <a:lvl3pPr lvl="2"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3pPr>
            <a:lvl4pPr lvl="3"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4pPr>
            <a:lvl5pPr lvl="4"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5pPr>
            <a:lvl6pPr lvl="5"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6pPr>
            <a:lvl7pPr lvl="6"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7pPr>
            <a:lvl8pPr lvl="7"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8pPr>
            <a:lvl9pPr lvl="8"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9pPr>
          </a:lstStyle>
          <a:p>
            <a:r>
              <a:t>xx%</a:t>
            </a:r>
          </a:p>
        </p:txBody>
      </p:sp>
      <p:sp>
        <p:nvSpPr>
          <p:cNvPr id="865" name="Google Shape;865;p43"/>
          <p:cNvSpPr txBox="1"/>
          <p:nvPr>
            <p:ph hasCustomPrompt="1" idx="3" type="title"/>
          </p:nvPr>
        </p:nvSpPr>
        <p:spPr>
          <a:xfrm>
            <a:off x="1047800" y="3302925"/>
            <a:ext cx="3277500" cy="386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b="1" sz="3000"/>
            </a:lvl1pPr>
            <a:lvl2pPr lvl="1"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2pPr>
            <a:lvl3pPr lvl="2"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3pPr>
            <a:lvl4pPr lvl="3"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4pPr>
            <a:lvl5pPr lvl="4"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5pPr>
            <a:lvl6pPr lvl="5"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6pPr>
            <a:lvl7pPr lvl="6"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7pPr>
            <a:lvl8pPr lvl="7"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8pPr>
            <a:lvl9pPr lvl="8"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9pPr>
          </a:lstStyle>
          <a:p>
            <a:r>
              <a:t>xx%</a:t>
            </a:r>
          </a:p>
        </p:txBody>
      </p:sp>
      <p:sp>
        <p:nvSpPr>
          <p:cNvPr id="866" name="Google Shape;866;p43"/>
          <p:cNvSpPr txBox="1"/>
          <p:nvPr>
            <p:ph idx="4" type="subTitle"/>
          </p:nvPr>
        </p:nvSpPr>
        <p:spPr>
          <a:xfrm>
            <a:off x="1047800" y="2169250"/>
            <a:ext cx="32775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67" name="Google Shape;867;p43"/>
          <p:cNvSpPr txBox="1"/>
          <p:nvPr>
            <p:ph idx="5" type="subTitle"/>
          </p:nvPr>
        </p:nvSpPr>
        <p:spPr>
          <a:xfrm>
            <a:off x="4818700" y="2169250"/>
            <a:ext cx="32775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68" name="Google Shape;868;p43"/>
          <p:cNvSpPr txBox="1"/>
          <p:nvPr>
            <p:ph hasCustomPrompt="1" idx="6" type="title"/>
          </p:nvPr>
        </p:nvSpPr>
        <p:spPr>
          <a:xfrm>
            <a:off x="4818700" y="1636050"/>
            <a:ext cx="3277500" cy="386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b="1" sz="3000"/>
            </a:lvl1pPr>
            <a:lvl2pPr lvl="1"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2pPr>
            <a:lvl3pPr lvl="2"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3pPr>
            <a:lvl4pPr lvl="3"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4pPr>
            <a:lvl5pPr lvl="4"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5pPr>
            <a:lvl6pPr lvl="5"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6pPr>
            <a:lvl7pPr lvl="6"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7pPr>
            <a:lvl8pPr lvl="7"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8pPr>
            <a:lvl9pPr lvl="8"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9pPr>
          </a:lstStyle>
          <a:p>
            <a:r>
              <a:t>xx%</a:t>
            </a:r>
          </a:p>
        </p:txBody>
      </p:sp>
      <p:sp>
        <p:nvSpPr>
          <p:cNvPr id="869" name="Google Shape;869;p43"/>
          <p:cNvSpPr txBox="1"/>
          <p:nvPr>
            <p:ph hasCustomPrompt="1" idx="7" type="title"/>
          </p:nvPr>
        </p:nvSpPr>
        <p:spPr>
          <a:xfrm>
            <a:off x="1047800" y="1636050"/>
            <a:ext cx="3277500" cy="386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b="1" sz="3000"/>
            </a:lvl1pPr>
            <a:lvl2pPr lvl="1"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2pPr>
            <a:lvl3pPr lvl="2"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3pPr>
            <a:lvl4pPr lvl="3"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4pPr>
            <a:lvl5pPr lvl="4"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5pPr>
            <a:lvl6pPr lvl="5"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6pPr>
            <a:lvl7pPr lvl="6"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7pPr>
            <a:lvl8pPr lvl="7"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8pPr>
            <a:lvl9pPr lvl="8"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9pPr>
          </a:lstStyle>
          <a:p>
            <a:r>
              <a:t>xx%</a:t>
            </a:r>
          </a:p>
        </p:txBody>
      </p:sp>
      <p:sp>
        <p:nvSpPr>
          <p:cNvPr id="870" name="Google Shape;870;p43"/>
          <p:cNvSpPr txBox="1"/>
          <p:nvPr>
            <p:ph idx="8"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1" name="Google Shape;871;p4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6_1_1">
    <p:spTree>
      <p:nvGrpSpPr>
        <p:cNvPr id="872" name="Shape 872"/>
        <p:cNvGrpSpPr/>
        <p:nvPr/>
      </p:nvGrpSpPr>
      <p:grpSpPr>
        <a:xfrm>
          <a:off x="0" y="0"/>
          <a:ext cx="0" cy="0"/>
          <a:chOff x="0" y="0"/>
          <a:chExt cx="0" cy="0"/>
        </a:xfrm>
      </p:grpSpPr>
      <p:sp>
        <p:nvSpPr>
          <p:cNvPr id="873" name="Google Shape;873;p44"/>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4"/>
          <p:cNvSpPr/>
          <p:nvPr/>
        </p:nvSpPr>
        <p:spPr>
          <a:xfrm flipH="1" rot="10800000">
            <a:off x="7132742" y="3935018"/>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4"/>
          <p:cNvSpPr/>
          <p:nvPr/>
        </p:nvSpPr>
        <p:spPr>
          <a:xfrm flipH="1" rot="10800000">
            <a:off x="743298" y="-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4"/>
          <p:cNvSpPr/>
          <p:nvPr/>
        </p:nvSpPr>
        <p:spPr>
          <a:xfrm flipH="1">
            <a:off x="-9513" y="406410"/>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4"/>
          <p:cNvSpPr/>
          <p:nvPr/>
        </p:nvSpPr>
        <p:spPr>
          <a:xfrm flipH="1">
            <a:off x="-9513" y="128403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8" name="Google Shape;878;p44"/>
          <p:cNvGrpSpPr/>
          <p:nvPr/>
        </p:nvGrpSpPr>
        <p:grpSpPr>
          <a:xfrm>
            <a:off x="4281415" y="75177"/>
            <a:ext cx="581170" cy="125403"/>
            <a:chOff x="4685288" y="186288"/>
            <a:chExt cx="419375" cy="90485"/>
          </a:xfrm>
        </p:grpSpPr>
        <p:sp>
          <p:nvSpPr>
            <p:cNvPr id="879" name="Google Shape;879;p44"/>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0" name="Google Shape;880;p44"/>
            <p:cNvGrpSpPr/>
            <p:nvPr/>
          </p:nvGrpSpPr>
          <p:grpSpPr>
            <a:xfrm>
              <a:off x="4685288" y="186300"/>
              <a:ext cx="419375" cy="90473"/>
              <a:chOff x="4390000" y="182175"/>
              <a:chExt cx="419375" cy="90473"/>
            </a:xfrm>
          </p:grpSpPr>
          <p:sp>
            <p:nvSpPr>
              <p:cNvPr id="881" name="Google Shape;881;p44"/>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4"/>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83" name="Google Shape;883;p4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4" name="Google Shape;884;p44"/>
          <p:cNvSpPr txBox="1"/>
          <p:nvPr>
            <p:ph idx="2" type="title"/>
          </p:nvPr>
        </p:nvSpPr>
        <p:spPr>
          <a:xfrm>
            <a:off x="720000" y="3247722"/>
            <a:ext cx="2336400" cy="40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b="1" sz="18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885" name="Google Shape;885;p44"/>
          <p:cNvSpPr txBox="1"/>
          <p:nvPr>
            <p:ph idx="1" type="subTitle"/>
          </p:nvPr>
        </p:nvSpPr>
        <p:spPr>
          <a:xfrm>
            <a:off x="720000" y="3638507"/>
            <a:ext cx="2336400" cy="76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86" name="Google Shape;886;p44"/>
          <p:cNvSpPr txBox="1"/>
          <p:nvPr>
            <p:ph idx="3" type="title"/>
          </p:nvPr>
        </p:nvSpPr>
        <p:spPr>
          <a:xfrm flipH="1">
            <a:off x="3403800" y="2193497"/>
            <a:ext cx="2336400" cy="40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b="1" sz="18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887" name="Google Shape;887;p44"/>
          <p:cNvSpPr txBox="1"/>
          <p:nvPr>
            <p:ph idx="4" type="subTitle"/>
          </p:nvPr>
        </p:nvSpPr>
        <p:spPr>
          <a:xfrm flipH="1">
            <a:off x="3403800" y="1405563"/>
            <a:ext cx="2336400" cy="76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88" name="Google Shape;888;p44"/>
          <p:cNvSpPr txBox="1"/>
          <p:nvPr>
            <p:ph idx="5" type="title"/>
          </p:nvPr>
        </p:nvSpPr>
        <p:spPr>
          <a:xfrm>
            <a:off x="6087600" y="3247722"/>
            <a:ext cx="2336400" cy="40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b="1" sz="18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889" name="Google Shape;889;p44"/>
          <p:cNvSpPr txBox="1"/>
          <p:nvPr>
            <p:ph idx="6" type="subTitle"/>
          </p:nvPr>
        </p:nvSpPr>
        <p:spPr>
          <a:xfrm>
            <a:off x="6087600" y="3638507"/>
            <a:ext cx="2336400" cy="76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90" name="Google Shape;890;p44"/>
          <p:cNvSpPr txBox="1"/>
          <p:nvPr>
            <p:ph hasCustomPrompt="1" idx="7" type="title"/>
          </p:nvPr>
        </p:nvSpPr>
        <p:spPr>
          <a:xfrm>
            <a:off x="1328550" y="1877400"/>
            <a:ext cx="1119300" cy="6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25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891" name="Google Shape;891;p44"/>
          <p:cNvSpPr txBox="1"/>
          <p:nvPr>
            <p:ph hasCustomPrompt="1" idx="8" type="title"/>
          </p:nvPr>
        </p:nvSpPr>
        <p:spPr>
          <a:xfrm flipH="1">
            <a:off x="4014650" y="3363244"/>
            <a:ext cx="1119300" cy="6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2500"/>
            </a:lvl1pPr>
            <a:lvl2pPr lvl="1" rtl="0" algn="ctr">
              <a:spcBef>
                <a:spcPts val="0"/>
              </a:spcBef>
              <a:spcAft>
                <a:spcPts val="0"/>
              </a:spcAft>
              <a:buClr>
                <a:schemeClr val="accent2"/>
              </a:buClr>
              <a:buSzPts val="4800"/>
              <a:buNone/>
              <a:defRPr sz="4800">
                <a:solidFill>
                  <a:schemeClr val="accent2"/>
                </a:solidFill>
              </a:defRPr>
            </a:lvl2pPr>
            <a:lvl3pPr lvl="2" rtl="0" algn="ctr">
              <a:spcBef>
                <a:spcPts val="0"/>
              </a:spcBef>
              <a:spcAft>
                <a:spcPts val="0"/>
              </a:spcAft>
              <a:buClr>
                <a:schemeClr val="accent2"/>
              </a:buClr>
              <a:buSzPts val="4800"/>
              <a:buNone/>
              <a:defRPr sz="4800">
                <a:solidFill>
                  <a:schemeClr val="accent2"/>
                </a:solidFill>
              </a:defRPr>
            </a:lvl3pPr>
            <a:lvl4pPr lvl="3" rtl="0" algn="ctr">
              <a:spcBef>
                <a:spcPts val="0"/>
              </a:spcBef>
              <a:spcAft>
                <a:spcPts val="0"/>
              </a:spcAft>
              <a:buClr>
                <a:schemeClr val="accent2"/>
              </a:buClr>
              <a:buSzPts val="4800"/>
              <a:buNone/>
              <a:defRPr sz="4800">
                <a:solidFill>
                  <a:schemeClr val="accent2"/>
                </a:solidFill>
              </a:defRPr>
            </a:lvl4pPr>
            <a:lvl5pPr lvl="4" rtl="0" algn="ctr">
              <a:spcBef>
                <a:spcPts val="0"/>
              </a:spcBef>
              <a:spcAft>
                <a:spcPts val="0"/>
              </a:spcAft>
              <a:buClr>
                <a:schemeClr val="accent2"/>
              </a:buClr>
              <a:buSzPts val="4800"/>
              <a:buNone/>
              <a:defRPr sz="4800">
                <a:solidFill>
                  <a:schemeClr val="accent2"/>
                </a:solidFill>
              </a:defRPr>
            </a:lvl5pPr>
            <a:lvl6pPr lvl="5" rtl="0" algn="ctr">
              <a:spcBef>
                <a:spcPts val="0"/>
              </a:spcBef>
              <a:spcAft>
                <a:spcPts val="0"/>
              </a:spcAft>
              <a:buClr>
                <a:schemeClr val="accent2"/>
              </a:buClr>
              <a:buSzPts val="4800"/>
              <a:buNone/>
              <a:defRPr sz="4800">
                <a:solidFill>
                  <a:schemeClr val="accent2"/>
                </a:solidFill>
              </a:defRPr>
            </a:lvl6pPr>
            <a:lvl7pPr lvl="6" rtl="0" algn="ctr">
              <a:spcBef>
                <a:spcPts val="0"/>
              </a:spcBef>
              <a:spcAft>
                <a:spcPts val="0"/>
              </a:spcAft>
              <a:buClr>
                <a:schemeClr val="accent2"/>
              </a:buClr>
              <a:buSzPts val="4800"/>
              <a:buNone/>
              <a:defRPr sz="4800">
                <a:solidFill>
                  <a:schemeClr val="accent2"/>
                </a:solidFill>
              </a:defRPr>
            </a:lvl7pPr>
            <a:lvl8pPr lvl="7" rtl="0" algn="ctr">
              <a:spcBef>
                <a:spcPts val="0"/>
              </a:spcBef>
              <a:spcAft>
                <a:spcPts val="0"/>
              </a:spcAft>
              <a:buClr>
                <a:schemeClr val="accent2"/>
              </a:buClr>
              <a:buSzPts val="4800"/>
              <a:buNone/>
              <a:defRPr sz="4800">
                <a:solidFill>
                  <a:schemeClr val="accent2"/>
                </a:solidFill>
              </a:defRPr>
            </a:lvl8pPr>
            <a:lvl9pPr lvl="8" rtl="0" algn="ctr">
              <a:spcBef>
                <a:spcPts val="0"/>
              </a:spcBef>
              <a:spcAft>
                <a:spcPts val="0"/>
              </a:spcAft>
              <a:buClr>
                <a:schemeClr val="accent2"/>
              </a:buClr>
              <a:buSzPts val="4800"/>
              <a:buNone/>
              <a:defRPr sz="4800">
                <a:solidFill>
                  <a:schemeClr val="accent2"/>
                </a:solidFill>
              </a:defRPr>
            </a:lvl9pPr>
          </a:lstStyle>
          <a:p>
            <a:r>
              <a:t>xx%</a:t>
            </a:r>
          </a:p>
        </p:txBody>
      </p:sp>
      <p:sp>
        <p:nvSpPr>
          <p:cNvPr id="892" name="Google Shape;892;p44"/>
          <p:cNvSpPr txBox="1"/>
          <p:nvPr>
            <p:ph hasCustomPrompt="1" idx="9" type="title"/>
          </p:nvPr>
        </p:nvSpPr>
        <p:spPr>
          <a:xfrm>
            <a:off x="6711300" y="1877400"/>
            <a:ext cx="1089000" cy="6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2500"/>
            </a:lvl1pPr>
            <a:lvl2pPr lvl="1" rtl="0" algn="ctr">
              <a:spcBef>
                <a:spcPts val="0"/>
              </a:spcBef>
              <a:spcAft>
                <a:spcPts val="0"/>
              </a:spcAft>
              <a:buClr>
                <a:schemeClr val="accent2"/>
              </a:buClr>
              <a:buSzPts val="4800"/>
              <a:buNone/>
              <a:defRPr sz="4800">
                <a:solidFill>
                  <a:schemeClr val="accent2"/>
                </a:solidFill>
              </a:defRPr>
            </a:lvl2pPr>
            <a:lvl3pPr lvl="2" rtl="0" algn="ctr">
              <a:spcBef>
                <a:spcPts val="0"/>
              </a:spcBef>
              <a:spcAft>
                <a:spcPts val="0"/>
              </a:spcAft>
              <a:buClr>
                <a:schemeClr val="accent2"/>
              </a:buClr>
              <a:buSzPts val="4800"/>
              <a:buNone/>
              <a:defRPr sz="4800">
                <a:solidFill>
                  <a:schemeClr val="accent2"/>
                </a:solidFill>
              </a:defRPr>
            </a:lvl3pPr>
            <a:lvl4pPr lvl="3" rtl="0" algn="ctr">
              <a:spcBef>
                <a:spcPts val="0"/>
              </a:spcBef>
              <a:spcAft>
                <a:spcPts val="0"/>
              </a:spcAft>
              <a:buClr>
                <a:schemeClr val="accent2"/>
              </a:buClr>
              <a:buSzPts val="4800"/>
              <a:buNone/>
              <a:defRPr sz="4800">
                <a:solidFill>
                  <a:schemeClr val="accent2"/>
                </a:solidFill>
              </a:defRPr>
            </a:lvl4pPr>
            <a:lvl5pPr lvl="4" rtl="0" algn="ctr">
              <a:spcBef>
                <a:spcPts val="0"/>
              </a:spcBef>
              <a:spcAft>
                <a:spcPts val="0"/>
              </a:spcAft>
              <a:buClr>
                <a:schemeClr val="accent2"/>
              </a:buClr>
              <a:buSzPts val="4800"/>
              <a:buNone/>
              <a:defRPr sz="4800">
                <a:solidFill>
                  <a:schemeClr val="accent2"/>
                </a:solidFill>
              </a:defRPr>
            </a:lvl5pPr>
            <a:lvl6pPr lvl="5" rtl="0" algn="ctr">
              <a:spcBef>
                <a:spcPts val="0"/>
              </a:spcBef>
              <a:spcAft>
                <a:spcPts val="0"/>
              </a:spcAft>
              <a:buClr>
                <a:schemeClr val="accent2"/>
              </a:buClr>
              <a:buSzPts val="4800"/>
              <a:buNone/>
              <a:defRPr sz="4800">
                <a:solidFill>
                  <a:schemeClr val="accent2"/>
                </a:solidFill>
              </a:defRPr>
            </a:lvl6pPr>
            <a:lvl7pPr lvl="6" rtl="0" algn="ctr">
              <a:spcBef>
                <a:spcPts val="0"/>
              </a:spcBef>
              <a:spcAft>
                <a:spcPts val="0"/>
              </a:spcAft>
              <a:buClr>
                <a:schemeClr val="accent2"/>
              </a:buClr>
              <a:buSzPts val="4800"/>
              <a:buNone/>
              <a:defRPr sz="4800">
                <a:solidFill>
                  <a:schemeClr val="accent2"/>
                </a:solidFill>
              </a:defRPr>
            </a:lvl7pPr>
            <a:lvl8pPr lvl="7" rtl="0" algn="ctr">
              <a:spcBef>
                <a:spcPts val="0"/>
              </a:spcBef>
              <a:spcAft>
                <a:spcPts val="0"/>
              </a:spcAft>
              <a:buClr>
                <a:schemeClr val="accent2"/>
              </a:buClr>
              <a:buSzPts val="4800"/>
              <a:buNone/>
              <a:defRPr sz="4800">
                <a:solidFill>
                  <a:schemeClr val="accent2"/>
                </a:solidFill>
              </a:defRPr>
            </a:lvl8pPr>
            <a:lvl9pPr lvl="8" rtl="0" algn="ctr">
              <a:spcBef>
                <a:spcPts val="0"/>
              </a:spcBef>
              <a:spcAft>
                <a:spcPts val="0"/>
              </a:spcAft>
              <a:buClr>
                <a:schemeClr val="accent2"/>
              </a:buClr>
              <a:buSzPts val="4800"/>
              <a:buNone/>
              <a:defRPr sz="4800">
                <a:solidFill>
                  <a:schemeClr val="accent2"/>
                </a:solidFill>
              </a:defRPr>
            </a:lvl9pPr>
          </a:lstStyle>
          <a:p>
            <a:r>
              <a:t>xx%</a:t>
            </a:r>
          </a:p>
        </p:txBody>
      </p:sp>
      <p:sp>
        <p:nvSpPr>
          <p:cNvPr id="893" name="Google Shape;893;p4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3">
  <p:cSld name="CUSTOM_6_1_1_1">
    <p:spTree>
      <p:nvGrpSpPr>
        <p:cNvPr id="894" name="Shape 894"/>
        <p:cNvGrpSpPr/>
        <p:nvPr/>
      </p:nvGrpSpPr>
      <p:grpSpPr>
        <a:xfrm>
          <a:off x="0" y="0"/>
          <a:ext cx="0" cy="0"/>
          <a:chOff x="0" y="0"/>
          <a:chExt cx="0" cy="0"/>
        </a:xfrm>
      </p:grpSpPr>
      <p:sp>
        <p:nvSpPr>
          <p:cNvPr id="895" name="Google Shape;895;p45"/>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6" name="Google Shape;896;p45"/>
          <p:cNvGrpSpPr/>
          <p:nvPr/>
        </p:nvGrpSpPr>
        <p:grpSpPr>
          <a:xfrm>
            <a:off x="4281415" y="75177"/>
            <a:ext cx="581170" cy="125403"/>
            <a:chOff x="4685288" y="186288"/>
            <a:chExt cx="419375" cy="90485"/>
          </a:xfrm>
        </p:grpSpPr>
        <p:sp>
          <p:nvSpPr>
            <p:cNvPr id="897" name="Google Shape;897;p4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8" name="Google Shape;898;p45"/>
            <p:cNvGrpSpPr/>
            <p:nvPr/>
          </p:nvGrpSpPr>
          <p:grpSpPr>
            <a:xfrm>
              <a:off x="4685288" y="186300"/>
              <a:ext cx="419375" cy="90473"/>
              <a:chOff x="4390000" y="182175"/>
              <a:chExt cx="419375" cy="90473"/>
            </a:xfrm>
          </p:grpSpPr>
          <p:sp>
            <p:nvSpPr>
              <p:cNvPr id="899" name="Google Shape;899;p4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01" name="Google Shape;901;p45"/>
          <p:cNvGrpSpPr/>
          <p:nvPr/>
        </p:nvGrpSpPr>
        <p:grpSpPr>
          <a:xfrm flipH="1" rot="10800000">
            <a:off x="-9513" y="-6"/>
            <a:ext cx="9177947" cy="5143510"/>
            <a:chOff x="-9513" y="2"/>
            <a:chExt cx="9177947" cy="5143510"/>
          </a:xfrm>
        </p:grpSpPr>
        <p:sp>
          <p:nvSpPr>
            <p:cNvPr id="902" name="Google Shape;902;p45"/>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5"/>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5"/>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5"/>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5"/>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7" name="Google Shape;907;p45"/>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8" name="Google Shape;908;p45"/>
          <p:cNvSpPr txBox="1"/>
          <p:nvPr>
            <p:ph hasCustomPrompt="1" idx="2" type="title"/>
          </p:nvPr>
        </p:nvSpPr>
        <p:spPr>
          <a:xfrm>
            <a:off x="7326200" y="1624450"/>
            <a:ext cx="1096500" cy="497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b="1" sz="2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909" name="Google Shape;909;p45"/>
          <p:cNvSpPr txBox="1"/>
          <p:nvPr>
            <p:ph hasCustomPrompt="1" idx="3" type="title"/>
          </p:nvPr>
        </p:nvSpPr>
        <p:spPr>
          <a:xfrm>
            <a:off x="7326200" y="2728561"/>
            <a:ext cx="1096500" cy="497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b="1" sz="2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910" name="Google Shape;910;p45"/>
          <p:cNvSpPr txBox="1"/>
          <p:nvPr>
            <p:ph hasCustomPrompt="1" idx="4" type="title"/>
          </p:nvPr>
        </p:nvSpPr>
        <p:spPr>
          <a:xfrm>
            <a:off x="7326200" y="3834746"/>
            <a:ext cx="1096500" cy="497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b="1" sz="2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911" name="Google Shape;911;p45"/>
          <p:cNvSpPr txBox="1"/>
          <p:nvPr>
            <p:ph idx="1" type="subTitle"/>
          </p:nvPr>
        </p:nvSpPr>
        <p:spPr>
          <a:xfrm>
            <a:off x="721244" y="1626412"/>
            <a:ext cx="3019500" cy="4938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12" name="Google Shape;912;p45"/>
          <p:cNvSpPr txBox="1"/>
          <p:nvPr>
            <p:ph idx="5" type="subTitle"/>
          </p:nvPr>
        </p:nvSpPr>
        <p:spPr>
          <a:xfrm>
            <a:off x="721244" y="2729600"/>
            <a:ext cx="3019500" cy="4977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13" name="Google Shape;913;p45"/>
          <p:cNvSpPr txBox="1"/>
          <p:nvPr>
            <p:ph idx="6" type="subTitle"/>
          </p:nvPr>
        </p:nvSpPr>
        <p:spPr>
          <a:xfrm>
            <a:off x="721244" y="3836688"/>
            <a:ext cx="3019500" cy="4938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14" name="Google Shape;914;p45"/>
          <p:cNvSpPr txBox="1"/>
          <p:nvPr>
            <p:ph idx="7" type="title"/>
          </p:nvPr>
        </p:nvSpPr>
        <p:spPr>
          <a:xfrm>
            <a:off x="3886200" y="1242375"/>
            <a:ext cx="3019500" cy="386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500"/>
              <a:buNone/>
              <a:defRPr b="1" sz="18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15" name="Google Shape;915;p45"/>
          <p:cNvSpPr txBox="1"/>
          <p:nvPr>
            <p:ph idx="8" type="title"/>
          </p:nvPr>
        </p:nvSpPr>
        <p:spPr>
          <a:xfrm>
            <a:off x="3886200" y="2351275"/>
            <a:ext cx="3014100" cy="386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500"/>
              <a:buNone/>
              <a:defRPr b="1" sz="18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16" name="Google Shape;916;p45"/>
          <p:cNvSpPr txBox="1"/>
          <p:nvPr>
            <p:ph idx="9" type="title"/>
          </p:nvPr>
        </p:nvSpPr>
        <p:spPr>
          <a:xfrm>
            <a:off x="3886200" y="3460175"/>
            <a:ext cx="3014100" cy="386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500"/>
              <a:buNone/>
              <a:defRPr b="1" sz="18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917" name="Google Shape;917;p4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4">
  <p:cSld name="CUSTOM_6_1_1_1_1">
    <p:spTree>
      <p:nvGrpSpPr>
        <p:cNvPr id="918" name="Shape 918"/>
        <p:cNvGrpSpPr/>
        <p:nvPr/>
      </p:nvGrpSpPr>
      <p:grpSpPr>
        <a:xfrm>
          <a:off x="0" y="0"/>
          <a:ext cx="0" cy="0"/>
          <a:chOff x="0" y="0"/>
          <a:chExt cx="0" cy="0"/>
        </a:xfrm>
      </p:grpSpPr>
      <p:sp>
        <p:nvSpPr>
          <p:cNvPr id="919" name="Google Shape;919;p46"/>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0" name="Google Shape;920;p46"/>
          <p:cNvGrpSpPr/>
          <p:nvPr/>
        </p:nvGrpSpPr>
        <p:grpSpPr>
          <a:xfrm>
            <a:off x="-9513" y="1381124"/>
            <a:ext cx="9177947" cy="3762388"/>
            <a:chOff x="-9513" y="1381124"/>
            <a:chExt cx="9177947" cy="3762388"/>
          </a:xfrm>
        </p:grpSpPr>
        <p:sp>
          <p:nvSpPr>
            <p:cNvPr id="921" name="Google Shape;921;p46"/>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6"/>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6"/>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4" name="Google Shape;924;p46"/>
          <p:cNvGrpSpPr/>
          <p:nvPr/>
        </p:nvGrpSpPr>
        <p:grpSpPr>
          <a:xfrm>
            <a:off x="4281415" y="75177"/>
            <a:ext cx="581170" cy="125403"/>
            <a:chOff x="4685288" y="186288"/>
            <a:chExt cx="419375" cy="90485"/>
          </a:xfrm>
        </p:grpSpPr>
        <p:sp>
          <p:nvSpPr>
            <p:cNvPr id="925" name="Google Shape;925;p46"/>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6" name="Google Shape;926;p46"/>
            <p:cNvGrpSpPr/>
            <p:nvPr/>
          </p:nvGrpSpPr>
          <p:grpSpPr>
            <a:xfrm>
              <a:off x="4685288" y="186300"/>
              <a:ext cx="419375" cy="90473"/>
              <a:chOff x="4390000" y="182175"/>
              <a:chExt cx="419375" cy="90473"/>
            </a:xfrm>
          </p:grpSpPr>
          <p:sp>
            <p:nvSpPr>
              <p:cNvPr id="927" name="Google Shape;927;p46"/>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6"/>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29" name="Google Shape;929;p4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0" name="Google Shape;930;p46"/>
          <p:cNvSpPr txBox="1"/>
          <p:nvPr>
            <p:ph hasCustomPrompt="1" idx="2" type="title"/>
          </p:nvPr>
        </p:nvSpPr>
        <p:spPr>
          <a:xfrm>
            <a:off x="1525659" y="2772538"/>
            <a:ext cx="912600" cy="39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1800"/>
            </a:lvl1pPr>
            <a:lvl2pPr lvl="1" rtl="0" algn="ctr">
              <a:spcBef>
                <a:spcPts val="0"/>
              </a:spcBef>
              <a:spcAft>
                <a:spcPts val="0"/>
              </a:spcAft>
              <a:buClr>
                <a:schemeClr val="accent5"/>
              </a:buClr>
              <a:buSzPts val="12000"/>
              <a:buNone/>
              <a:defRPr b="1" sz="12000">
                <a:solidFill>
                  <a:schemeClr val="accent5"/>
                </a:solidFill>
              </a:defRPr>
            </a:lvl2pPr>
            <a:lvl3pPr lvl="2" rtl="0" algn="ctr">
              <a:spcBef>
                <a:spcPts val="0"/>
              </a:spcBef>
              <a:spcAft>
                <a:spcPts val="0"/>
              </a:spcAft>
              <a:buClr>
                <a:schemeClr val="accent5"/>
              </a:buClr>
              <a:buSzPts val="12000"/>
              <a:buNone/>
              <a:defRPr b="1" sz="12000">
                <a:solidFill>
                  <a:schemeClr val="accent5"/>
                </a:solidFill>
              </a:defRPr>
            </a:lvl3pPr>
            <a:lvl4pPr lvl="3" rtl="0" algn="ctr">
              <a:spcBef>
                <a:spcPts val="0"/>
              </a:spcBef>
              <a:spcAft>
                <a:spcPts val="0"/>
              </a:spcAft>
              <a:buClr>
                <a:schemeClr val="accent5"/>
              </a:buClr>
              <a:buSzPts val="12000"/>
              <a:buNone/>
              <a:defRPr b="1" sz="12000">
                <a:solidFill>
                  <a:schemeClr val="accent5"/>
                </a:solidFill>
              </a:defRPr>
            </a:lvl4pPr>
            <a:lvl5pPr lvl="4" rtl="0" algn="ctr">
              <a:spcBef>
                <a:spcPts val="0"/>
              </a:spcBef>
              <a:spcAft>
                <a:spcPts val="0"/>
              </a:spcAft>
              <a:buClr>
                <a:schemeClr val="accent5"/>
              </a:buClr>
              <a:buSzPts val="12000"/>
              <a:buNone/>
              <a:defRPr b="1" sz="12000">
                <a:solidFill>
                  <a:schemeClr val="accent5"/>
                </a:solidFill>
              </a:defRPr>
            </a:lvl5pPr>
            <a:lvl6pPr lvl="5" rtl="0" algn="ctr">
              <a:spcBef>
                <a:spcPts val="0"/>
              </a:spcBef>
              <a:spcAft>
                <a:spcPts val="0"/>
              </a:spcAft>
              <a:buClr>
                <a:schemeClr val="accent5"/>
              </a:buClr>
              <a:buSzPts val="12000"/>
              <a:buNone/>
              <a:defRPr b="1" sz="12000">
                <a:solidFill>
                  <a:schemeClr val="accent5"/>
                </a:solidFill>
              </a:defRPr>
            </a:lvl6pPr>
            <a:lvl7pPr lvl="6" rtl="0" algn="ctr">
              <a:spcBef>
                <a:spcPts val="0"/>
              </a:spcBef>
              <a:spcAft>
                <a:spcPts val="0"/>
              </a:spcAft>
              <a:buClr>
                <a:schemeClr val="accent5"/>
              </a:buClr>
              <a:buSzPts val="12000"/>
              <a:buNone/>
              <a:defRPr b="1" sz="12000">
                <a:solidFill>
                  <a:schemeClr val="accent5"/>
                </a:solidFill>
              </a:defRPr>
            </a:lvl7pPr>
            <a:lvl8pPr lvl="7" rtl="0" algn="ctr">
              <a:spcBef>
                <a:spcPts val="0"/>
              </a:spcBef>
              <a:spcAft>
                <a:spcPts val="0"/>
              </a:spcAft>
              <a:buClr>
                <a:schemeClr val="accent5"/>
              </a:buClr>
              <a:buSzPts val="12000"/>
              <a:buNone/>
              <a:defRPr b="1" sz="12000">
                <a:solidFill>
                  <a:schemeClr val="accent5"/>
                </a:solidFill>
              </a:defRPr>
            </a:lvl8pPr>
            <a:lvl9pPr lvl="8" rtl="0" algn="ctr">
              <a:spcBef>
                <a:spcPts val="0"/>
              </a:spcBef>
              <a:spcAft>
                <a:spcPts val="0"/>
              </a:spcAft>
              <a:buClr>
                <a:schemeClr val="accent5"/>
              </a:buClr>
              <a:buSzPts val="12000"/>
              <a:buNone/>
              <a:defRPr b="1" sz="12000">
                <a:solidFill>
                  <a:schemeClr val="accent5"/>
                </a:solidFill>
              </a:defRPr>
            </a:lvl9pPr>
          </a:lstStyle>
          <a:p>
            <a:r>
              <a:t>xx%</a:t>
            </a:r>
          </a:p>
        </p:txBody>
      </p:sp>
      <p:sp>
        <p:nvSpPr>
          <p:cNvPr id="931" name="Google Shape;931;p46"/>
          <p:cNvSpPr txBox="1"/>
          <p:nvPr>
            <p:ph idx="3" type="title"/>
          </p:nvPr>
        </p:nvSpPr>
        <p:spPr>
          <a:xfrm>
            <a:off x="992859" y="1841025"/>
            <a:ext cx="1978200" cy="39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lgn="ctr">
              <a:spcBef>
                <a:spcPts val="0"/>
              </a:spcBef>
              <a:spcAft>
                <a:spcPts val="0"/>
              </a:spcAft>
              <a:buClr>
                <a:schemeClr val="accent5"/>
              </a:buClr>
              <a:buSzPts val="1800"/>
              <a:buNone/>
              <a:defRPr b="1" sz="1800">
                <a:solidFill>
                  <a:schemeClr val="accent5"/>
                </a:solidFill>
              </a:defRPr>
            </a:lvl2pPr>
            <a:lvl3pPr lvl="2" rtl="0" algn="ctr">
              <a:spcBef>
                <a:spcPts val="0"/>
              </a:spcBef>
              <a:spcAft>
                <a:spcPts val="0"/>
              </a:spcAft>
              <a:buClr>
                <a:schemeClr val="accent5"/>
              </a:buClr>
              <a:buSzPts val="1800"/>
              <a:buNone/>
              <a:defRPr b="1" sz="1800">
                <a:solidFill>
                  <a:schemeClr val="accent5"/>
                </a:solidFill>
              </a:defRPr>
            </a:lvl3pPr>
            <a:lvl4pPr lvl="3" rtl="0" algn="ctr">
              <a:spcBef>
                <a:spcPts val="0"/>
              </a:spcBef>
              <a:spcAft>
                <a:spcPts val="0"/>
              </a:spcAft>
              <a:buClr>
                <a:schemeClr val="accent5"/>
              </a:buClr>
              <a:buSzPts val="1800"/>
              <a:buNone/>
              <a:defRPr b="1" sz="1800">
                <a:solidFill>
                  <a:schemeClr val="accent5"/>
                </a:solidFill>
              </a:defRPr>
            </a:lvl4pPr>
            <a:lvl5pPr lvl="4" rtl="0" algn="ctr">
              <a:spcBef>
                <a:spcPts val="0"/>
              </a:spcBef>
              <a:spcAft>
                <a:spcPts val="0"/>
              </a:spcAft>
              <a:buClr>
                <a:schemeClr val="accent5"/>
              </a:buClr>
              <a:buSzPts val="1800"/>
              <a:buNone/>
              <a:defRPr b="1" sz="1800">
                <a:solidFill>
                  <a:schemeClr val="accent5"/>
                </a:solidFill>
              </a:defRPr>
            </a:lvl5pPr>
            <a:lvl6pPr lvl="5" rtl="0" algn="ctr">
              <a:spcBef>
                <a:spcPts val="0"/>
              </a:spcBef>
              <a:spcAft>
                <a:spcPts val="0"/>
              </a:spcAft>
              <a:buClr>
                <a:schemeClr val="accent5"/>
              </a:buClr>
              <a:buSzPts val="1800"/>
              <a:buNone/>
              <a:defRPr b="1" sz="1800">
                <a:solidFill>
                  <a:schemeClr val="accent5"/>
                </a:solidFill>
              </a:defRPr>
            </a:lvl6pPr>
            <a:lvl7pPr lvl="6" rtl="0" algn="ctr">
              <a:spcBef>
                <a:spcPts val="0"/>
              </a:spcBef>
              <a:spcAft>
                <a:spcPts val="0"/>
              </a:spcAft>
              <a:buClr>
                <a:schemeClr val="accent5"/>
              </a:buClr>
              <a:buSzPts val="1800"/>
              <a:buNone/>
              <a:defRPr b="1" sz="1800">
                <a:solidFill>
                  <a:schemeClr val="accent5"/>
                </a:solidFill>
              </a:defRPr>
            </a:lvl7pPr>
            <a:lvl8pPr lvl="7" rtl="0" algn="ctr">
              <a:spcBef>
                <a:spcPts val="0"/>
              </a:spcBef>
              <a:spcAft>
                <a:spcPts val="0"/>
              </a:spcAft>
              <a:buClr>
                <a:schemeClr val="accent5"/>
              </a:buClr>
              <a:buSzPts val="1800"/>
              <a:buNone/>
              <a:defRPr b="1" sz="1800">
                <a:solidFill>
                  <a:schemeClr val="accent5"/>
                </a:solidFill>
              </a:defRPr>
            </a:lvl8pPr>
            <a:lvl9pPr lvl="8" rtl="0" algn="ctr">
              <a:spcBef>
                <a:spcPts val="0"/>
              </a:spcBef>
              <a:spcAft>
                <a:spcPts val="0"/>
              </a:spcAft>
              <a:buClr>
                <a:schemeClr val="accent5"/>
              </a:buClr>
              <a:buSzPts val="1800"/>
              <a:buNone/>
              <a:defRPr b="1" sz="1800">
                <a:solidFill>
                  <a:schemeClr val="accent5"/>
                </a:solidFill>
              </a:defRPr>
            </a:lvl9pPr>
          </a:lstStyle>
          <a:p/>
        </p:txBody>
      </p:sp>
      <p:sp>
        <p:nvSpPr>
          <p:cNvPr id="932" name="Google Shape;932;p46"/>
          <p:cNvSpPr txBox="1"/>
          <p:nvPr>
            <p:ph idx="1" type="subTitle"/>
          </p:nvPr>
        </p:nvSpPr>
        <p:spPr>
          <a:xfrm>
            <a:off x="992859" y="1265259"/>
            <a:ext cx="19782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933" name="Google Shape;933;p46"/>
          <p:cNvSpPr txBox="1"/>
          <p:nvPr>
            <p:ph hasCustomPrompt="1" idx="4" type="title"/>
          </p:nvPr>
        </p:nvSpPr>
        <p:spPr>
          <a:xfrm>
            <a:off x="3294130" y="2771188"/>
            <a:ext cx="9126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1800"/>
            </a:lvl1pPr>
            <a:lvl2pPr lvl="1" rtl="0" algn="ctr">
              <a:spcBef>
                <a:spcPts val="0"/>
              </a:spcBef>
              <a:spcAft>
                <a:spcPts val="0"/>
              </a:spcAft>
              <a:buClr>
                <a:schemeClr val="accent5"/>
              </a:buClr>
              <a:buSzPts val="12000"/>
              <a:buNone/>
              <a:defRPr b="1" sz="12000">
                <a:solidFill>
                  <a:schemeClr val="accent5"/>
                </a:solidFill>
              </a:defRPr>
            </a:lvl2pPr>
            <a:lvl3pPr lvl="2" rtl="0" algn="ctr">
              <a:spcBef>
                <a:spcPts val="0"/>
              </a:spcBef>
              <a:spcAft>
                <a:spcPts val="0"/>
              </a:spcAft>
              <a:buClr>
                <a:schemeClr val="accent5"/>
              </a:buClr>
              <a:buSzPts val="12000"/>
              <a:buNone/>
              <a:defRPr b="1" sz="12000">
                <a:solidFill>
                  <a:schemeClr val="accent5"/>
                </a:solidFill>
              </a:defRPr>
            </a:lvl3pPr>
            <a:lvl4pPr lvl="3" rtl="0" algn="ctr">
              <a:spcBef>
                <a:spcPts val="0"/>
              </a:spcBef>
              <a:spcAft>
                <a:spcPts val="0"/>
              </a:spcAft>
              <a:buClr>
                <a:schemeClr val="accent5"/>
              </a:buClr>
              <a:buSzPts val="12000"/>
              <a:buNone/>
              <a:defRPr b="1" sz="12000">
                <a:solidFill>
                  <a:schemeClr val="accent5"/>
                </a:solidFill>
              </a:defRPr>
            </a:lvl4pPr>
            <a:lvl5pPr lvl="4" rtl="0" algn="ctr">
              <a:spcBef>
                <a:spcPts val="0"/>
              </a:spcBef>
              <a:spcAft>
                <a:spcPts val="0"/>
              </a:spcAft>
              <a:buClr>
                <a:schemeClr val="accent5"/>
              </a:buClr>
              <a:buSzPts val="12000"/>
              <a:buNone/>
              <a:defRPr b="1" sz="12000">
                <a:solidFill>
                  <a:schemeClr val="accent5"/>
                </a:solidFill>
              </a:defRPr>
            </a:lvl5pPr>
            <a:lvl6pPr lvl="5" rtl="0" algn="ctr">
              <a:spcBef>
                <a:spcPts val="0"/>
              </a:spcBef>
              <a:spcAft>
                <a:spcPts val="0"/>
              </a:spcAft>
              <a:buClr>
                <a:schemeClr val="accent5"/>
              </a:buClr>
              <a:buSzPts val="12000"/>
              <a:buNone/>
              <a:defRPr b="1" sz="12000">
                <a:solidFill>
                  <a:schemeClr val="accent5"/>
                </a:solidFill>
              </a:defRPr>
            </a:lvl6pPr>
            <a:lvl7pPr lvl="6" rtl="0" algn="ctr">
              <a:spcBef>
                <a:spcPts val="0"/>
              </a:spcBef>
              <a:spcAft>
                <a:spcPts val="0"/>
              </a:spcAft>
              <a:buClr>
                <a:schemeClr val="accent5"/>
              </a:buClr>
              <a:buSzPts val="12000"/>
              <a:buNone/>
              <a:defRPr b="1" sz="12000">
                <a:solidFill>
                  <a:schemeClr val="accent5"/>
                </a:solidFill>
              </a:defRPr>
            </a:lvl7pPr>
            <a:lvl8pPr lvl="7" rtl="0" algn="ctr">
              <a:spcBef>
                <a:spcPts val="0"/>
              </a:spcBef>
              <a:spcAft>
                <a:spcPts val="0"/>
              </a:spcAft>
              <a:buClr>
                <a:schemeClr val="accent5"/>
              </a:buClr>
              <a:buSzPts val="12000"/>
              <a:buNone/>
              <a:defRPr b="1" sz="12000">
                <a:solidFill>
                  <a:schemeClr val="accent5"/>
                </a:solidFill>
              </a:defRPr>
            </a:lvl8pPr>
            <a:lvl9pPr lvl="8" rtl="0" algn="ctr">
              <a:spcBef>
                <a:spcPts val="0"/>
              </a:spcBef>
              <a:spcAft>
                <a:spcPts val="0"/>
              </a:spcAft>
              <a:buClr>
                <a:schemeClr val="accent5"/>
              </a:buClr>
              <a:buSzPts val="12000"/>
              <a:buNone/>
              <a:defRPr b="1" sz="12000">
                <a:solidFill>
                  <a:schemeClr val="accent5"/>
                </a:solidFill>
              </a:defRPr>
            </a:lvl9pPr>
          </a:lstStyle>
          <a:p>
            <a:r>
              <a:t>xx%</a:t>
            </a:r>
          </a:p>
        </p:txBody>
      </p:sp>
      <p:sp>
        <p:nvSpPr>
          <p:cNvPr id="934" name="Google Shape;934;p46"/>
          <p:cNvSpPr txBox="1"/>
          <p:nvPr>
            <p:ph idx="5" type="title"/>
          </p:nvPr>
        </p:nvSpPr>
        <p:spPr>
          <a:xfrm>
            <a:off x="2761330" y="3699500"/>
            <a:ext cx="19782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lgn="ctr">
              <a:spcBef>
                <a:spcPts val="0"/>
              </a:spcBef>
              <a:spcAft>
                <a:spcPts val="0"/>
              </a:spcAft>
              <a:buClr>
                <a:schemeClr val="accent5"/>
              </a:buClr>
              <a:buSzPts val="1800"/>
              <a:buNone/>
              <a:defRPr b="1" sz="1800">
                <a:solidFill>
                  <a:schemeClr val="accent5"/>
                </a:solidFill>
              </a:defRPr>
            </a:lvl2pPr>
            <a:lvl3pPr lvl="2" rtl="0" algn="ctr">
              <a:spcBef>
                <a:spcPts val="0"/>
              </a:spcBef>
              <a:spcAft>
                <a:spcPts val="0"/>
              </a:spcAft>
              <a:buClr>
                <a:schemeClr val="accent5"/>
              </a:buClr>
              <a:buSzPts val="1800"/>
              <a:buNone/>
              <a:defRPr b="1" sz="1800">
                <a:solidFill>
                  <a:schemeClr val="accent5"/>
                </a:solidFill>
              </a:defRPr>
            </a:lvl3pPr>
            <a:lvl4pPr lvl="3" rtl="0" algn="ctr">
              <a:spcBef>
                <a:spcPts val="0"/>
              </a:spcBef>
              <a:spcAft>
                <a:spcPts val="0"/>
              </a:spcAft>
              <a:buClr>
                <a:schemeClr val="accent5"/>
              </a:buClr>
              <a:buSzPts val="1800"/>
              <a:buNone/>
              <a:defRPr b="1" sz="1800">
                <a:solidFill>
                  <a:schemeClr val="accent5"/>
                </a:solidFill>
              </a:defRPr>
            </a:lvl4pPr>
            <a:lvl5pPr lvl="4" rtl="0" algn="ctr">
              <a:spcBef>
                <a:spcPts val="0"/>
              </a:spcBef>
              <a:spcAft>
                <a:spcPts val="0"/>
              </a:spcAft>
              <a:buClr>
                <a:schemeClr val="accent5"/>
              </a:buClr>
              <a:buSzPts val="1800"/>
              <a:buNone/>
              <a:defRPr b="1" sz="1800">
                <a:solidFill>
                  <a:schemeClr val="accent5"/>
                </a:solidFill>
              </a:defRPr>
            </a:lvl5pPr>
            <a:lvl6pPr lvl="5" rtl="0" algn="ctr">
              <a:spcBef>
                <a:spcPts val="0"/>
              </a:spcBef>
              <a:spcAft>
                <a:spcPts val="0"/>
              </a:spcAft>
              <a:buClr>
                <a:schemeClr val="accent5"/>
              </a:buClr>
              <a:buSzPts val="1800"/>
              <a:buNone/>
              <a:defRPr b="1" sz="1800">
                <a:solidFill>
                  <a:schemeClr val="accent5"/>
                </a:solidFill>
              </a:defRPr>
            </a:lvl6pPr>
            <a:lvl7pPr lvl="6" rtl="0" algn="ctr">
              <a:spcBef>
                <a:spcPts val="0"/>
              </a:spcBef>
              <a:spcAft>
                <a:spcPts val="0"/>
              </a:spcAft>
              <a:buClr>
                <a:schemeClr val="accent5"/>
              </a:buClr>
              <a:buSzPts val="1800"/>
              <a:buNone/>
              <a:defRPr b="1" sz="1800">
                <a:solidFill>
                  <a:schemeClr val="accent5"/>
                </a:solidFill>
              </a:defRPr>
            </a:lvl7pPr>
            <a:lvl8pPr lvl="7" rtl="0" algn="ctr">
              <a:spcBef>
                <a:spcPts val="0"/>
              </a:spcBef>
              <a:spcAft>
                <a:spcPts val="0"/>
              </a:spcAft>
              <a:buClr>
                <a:schemeClr val="accent5"/>
              </a:buClr>
              <a:buSzPts val="1800"/>
              <a:buNone/>
              <a:defRPr b="1" sz="1800">
                <a:solidFill>
                  <a:schemeClr val="accent5"/>
                </a:solidFill>
              </a:defRPr>
            </a:lvl8pPr>
            <a:lvl9pPr lvl="8" rtl="0" algn="ctr">
              <a:spcBef>
                <a:spcPts val="0"/>
              </a:spcBef>
              <a:spcAft>
                <a:spcPts val="0"/>
              </a:spcAft>
              <a:buClr>
                <a:schemeClr val="accent5"/>
              </a:buClr>
              <a:buSzPts val="1800"/>
              <a:buNone/>
              <a:defRPr b="1" sz="1800">
                <a:solidFill>
                  <a:schemeClr val="accent5"/>
                </a:solidFill>
              </a:defRPr>
            </a:lvl9pPr>
          </a:lstStyle>
          <a:p/>
        </p:txBody>
      </p:sp>
      <p:sp>
        <p:nvSpPr>
          <p:cNvPr id="935" name="Google Shape;935;p46"/>
          <p:cNvSpPr txBox="1"/>
          <p:nvPr>
            <p:ph idx="6" type="subTitle"/>
          </p:nvPr>
        </p:nvSpPr>
        <p:spPr>
          <a:xfrm>
            <a:off x="2761330" y="4092825"/>
            <a:ext cx="19782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936" name="Google Shape;936;p46"/>
          <p:cNvSpPr txBox="1"/>
          <p:nvPr>
            <p:ph hasCustomPrompt="1" idx="7" type="title"/>
          </p:nvPr>
        </p:nvSpPr>
        <p:spPr>
          <a:xfrm>
            <a:off x="5062601" y="2771188"/>
            <a:ext cx="9126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1800"/>
            </a:lvl1pPr>
            <a:lvl2pPr lvl="1" rtl="0" algn="ctr">
              <a:spcBef>
                <a:spcPts val="0"/>
              </a:spcBef>
              <a:spcAft>
                <a:spcPts val="0"/>
              </a:spcAft>
              <a:buClr>
                <a:schemeClr val="accent5"/>
              </a:buClr>
              <a:buSzPts val="12000"/>
              <a:buNone/>
              <a:defRPr b="1" sz="12000">
                <a:solidFill>
                  <a:schemeClr val="accent5"/>
                </a:solidFill>
              </a:defRPr>
            </a:lvl2pPr>
            <a:lvl3pPr lvl="2" rtl="0" algn="ctr">
              <a:spcBef>
                <a:spcPts val="0"/>
              </a:spcBef>
              <a:spcAft>
                <a:spcPts val="0"/>
              </a:spcAft>
              <a:buClr>
                <a:schemeClr val="accent5"/>
              </a:buClr>
              <a:buSzPts val="12000"/>
              <a:buNone/>
              <a:defRPr b="1" sz="12000">
                <a:solidFill>
                  <a:schemeClr val="accent5"/>
                </a:solidFill>
              </a:defRPr>
            </a:lvl3pPr>
            <a:lvl4pPr lvl="3" rtl="0" algn="ctr">
              <a:spcBef>
                <a:spcPts val="0"/>
              </a:spcBef>
              <a:spcAft>
                <a:spcPts val="0"/>
              </a:spcAft>
              <a:buClr>
                <a:schemeClr val="accent5"/>
              </a:buClr>
              <a:buSzPts val="12000"/>
              <a:buNone/>
              <a:defRPr b="1" sz="12000">
                <a:solidFill>
                  <a:schemeClr val="accent5"/>
                </a:solidFill>
              </a:defRPr>
            </a:lvl4pPr>
            <a:lvl5pPr lvl="4" rtl="0" algn="ctr">
              <a:spcBef>
                <a:spcPts val="0"/>
              </a:spcBef>
              <a:spcAft>
                <a:spcPts val="0"/>
              </a:spcAft>
              <a:buClr>
                <a:schemeClr val="accent5"/>
              </a:buClr>
              <a:buSzPts val="12000"/>
              <a:buNone/>
              <a:defRPr b="1" sz="12000">
                <a:solidFill>
                  <a:schemeClr val="accent5"/>
                </a:solidFill>
              </a:defRPr>
            </a:lvl5pPr>
            <a:lvl6pPr lvl="5" rtl="0" algn="ctr">
              <a:spcBef>
                <a:spcPts val="0"/>
              </a:spcBef>
              <a:spcAft>
                <a:spcPts val="0"/>
              </a:spcAft>
              <a:buClr>
                <a:schemeClr val="accent5"/>
              </a:buClr>
              <a:buSzPts val="12000"/>
              <a:buNone/>
              <a:defRPr b="1" sz="12000">
                <a:solidFill>
                  <a:schemeClr val="accent5"/>
                </a:solidFill>
              </a:defRPr>
            </a:lvl6pPr>
            <a:lvl7pPr lvl="6" rtl="0" algn="ctr">
              <a:spcBef>
                <a:spcPts val="0"/>
              </a:spcBef>
              <a:spcAft>
                <a:spcPts val="0"/>
              </a:spcAft>
              <a:buClr>
                <a:schemeClr val="accent5"/>
              </a:buClr>
              <a:buSzPts val="12000"/>
              <a:buNone/>
              <a:defRPr b="1" sz="12000">
                <a:solidFill>
                  <a:schemeClr val="accent5"/>
                </a:solidFill>
              </a:defRPr>
            </a:lvl7pPr>
            <a:lvl8pPr lvl="7" rtl="0" algn="ctr">
              <a:spcBef>
                <a:spcPts val="0"/>
              </a:spcBef>
              <a:spcAft>
                <a:spcPts val="0"/>
              </a:spcAft>
              <a:buClr>
                <a:schemeClr val="accent5"/>
              </a:buClr>
              <a:buSzPts val="12000"/>
              <a:buNone/>
              <a:defRPr b="1" sz="12000">
                <a:solidFill>
                  <a:schemeClr val="accent5"/>
                </a:solidFill>
              </a:defRPr>
            </a:lvl8pPr>
            <a:lvl9pPr lvl="8" rtl="0" algn="ctr">
              <a:spcBef>
                <a:spcPts val="0"/>
              </a:spcBef>
              <a:spcAft>
                <a:spcPts val="0"/>
              </a:spcAft>
              <a:buClr>
                <a:schemeClr val="accent5"/>
              </a:buClr>
              <a:buSzPts val="12000"/>
              <a:buNone/>
              <a:defRPr b="1" sz="12000">
                <a:solidFill>
                  <a:schemeClr val="accent5"/>
                </a:solidFill>
              </a:defRPr>
            </a:lvl9pPr>
          </a:lstStyle>
          <a:p>
            <a:r>
              <a:t>xx%</a:t>
            </a:r>
          </a:p>
        </p:txBody>
      </p:sp>
      <p:sp>
        <p:nvSpPr>
          <p:cNvPr id="937" name="Google Shape;937;p46"/>
          <p:cNvSpPr txBox="1"/>
          <p:nvPr>
            <p:ph idx="8" type="title"/>
          </p:nvPr>
        </p:nvSpPr>
        <p:spPr>
          <a:xfrm>
            <a:off x="4529801" y="1833350"/>
            <a:ext cx="1978200" cy="39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lgn="ctr">
              <a:spcBef>
                <a:spcPts val="0"/>
              </a:spcBef>
              <a:spcAft>
                <a:spcPts val="0"/>
              </a:spcAft>
              <a:buClr>
                <a:schemeClr val="accent5"/>
              </a:buClr>
              <a:buSzPts val="1800"/>
              <a:buNone/>
              <a:defRPr b="1" sz="1800">
                <a:solidFill>
                  <a:schemeClr val="accent5"/>
                </a:solidFill>
              </a:defRPr>
            </a:lvl2pPr>
            <a:lvl3pPr lvl="2" rtl="0" algn="ctr">
              <a:spcBef>
                <a:spcPts val="0"/>
              </a:spcBef>
              <a:spcAft>
                <a:spcPts val="0"/>
              </a:spcAft>
              <a:buClr>
                <a:schemeClr val="accent5"/>
              </a:buClr>
              <a:buSzPts val="1800"/>
              <a:buNone/>
              <a:defRPr b="1" sz="1800">
                <a:solidFill>
                  <a:schemeClr val="accent5"/>
                </a:solidFill>
              </a:defRPr>
            </a:lvl3pPr>
            <a:lvl4pPr lvl="3" rtl="0" algn="ctr">
              <a:spcBef>
                <a:spcPts val="0"/>
              </a:spcBef>
              <a:spcAft>
                <a:spcPts val="0"/>
              </a:spcAft>
              <a:buClr>
                <a:schemeClr val="accent5"/>
              </a:buClr>
              <a:buSzPts val="1800"/>
              <a:buNone/>
              <a:defRPr b="1" sz="1800">
                <a:solidFill>
                  <a:schemeClr val="accent5"/>
                </a:solidFill>
              </a:defRPr>
            </a:lvl4pPr>
            <a:lvl5pPr lvl="4" rtl="0" algn="ctr">
              <a:spcBef>
                <a:spcPts val="0"/>
              </a:spcBef>
              <a:spcAft>
                <a:spcPts val="0"/>
              </a:spcAft>
              <a:buClr>
                <a:schemeClr val="accent5"/>
              </a:buClr>
              <a:buSzPts val="1800"/>
              <a:buNone/>
              <a:defRPr b="1" sz="1800">
                <a:solidFill>
                  <a:schemeClr val="accent5"/>
                </a:solidFill>
              </a:defRPr>
            </a:lvl5pPr>
            <a:lvl6pPr lvl="5" rtl="0" algn="ctr">
              <a:spcBef>
                <a:spcPts val="0"/>
              </a:spcBef>
              <a:spcAft>
                <a:spcPts val="0"/>
              </a:spcAft>
              <a:buClr>
                <a:schemeClr val="accent5"/>
              </a:buClr>
              <a:buSzPts val="1800"/>
              <a:buNone/>
              <a:defRPr b="1" sz="1800">
                <a:solidFill>
                  <a:schemeClr val="accent5"/>
                </a:solidFill>
              </a:defRPr>
            </a:lvl6pPr>
            <a:lvl7pPr lvl="6" rtl="0" algn="ctr">
              <a:spcBef>
                <a:spcPts val="0"/>
              </a:spcBef>
              <a:spcAft>
                <a:spcPts val="0"/>
              </a:spcAft>
              <a:buClr>
                <a:schemeClr val="accent5"/>
              </a:buClr>
              <a:buSzPts val="1800"/>
              <a:buNone/>
              <a:defRPr b="1" sz="1800">
                <a:solidFill>
                  <a:schemeClr val="accent5"/>
                </a:solidFill>
              </a:defRPr>
            </a:lvl7pPr>
            <a:lvl8pPr lvl="7" rtl="0" algn="ctr">
              <a:spcBef>
                <a:spcPts val="0"/>
              </a:spcBef>
              <a:spcAft>
                <a:spcPts val="0"/>
              </a:spcAft>
              <a:buClr>
                <a:schemeClr val="accent5"/>
              </a:buClr>
              <a:buSzPts val="1800"/>
              <a:buNone/>
              <a:defRPr b="1" sz="1800">
                <a:solidFill>
                  <a:schemeClr val="accent5"/>
                </a:solidFill>
              </a:defRPr>
            </a:lvl8pPr>
            <a:lvl9pPr lvl="8" rtl="0" algn="ctr">
              <a:spcBef>
                <a:spcPts val="0"/>
              </a:spcBef>
              <a:spcAft>
                <a:spcPts val="0"/>
              </a:spcAft>
              <a:buClr>
                <a:schemeClr val="accent5"/>
              </a:buClr>
              <a:buSzPts val="1800"/>
              <a:buNone/>
              <a:defRPr b="1" sz="1800">
                <a:solidFill>
                  <a:schemeClr val="accent5"/>
                </a:solidFill>
              </a:defRPr>
            </a:lvl9pPr>
          </a:lstStyle>
          <a:p/>
        </p:txBody>
      </p:sp>
      <p:sp>
        <p:nvSpPr>
          <p:cNvPr id="938" name="Google Shape;938;p46"/>
          <p:cNvSpPr txBox="1"/>
          <p:nvPr>
            <p:ph idx="9" type="subTitle"/>
          </p:nvPr>
        </p:nvSpPr>
        <p:spPr>
          <a:xfrm>
            <a:off x="4529801" y="1265259"/>
            <a:ext cx="19782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939" name="Google Shape;939;p46"/>
          <p:cNvSpPr txBox="1"/>
          <p:nvPr>
            <p:ph hasCustomPrompt="1" idx="13" type="title"/>
          </p:nvPr>
        </p:nvSpPr>
        <p:spPr>
          <a:xfrm>
            <a:off x="6831071" y="2771188"/>
            <a:ext cx="9126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1800"/>
            </a:lvl1pPr>
            <a:lvl2pPr lvl="1" rtl="0" algn="ctr">
              <a:spcBef>
                <a:spcPts val="0"/>
              </a:spcBef>
              <a:spcAft>
                <a:spcPts val="0"/>
              </a:spcAft>
              <a:buClr>
                <a:schemeClr val="accent5"/>
              </a:buClr>
              <a:buSzPts val="12000"/>
              <a:buNone/>
              <a:defRPr b="1" sz="12000">
                <a:solidFill>
                  <a:schemeClr val="accent5"/>
                </a:solidFill>
              </a:defRPr>
            </a:lvl2pPr>
            <a:lvl3pPr lvl="2" rtl="0" algn="ctr">
              <a:spcBef>
                <a:spcPts val="0"/>
              </a:spcBef>
              <a:spcAft>
                <a:spcPts val="0"/>
              </a:spcAft>
              <a:buClr>
                <a:schemeClr val="accent5"/>
              </a:buClr>
              <a:buSzPts val="12000"/>
              <a:buNone/>
              <a:defRPr b="1" sz="12000">
                <a:solidFill>
                  <a:schemeClr val="accent5"/>
                </a:solidFill>
              </a:defRPr>
            </a:lvl3pPr>
            <a:lvl4pPr lvl="3" rtl="0" algn="ctr">
              <a:spcBef>
                <a:spcPts val="0"/>
              </a:spcBef>
              <a:spcAft>
                <a:spcPts val="0"/>
              </a:spcAft>
              <a:buClr>
                <a:schemeClr val="accent5"/>
              </a:buClr>
              <a:buSzPts val="12000"/>
              <a:buNone/>
              <a:defRPr b="1" sz="12000">
                <a:solidFill>
                  <a:schemeClr val="accent5"/>
                </a:solidFill>
              </a:defRPr>
            </a:lvl4pPr>
            <a:lvl5pPr lvl="4" rtl="0" algn="ctr">
              <a:spcBef>
                <a:spcPts val="0"/>
              </a:spcBef>
              <a:spcAft>
                <a:spcPts val="0"/>
              </a:spcAft>
              <a:buClr>
                <a:schemeClr val="accent5"/>
              </a:buClr>
              <a:buSzPts val="12000"/>
              <a:buNone/>
              <a:defRPr b="1" sz="12000">
                <a:solidFill>
                  <a:schemeClr val="accent5"/>
                </a:solidFill>
              </a:defRPr>
            </a:lvl5pPr>
            <a:lvl6pPr lvl="5" rtl="0" algn="ctr">
              <a:spcBef>
                <a:spcPts val="0"/>
              </a:spcBef>
              <a:spcAft>
                <a:spcPts val="0"/>
              </a:spcAft>
              <a:buClr>
                <a:schemeClr val="accent5"/>
              </a:buClr>
              <a:buSzPts val="12000"/>
              <a:buNone/>
              <a:defRPr b="1" sz="12000">
                <a:solidFill>
                  <a:schemeClr val="accent5"/>
                </a:solidFill>
              </a:defRPr>
            </a:lvl6pPr>
            <a:lvl7pPr lvl="6" rtl="0" algn="ctr">
              <a:spcBef>
                <a:spcPts val="0"/>
              </a:spcBef>
              <a:spcAft>
                <a:spcPts val="0"/>
              </a:spcAft>
              <a:buClr>
                <a:schemeClr val="accent5"/>
              </a:buClr>
              <a:buSzPts val="12000"/>
              <a:buNone/>
              <a:defRPr b="1" sz="12000">
                <a:solidFill>
                  <a:schemeClr val="accent5"/>
                </a:solidFill>
              </a:defRPr>
            </a:lvl7pPr>
            <a:lvl8pPr lvl="7" rtl="0" algn="ctr">
              <a:spcBef>
                <a:spcPts val="0"/>
              </a:spcBef>
              <a:spcAft>
                <a:spcPts val="0"/>
              </a:spcAft>
              <a:buClr>
                <a:schemeClr val="accent5"/>
              </a:buClr>
              <a:buSzPts val="12000"/>
              <a:buNone/>
              <a:defRPr b="1" sz="12000">
                <a:solidFill>
                  <a:schemeClr val="accent5"/>
                </a:solidFill>
              </a:defRPr>
            </a:lvl8pPr>
            <a:lvl9pPr lvl="8" rtl="0" algn="ctr">
              <a:spcBef>
                <a:spcPts val="0"/>
              </a:spcBef>
              <a:spcAft>
                <a:spcPts val="0"/>
              </a:spcAft>
              <a:buClr>
                <a:schemeClr val="accent5"/>
              </a:buClr>
              <a:buSzPts val="12000"/>
              <a:buNone/>
              <a:defRPr b="1" sz="12000">
                <a:solidFill>
                  <a:schemeClr val="accent5"/>
                </a:solidFill>
              </a:defRPr>
            </a:lvl9pPr>
          </a:lstStyle>
          <a:p>
            <a:r>
              <a:t>xx%</a:t>
            </a:r>
          </a:p>
        </p:txBody>
      </p:sp>
      <p:sp>
        <p:nvSpPr>
          <p:cNvPr id="940" name="Google Shape;940;p46"/>
          <p:cNvSpPr txBox="1"/>
          <p:nvPr>
            <p:ph idx="14" type="title"/>
          </p:nvPr>
        </p:nvSpPr>
        <p:spPr>
          <a:xfrm>
            <a:off x="6298271" y="3699500"/>
            <a:ext cx="19782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lgn="ctr">
              <a:spcBef>
                <a:spcPts val="0"/>
              </a:spcBef>
              <a:spcAft>
                <a:spcPts val="0"/>
              </a:spcAft>
              <a:buClr>
                <a:schemeClr val="accent5"/>
              </a:buClr>
              <a:buSzPts val="1800"/>
              <a:buNone/>
              <a:defRPr b="1" sz="1800">
                <a:solidFill>
                  <a:schemeClr val="accent5"/>
                </a:solidFill>
              </a:defRPr>
            </a:lvl2pPr>
            <a:lvl3pPr lvl="2" rtl="0" algn="ctr">
              <a:spcBef>
                <a:spcPts val="0"/>
              </a:spcBef>
              <a:spcAft>
                <a:spcPts val="0"/>
              </a:spcAft>
              <a:buClr>
                <a:schemeClr val="accent5"/>
              </a:buClr>
              <a:buSzPts val="1800"/>
              <a:buNone/>
              <a:defRPr b="1" sz="1800">
                <a:solidFill>
                  <a:schemeClr val="accent5"/>
                </a:solidFill>
              </a:defRPr>
            </a:lvl3pPr>
            <a:lvl4pPr lvl="3" rtl="0" algn="ctr">
              <a:spcBef>
                <a:spcPts val="0"/>
              </a:spcBef>
              <a:spcAft>
                <a:spcPts val="0"/>
              </a:spcAft>
              <a:buClr>
                <a:schemeClr val="accent5"/>
              </a:buClr>
              <a:buSzPts val="1800"/>
              <a:buNone/>
              <a:defRPr b="1" sz="1800">
                <a:solidFill>
                  <a:schemeClr val="accent5"/>
                </a:solidFill>
              </a:defRPr>
            </a:lvl4pPr>
            <a:lvl5pPr lvl="4" rtl="0" algn="ctr">
              <a:spcBef>
                <a:spcPts val="0"/>
              </a:spcBef>
              <a:spcAft>
                <a:spcPts val="0"/>
              </a:spcAft>
              <a:buClr>
                <a:schemeClr val="accent5"/>
              </a:buClr>
              <a:buSzPts val="1800"/>
              <a:buNone/>
              <a:defRPr b="1" sz="1800">
                <a:solidFill>
                  <a:schemeClr val="accent5"/>
                </a:solidFill>
              </a:defRPr>
            </a:lvl5pPr>
            <a:lvl6pPr lvl="5" rtl="0" algn="ctr">
              <a:spcBef>
                <a:spcPts val="0"/>
              </a:spcBef>
              <a:spcAft>
                <a:spcPts val="0"/>
              </a:spcAft>
              <a:buClr>
                <a:schemeClr val="accent5"/>
              </a:buClr>
              <a:buSzPts val="1800"/>
              <a:buNone/>
              <a:defRPr b="1" sz="1800">
                <a:solidFill>
                  <a:schemeClr val="accent5"/>
                </a:solidFill>
              </a:defRPr>
            </a:lvl6pPr>
            <a:lvl7pPr lvl="6" rtl="0" algn="ctr">
              <a:spcBef>
                <a:spcPts val="0"/>
              </a:spcBef>
              <a:spcAft>
                <a:spcPts val="0"/>
              </a:spcAft>
              <a:buClr>
                <a:schemeClr val="accent5"/>
              </a:buClr>
              <a:buSzPts val="1800"/>
              <a:buNone/>
              <a:defRPr b="1" sz="1800">
                <a:solidFill>
                  <a:schemeClr val="accent5"/>
                </a:solidFill>
              </a:defRPr>
            </a:lvl7pPr>
            <a:lvl8pPr lvl="7" rtl="0" algn="ctr">
              <a:spcBef>
                <a:spcPts val="0"/>
              </a:spcBef>
              <a:spcAft>
                <a:spcPts val="0"/>
              </a:spcAft>
              <a:buClr>
                <a:schemeClr val="accent5"/>
              </a:buClr>
              <a:buSzPts val="1800"/>
              <a:buNone/>
              <a:defRPr b="1" sz="1800">
                <a:solidFill>
                  <a:schemeClr val="accent5"/>
                </a:solidFill>
              </a:defRPr>
            </a:lvl8pPr>
            <a:lvl9pPr lvl="8" rtl="0" algn="ctr">
              <a:spcBef>
                <a:spcPts val="0"/>
              </a:spcBef>
              <a:spcAft>
                <a:spcPts val="0"/>
              </a:spcAft>
              <a:buClr>
                <a:schemeClr val="accent5"/>
              </a:buClr>
              <a:buSzPts val="1800"/>
              <a:buNone/>
              <a:defRPr b="1" sz="1800">
                <a:solidFill>
                  <a:schemeClr val="accent5"/>
                </a:solidFill>
              </a:defRPr>
            </a:lvl9pPr>
          </a:lstStyle>
          <a:p/>
        </p:txBody>
      </p:sp>
      <p:sp>
        <p:nvSpPr>
          <p:cNvPr id="941" name="Google Shape;941;p46"/>
          <p:cNvSpPr txBox="1"/>
          <p:nvPr>
            <p:ph idx="15" type="subTitle"/>
          </p:nvPr>
        </p:nvSpPr>
        <p:spPr>
          <a:xfrm>
            <a:off x="6298271" y="4092825"/>
            <a:ext cx="19782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942" name="Google Shape;942;p4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943" name="Shape 943"/>
        <p:cNvGrpSpPr/>
        <p:nvPr/>
      </p:nvGrpSpPr>
      <p:grpSpPr>
        <a:xfrm>
          <a:off x="0" y="0"/>
          <a:ext cx="0" cy="0"/>
          <a:chOff x="0" y="0"/>
          <a:chExt cx="0" cy="0"/>
        </a:xfrm>
      </p:grpSpPr>
      <p:grpSp>
        <p:nvGrpSpPr>
          <p:cNvPr id="944" name="Google Shape;944;p47"/>
          <p:cNvGrpSpPr/>
          <p:nvPr/>
        </p:nvGrpSpPr>
        <p:grpSpPr>
          <a:xfrm>
            <a:off x="-9513" y="-6"/>
            <a:ext cx="9177947" cy="5143519"/>
            <a:chOff x="-9513" y="-6"/>
            <a:chExt cx="9177947" cy="5143519"/>
          </a:xfrm>
        </p:grpSpPr>
        <p:sp>
          <p:nvSpPr>
            <p:cNvPr id="945" name="Google Shape;945;p47"/>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7"/>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7"/>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47"/>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47"/>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7"/>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7"/>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2" name="Google Shape;952;p47"/>
          <p:cNvGrpSpPr/>
          <p:nvPr/>
        </p:nvGrpSpPr>
        <p:grpSpPr>
          <a:xfrm>
            <a:off x="4281415" y="75177"/>
            <a:ext cx="581170" cy="125403"/>
            <a:chOff x="4685288" y="186288"/>
            <a:chExt cx="419375" cy="90485"/>
          </a:xfrm>
        </p:grpSpPr>
        <p:sp>
          <p:nvSpPr>
            <p:cNvPr id="953" name="Google Shape;953;p47"/>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4" name="Google Shape;954;p47"/>
            <p:cNvGrpSpPr/>
            <p:nvPr/>
          </p:nvGrpSpPr>
          <p:grpSpPr>
            <a:xfrm>
              <a:off x="4685288" y="186300"/>
              <a:ext cx="419375" cy="90473"/>
              <a:chOff x="4390000" y="182175"/>
              <a:chExt cx="419375" cy="90473"/>
            </a:xfrm>
          </p:grpSpPr>
          <p:sp>
            <p:nvSpPr>
              <p:cNvPr id="955" name="Google Shape;955;p47"/>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7"/>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57" name="Google Shape;957;p47"/>
          <p:cNvSpPr txBox="1"/>
          <p:nvPr>
            <p:ph idx="1" type="subTitle"/>
          </p:nvPr>
        </p:nvSpPr>
        <p:spPr>
          <a:xfrm>
            <a:off x="1909800" y="1549776"/>
            <a:ext cx="5324400" cy="1308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2400"/>
            </a:lvl1pPr>
            <a:lvl2pPr lvl="1" rtl="0" algn="ctr">
              <a:lnSpc>
                <a:spcPct val="100000"/>
              </a:lnSpc>
              <a:spcBef>
                <a:spcPts val="0"/>
              </a:spcBef>
              <a:spcAft>
                <a:spcPts val="0"/>
              </a:spcAft>
              <a:buNone/>
              <a:defRPr sz="2400"/>
            </a:lvl2pPr>
            <a:lvl3pPr lvl="2" rtl="0" algn="ctr">
              <a:lnSpc>
                <a:spcPct val="100000"/>
              </a:lnSpc>
              <a:spcBef>
                <a:spcPts val="0"/>
              </a:spcBef>
              <a:spcAft>
                <a:spcPts val="0"/>
              </a:spcAft>
              <a:buNone/>
              <a:defRPr sz="2400"/>
            </a:lvl3pPr>
            <a:lvl4pPr lvl="3" rtl="0" algn="ctr">
              <a:lnSpc>
                <a:spcPct val="100000"/>
              </a:lnSpc>
              <a:spcBef>
                <a:spcPts val="0"/>
              </a:spcBef>
              <a:spcAft>
                <a:spcPts val="0"/>
              </a:spcAft>
              <a:buNone/>
              <a:defRPr sz="2400"/>
            </a:lvl4pPr>
            <a:lvl5pPr lvl="4" rtl="0" algn="ctr">
              <a:lnSpc>
                <a:spcPct val="100000"/>
              </a:lnSpc>
              <a:spcBef>
                <a:spcPts val="0"/>
              </a:spcBef>
              <a:spcAft>
                <a:spcPts val="0"/>
              </a:spcAft>
              <a:buNone/>
              <a:defRPr sz="2400"/>
            </a:lvl5pPr>
            <a:lvl6pPr lvl="5" rtl="0" algn="ctr">
              <a:lnSpc>
                <a:spcPct val="100000"/>
              </a:lnSpc>
              <a:spcBef>
                <a:spcPts val="0"/>
              </a:spcBef>
              <a:spcAft>
                <a:spcPts val="0"/>
              </a:spcAft>
              <a:buNone/>
              <a:defRPr sz="2400"/>
            </a:lvl6pPr>
            <a:lvl7pPr lvl="6" rtl="0" algn="ctr">
              <a:lnSpc>
                <a:spcPct val="100000"/>
              </a:lnSpc>
              <a:spcBef>
                <a:spcPts val="0"/>
              </a:spcBef>
              <a:spcAft>
                <a:spcPts val="0"/>
              </a:spcAft>
              <a:buNone/>
              <a:defRPr sz="2400"/>
            </a:lvl7pPr>
            <a:lvl8pPr lvl="7" rtl="0" algn="ctr">
              <a:lnSpc>
                <a:spcPct val="100000"/>
              </a:lnSpc>
              <a:spcBef>
                <a:spcPts val="0"/>
              </a:spcBef>
              <a:spcAft>
                <a:spcPts val="0"/>
              </a:spcAft>
              <a:buNone/>
              <a:defRPr sz="2400"/>
            </a:lvl8pPr>
            <a:lvl9pPr lvl="8" rtl="0" algn="ctr">
              <a:lnSpc>
                <a:spcPct val="100000"/>
              </a:lnSpc>
              <a:spcBef>
                <a:spcPts val="0"/>
              </a:spcBef>
              <a:spcAft>
                <a:spcPts val="0"/>
              </a:spcAft>
              <a:buNone/>
              <a:defRPr sz="2400"/>
            </a:lvl9pPr>
          </a:lstStyle>
          <a:p/>
        </p:txBody>
      </p:sp>
      <p:sp>
        <p:nvSpPr>
          <p:cNvPr id="958" name="Google Shape;958;p47"/>
          <p:cNvSpPr txBox="1"/>
          <p:nvPr>
            <p:ph type="title"/>
          </p:nvPr>
        </p:nvSpPr>
        <p:spPr>
          <a:xfrm>
            <a:off x="3327000" y="3134828"/>
            <a:ext cx="2490000" cy="3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
              <a:buNone/>
              <a:defRPr b="1" sz="1600"/>
            </a:lvl1pPr>
            <a:lvl2pPr lvl="1" rtl="0">
              <a:spcBef>
                <a:spcPts val="0"/>
              </a:spcBef>
              <a:spcAft>
                <a:spcPts val="0"/>
              </a:spcAft>
              <a:buClr>
                <a:schemeClr val="accent5"/>
              </a:buClr>
              <a:buSzPts val="2800"/>
              <a:buNone/>
              <a:defRPr>
                <a:solidFill>
                  <a:schemeClr val="accent5"/>
                </a:solidFill>
                <a:latin typeface="PT Sans"/>
                <a:ea typeface="PT Sans"/>
                <a:cs typeface="PT Sans"/>
                <a:sym typeface="PT Sans"/>
              </a:defRPr>
            </a:lvl2pPr>
            <a:lvl3pPr lvl="2" rtl="0">
              <a:spcBef>
                <a:spcPts val="0"/>
              </a:spcBef>
              <a:spcAft>
                <a:spcPts val="0"/>
              </a:spcAft>
              <a:buClr>
                <a:schemeClr val="accent5"/>
              </a:buClr>
              <a:buSzPts val="2800"/>
              <a:buNone/>
              <a:defRPr>
                <a:solidFill>
                  <a:schemeClr val="accent5"/>
                </a:solidFill>
                <a:latin typeface="PT Sans"/>
                <a:ea typeface="PT Sans"/>
                <a:cs typeface="PT Sans"/>
                <a:sym typeface="PT Sans"/>
              </a:defRPr>
            </a:lvl3pPr>
            <a:lvl4pPr lvl="3" rtl="0">
              <a:spcBef>
                <a:spcPts val="0"/>
              </a:spcBef>
              <a:spcAft>
                <a:spcPts val="0"/>
              </a:spcAft>
              <a:buClr>
                <a:schemeClr val="accent5"/>
              </a:buClr>
              <a:buSzPts val="2800"/>
              <a:buNone/>
              <a:defRPr>
                <a:solidFill>
                  <a:schemeClr val="accent5"/>
                </a:solidFill>
                <a:latin typeface="PT Sans"/>
                <a:ea typeface="PT Sans"/>
                <a:cs typeface="PT Sans"/>
                <a:sym typeface="PT Sans"/>
              </a:defRPr>
            </a:lvl4pPr>
            <a:lvl5pPr lvl="4" rtl="0">
              <a:spcBef>
                <a:spcPts val="0"/>
              </a:spcBef>
              <a:spcAft>
                <a:spcPts val="0"/>
              </a:spcAft>
              <a:buClr>
                <a:schemeClr val="accent5"/>
              </a:buClr>
              <a:buSzPts val="2800"/>
              <a:buNone/>
              <a:defRPr>
                <a:solidFill>
                  <a:schemeClr val="accent5"/>
                </a:solidFill>
                <a:latin typeface="PT Sans"/>
                <a:ea typeface="PT Sans"/>
                <a:cs typeface="PT Sans"/>
                <a:sym typeface="PT Sans"/>
              </a:defRPr>
            </a:lvl5pPr>
            <a:lvl6pPr lvl="5" rtl="0">
              <a:spcBef>
                <a:spcPts val="0"/>
              </a:spcBef>
              <a:spcAft>
                <a:spcPts val="0"/>
              </a:spcAft>
              <a:buClr>
                <a:schemeClr val="accent5"/>
              </a:buClr>
              <a:buSzPts val="2800"/>
              <a:buNone/>
              <a:defRPr>
                <a:solidFill>
                  <a:schemeClr val="accent5"/>
                </a:solidFill>
                <a:latin typeface="PT Sans"/>
                <a:ea typeface="PT Sans"/>
                <a:cs typeface="PT Sans"/>
                <a:sym typeface="PT Sans"/>
              </a:defRPr>
            </a:lvl6pPr>
            <a:lvl7pPr lvl="6" rtl="0">
              <a:spcBef>
                <a:spcPts val="0"/>
              </a:spcBef>
              <a:spcAft>
                <a:spcPts val="0"/>
              </a:spcAft>
              <a:buClr>
                <a:schemeClr val="accent5"/>
              </a:buClr>
              <a:buSzPts val="2800"/>
              <a:buNone/>
              <a:defRPr>
                <a:solidFill>
                  <a:schemeClr val="accent5"/>
                </a:solidFill>
                <a:latin typeface="PT Sans"/>
                <a:ea typeface="PT Sans"/>
                <a:cs typeface="PT Sans"/>
                <a:sym typeface="PT Sans"/>
              </a:defRPr>
            </a:lvl7pPr>
            <a:lvl8pPr lvl="7" rtl="0">
              <a:spcBef>
                <a:spcPts val="0"/>
              </a:spcBef>
              <a:spcAft>
                <a:spcPts val="0"/>
              </a:spcAft>
              <a:buClr>
                <a:schemeClr val="accent5"/>
              </a:buClr>
              <a:buSzPts val="2800"/>
              <a:buNone/>
              <a:defRPr>
                <a:solidFill>
                  <a:schemeClr val="accent5"/>
                </a:solidFill>
                <a:latin typeface="PT Sans"/>
                <a:ea typeface="PT Sans"/>
                <a:cs typeface="PT Sans"/>
                <a:sym typeface="PT Sans"/>
              </a:defRPr>
            </a:lvl8pPr>
            <a:lvl9pPr lvl="8" rtl="0">
              <a:spcBef>
                <a:spcPts val="0"/>
              </a:spcBef>
              <a:spcAft>
                <a:spcPts val="0"/>
              </a:spcAft>
              <a:buClr>
                <a:schemeClr val="accent5"/>
              </a:buClr>
              <a:buSzPts val="2800"/>
              <a:buNone/>
              <a:defRPr>
                <a:solidFill>
                  <a:schemeClr val="accent5"/>
                </a:solidFill>
                <a:latin typeface="PT Sans"/>
                <a:ea typeface="PT Sans"/>
                <a:cs typeface="PT Sans"/>
                <a:sym typeface="PT Sans"/>
              </a:defRPr>
            </a:lvl9pPr>
          </a:lstStyle>
          <a:p/>
        </p:txBody>
      </p:sp>
      <p:sp>
        <p:nvSpPr>
          <p:cNvPr id="959" name="Google Shape;959;p4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2_1">
    <p:bg>
      <p:bgPr>
        <a:solidFill>
          <a:schemeClr val="accent2"/>
        </a:solidFill>
      </p:bgPr>
    </p:bg>
    <p:spTree>
      <p:nvGrpSpPr>
        <p:cNvPr id="960" name="Shape 960"/>
        <p:cNvGrpSpPr/>
        <p:nvPr/>
      </p:nvGrpSpPr>
      <p:grpSpPr>
        <a:xfrm>
          <a:off x="0" y="0"/>
          <a:ext cx="0" cy="0"/>
          <a:chOff x="0" y="0"/>
          <a:chExt cx="0" cy="0"/>
        </a:xfrm>
      </p:grpSpPr>
      <p:sp>
        <p:nvSpPr>
          <p:cNvPr id="961" name="Google Shape;961;p48"/>
          <p:cNvSpPr txBox="1"/>
          <p:nvPr>
            <p:ph idx="1" type="subTitle"/>
          </p:nvPr>
        </p:nvSpPr>
        <p:spPr>
          <a:xfrm>
            <a:off x="4857750" y="1213625"/>
            <a:ext cx="3586200" cy="21585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sz="2600"/>
            </a:lvl1pPr>
            <a:lvl2pPr lvl="1" rtl="0" algn="r">
              <a:lnSpc>
                <a:spcPct val="100000"/>
              </a:lnSpc>
              <a:spcBef>
                <a:spcPts val="0"/>
              </a:spcBef>
              <a:spcAft>
                <a:spcPts val="0"/>
              </a:spcAft>
              <a:buNone/>
              <a:defRPr sz="2600"/>
            </a:lvl2pPr>
            <a:lvl3pPr lvl="2" rtl="0" algn="r">
              <a:lnSpc>
                <a:spcPct val="100000"/>
              </a:lnSpc>
              <a:spcBef>
                <a:spcPts val="0"/>
              </a:spcBef>
              <a:spcAft>
                <a:spcPts val="0"/>
              </a:spcAft>
              <a:buNone/>
              <a:defRPr sz="2600"/>
            </a:lvl3pPr>
            <a:lvl4pPr lvl="3" rtl="0" algn="r">
              <a:lnSpc>
                <a:spcPct val="100000"/>
              </a:lnSpc>
              <a:spcBef>
                <a:spcPts val="0"/>
              </a:spcBef>
              <a:spcAft>
                <a:spcPts val="0"/>
              </a:spcAft>
              <a:buNone/>
              <a:defRPr sz="2600"/>
            </a:lvl4pPr>
            <a:lvl5pPr lvl="4" rtl="0" algn="r">
              <a:lnSpc>
                <a:spcPct val="100000"/>
              </a:lnSpc>
              <a:spcBef>
                <a:spcPts val="0"/>
              </a:spcBef>
              <a:spcAft>
                <a:spcPts val="0"/>
              </a:spcAft>
              <a:buNone/>
              <a:defRPr sz="2600"/>
            </a:lvl5pPr>
            <a:lvl6pPr lvl="5" rtl="0" algn="r">
              <a:lnSpc>
                <a:spcPct val="100000"/>
              </a:lnSpc>
              <a:spcBef>
                <a:spcPts val="0"/>
              </a:spcBef>
              <a:spcAft>
                <a:spcPts val="0"/>
              </a:spcAft>
              <a:buNone/>
              <a:defRPr sz="2600"/>
            </a:lvl6pPr>
            <a:lvl7pPr lvl="6" rtl="0" algn="r">
              <a:lnSpc>
                <a:spcPct val="100000"/>
              </a:lnSpc>
              <a:spcBef>
                <a:spcPts val="0"/>
              </a:spcBef>
              <a:spcAft>
                <a:spcPts val="0"/>
              </a:spcAft>
              <a:buNone/>
              <a:defRPr sz="2600"/>
            </a:lvl7pPr>
            <a:lvl8pPr lvl="7" rtl="0" algn="r">
              <a:lnSpc>
                <a:spcPct val="100000"/>
              </a:lnSpc>
              <a:spcBef>
                <a:spcPts val="0"/>
              </a:spcBef>
              <a:spcAft>
                <a:spcPts val="0"/>
              </a:spcAft>
              <a:buNone/>
              <a:defRPr sz="2600"/>
            </a:lvl8pPr>
            <a:lvl9pPr lvl="8" rtl="0" algn="r">
              <a:lnSpc>
                <a:spcPct val="100000"/>
              </a:lnSpc>
              <a:spcBef>
                <a:spcPts val="0"/>
              </a:spcBef>
              <a:spcAft>
                <a:spcPts val="0"/>
              </a:spcAft>
              <a:buNone/>
              <a:defRPr sz="2600"/>
            </a:lvl9pPr>
          </a:lstStyle>
          <a:p/>
        </p:txBody>
      </p:sp>
      <p:sp>
        <p:nvSpPr>
          <p:cNvPr id="962" name="Google Shape;962;p48"/>
          <p:cNvSpPr txBox="1"/>
          <p:nvPr>
            <p:ph type="title"/>
          </p:nvPr>
        </p:nvSpPr>
        <p:spPr>
          <a:xfrm>
            <a:off x="5476875" y="3649175"/>
            <a:ext cx="2967000" cy="3141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200"/>
              <a:buNone/>
              <a:defRPr b="1" sz="1800"/>
            </a:lvl1pPr>
            <a:lvl2pPr lvl="1" rtl="0" algn="r">
              <a:spcBef>
                <a:spcPts val="0"/>
              </a:spcBef>
              <a:spcAft>
                <a:spcPts val="0"/>
              </a:spcAft>
              <a:buClr>
                <a:schemeClr val="accent5"/>
              </a:buClr>
              <a:buSzPts val="2800"/>
              <a:buNone/>
              <a:defRPr>
                <a:solidFill>
                  <a:schemeClr val="accent5"/>
                </a:solidFill>
                <a:latin typeface="PT Sans"/>
                <a:ea typeface="PT Sans"/>
                <a:cs typeface="PT Sans"/>
                <a:sym typeface="PT Sans"/>
              </a:defRPr>
            </a:lvl2pPr>
            <a:lvl3pPr lvl="2" rtl="0" algn="r">
              <a:spcBef>
                <a:spcPts val="0"/>
              </a:spcBef>
              <a:spcAft>
                <a:spcPts val="0"/>
              </a:spcAft>
              <a:buClr>
                <a:schemeClr val="accent5"/>
              </a:buClr>
              <a:buSzPts val="2800"/>
              <a:buNone/>
              <a:defRPr>
                <a:solidFill>
                  <a:schemeClr val="accent5"/>
                </a:solidFill>
                <a:latin typeface="PT Sans"/>
                <a:ea typeface="PT Sans"/>
                <a:cs typeface="PT Sans"/>
                <a:sym typeface="PT Sans"/>
              </a:defRPr>
            </a:lvl3pPr>
            <a:lvl4pPr lvl="3" rtl="0" algn="r">
              <a:spcBef>
                <a:spcPts val="0"/>
              </a:spcBef>
              <a:spcAft>
                <a:spcPts val="0"/>
              </a:spcAft>
              <a:buClr>
                <a:schemeClr val="accent5"/>
              </a:buClr>
              <a:buSzPts val="2800"/>
              <a:buNone/>
              <a:defRPr>
                <a:solidFill>
                  <a:schemeClr val="accent5"/>
                </a:solidFill>
                <a:latin typeface="PT Sans"/>
                <a:ea typeface="PT Sans"/>
                <a:cs typeface="PT Sans"/>
                <a:sym typeface="PT Sans"/>
              </a:defRPr>
            </a:lvl4pPr>
            <a:lvl5pPr lvl="4" rtl="0" algn="r">
              <a:spcBef>
                <a:spcPts val="0"/>
              </a:spcBef>
              <a:spcAft>
                <a:spcPts val="0"/>
              </a:spcAft>
              <a:buClr>
                <a:schemeClr val="accent5"/>
              </a:buClr>
              <a:buSzPts val="2800"/>
              <a:buNone/>
              <a:defRPr>
                <a:solidFill>
                  <a:schemeClr val="accent5"/>
                </a:solidFill>
                <a:latin typeface="PT Sans"/>
                <a:ea typeface="PT Sans"/>
                <a:cs typeface="PT Sans"/>
                <a:sym typeface="PT Sans"/>
              </a:defRPr>
            </a:lvl5pPr>
            <a:lvl6pPr lvl="5" rtl="0" algn="r">
              <a:spcBef>
                <a:spcPts val="0"/>
              </a:spcBef>
              <a:spcAft>
                <a:spcPts val="0"/>
              </a:spcAft>
              <a:buClr>
                <a:schemeClr val="accent5"/>
              </a:buClr>
              <a:buSzPts val="2800"/>
              <a:buNone/>
              <a:defRPr>
                <a:solidFill>
                  <a:schemeClr val="accent5"/>
                </a:solidFill>
                <a:latin typeface="PT Sans"/>
                <a:ea typeface="PT Sans"/>
                <a:cs typeface="PT Sans"/>
                <a:sym typeface="PT Sans"/>
              </a:defRPr>
            </a:lvl6pPr>
            <a:lvl7pPr lvl="6" rtl="0" algn="r">
              <a:spcBef>
                <a:spcPts val="0"/>
              </a:spcBef>
              <a:spcAft>
                <a:spcPts val="0"/>
              </a:spcAft>
              <a:buClr>
                <a:schemeClr val="accent5"/>
              </a:buClr>
              <a:buSzPts val="2800"/>
              <a:buNone/>
              <a:defRPr>
                <a:solidFill>
                  <a:schemeClr val="accent5"/>
                </a:solidFill>
                <a:latin typeface="PT Sans"/>
                <a:ea typeface="PT Sans"/>
                <a:cs typeface="PT Sans"/>
                <a:sym typeface="PT Sans"/>
              </a:defRPr>
            </a:lvl7pPr>
            <a:lvl8pPr lvl="7" rtl="0" algn="r">
              <a:spcBef>
                <a:spcPts val="0"/>
              </a:spcBef>
              <a:spcAft>
                <a:spcPts val="0"/>
              </a:spcAft>
              <a:buClr>
                <a:schemeClr val="accent5"/>
              </a:buClr>
              <a:buSzPts val="2800"/>
              <a:buNone/>
              <a:defRPr>
                <a:solidFill>
                  <a:schemeClr val="accent5"/>
                </a:solidFill>
                <a:latin typeface="PT Sans"/>
                <a:ea typeface="PT Sans"/>
                <a:cs typeface="PT Sans"/>
                <a:sym typeface="PT Sans"/>
              </a:defRPr>
            </a:lvl8pPr>
            <a:lvl9pPr lvl="8" rtl="0" algn="r">
              <a:spcBef>
                <a:spcPts val="0"/>
              </a:spcBef>
              <a:spcAft>
                <a:spcPts val="0"/>
              </a:spcAft>
              <a:buClr>
                <a:schemeClr val="accent5"/>
              </a:buClr>
              <a:buSzPts val="2800"/>
              <a:buNone/>
              <a:defRPr>
                <a:solidFill>
                  <a:schemeClr val="accent5"/>
                </a:solidFill>
                <a:latin typeface="PT Sans"/>
                <a:ea typeface="PT Sans"/>
                <a:cs typeface="PT Sans"/>
                <a:sym typeface="PT Sans"/>
              </a:defRPr>
            </a:lvl9pPr>
          </a:lstStyle>
          <a:p/>
        </p:txBody>
      </p:sp>
      <p:sp>
        <p:nvSpPr>
          <p:cNvPr id="963" name="Google Shape;963;p4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
    <p:bg>
      <p:bgPr>
        <a:solidFill>
          <a:schemeClr val="accent2"/>
        </a:solidFill>
      </p:bgPr>
    </p:bg>
    <p:spTree>
      <p:nvGrpSpPr>
        <p:cNvPr id="964" name="Shape 964"/>
        <p:cNvGrpSpPr/>
        <p:nvPr/>
      </p:nvGrpSpPr>
      <p:grpSpPr>
        <a:xfrm>
          <a:off x="0" y="0"/>
          <a:ext cx="0" cy="0"/>
          <a:chOff x="0" y="0"/>
          <a:chExt cx="0" cy="0"/>
        </a:xfrm>
      </p:grpSpPr>
      <p:sp>
        <p:nvSpPr>
          <p:cNvPr id="965" name="Google Shape;965;p49"/>
          <p:cNvSpPr txBox="1"/>
          <p:nvPr>
            <p:ph type="ctrTitle"/>
          </p:nvPr>
        </p:nvSpPr>
        <p:spPr>
          <a:xfrm>
            <a:off x="722350" y="685800"/>
            <a:ext cx="3702600" cy="1006500"/>
          </a:xfrm>
          <a:prstGeom prst="rect">
            <a:avLst/>
          </a:prstGeom>
        </p:spPr>
        <p:txBody>
          <a:bodyPr anchorCtr="0" anchor="b" bIns="91425" lIns="91425" spcFirstLastPara="1" rIns="91425" wrap="square" tIns="91425">
            <a:noAutofit/>
          </a:bodyPr>
          <a:lstStyle>
            <a:lvl1pPr lvl="0" rtl="0">
              <a:spcBef>
                <a:spcPts val="0"/>
              </a:spcBef>
              <a:spcAft>
                <a:spcPts val="0"/>
              </a:spcAft>
              <a:buSzPts val="5200"/>
              <a:buNone/>
              <a:defRPr sz="5500">
                <a:solidFill>
                  <a:schemeClr val="accent5"/>
                </a:solidFill>
                <a:latin typeface="Aldrich"/>
                <a:ea typeface="Aldrich"/>
                <a:cs typeface="Aldrich"/>
                <a:sym typeface="Aldrich"/>
              </a:defRPr>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966" name="Google Shape;966;p49"/>
          <p:cNvSpPr txBox="1"/>
          <p:nvPr>
            <p:ph idx="1" type="subTitle"/>
          </p:nvPr>
        </p:nvSpPr>
        <p:spPr>
          <a:xfrm>
            <a:off x="722350" y="1653025"/>
            <a:ext cx="3702600" cy="138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5"/>
              </a:buClr>
              <a:buSzPts val="2800"/>
              <a:buNone/>
              <a:defRPr>
                <a:solidFill>
                  <a:schemeClr val="accent5"/>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967" name="Google Shape;967;p49"/>
          <p:cNvSpPr txBox="1"/>
          <p:nvPr/>
        </p:nvSpPr>
        <p:spPr>
          <a:xfrm>
            <a:off x="722350" y="2991025"/>
            <a:ext cx="3148500" cy="9150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200">
                <a:solidFill>
                  <a:schemeClr val="accent5"/>
                </a:solidFill>
                <a:latin typeface="Didact Gothic"/>
                <a:ea typeface="Didact Gothic"/>
                <a:cs typeface="Didact Gothic"/>
                <a:sym typeface="Didact Gothic"/>
              </a:rPr>
              <a:t>CREDITS: This presentation template was created by </a:t>
            </a:r>
            <a:r>
              <a:rPr b="1" lang="en" sz="1200">
                <a:solidFill>
                  <a:schemeClr val="accent5"/>
                </a:solidFill>
                <a:uFill>
                  <a:noFill/>
                </a:uFill>
                <a:latin typeface="Didact Gothic"/>
                <a:ea typeface="Didact Gothic"/>
                <a:cs typeface="Didact Gothic"/>
                <a:sym typeface="Didact Gothic"/>
                <a:hlinkClick r:id="rId2">
                  <a:extLst>
                    <a:ext uri="{A12FA001-AC4F-418D-AE19-62706E023703}">
                      <ahyp:hlinkClr val="tx"/>
                    </a:ext>
                  </a:extLst>
                </a:hlinkClick>
              </a:rPr>
              <a:t>Slidesgo</a:t>
            </a:r>
            <a:r>
              <a:rPr lang="en" sz="1200">
                <a:solidFill>
                  <a:schemeClr val="accent5"/>
                </a:solidFill>
                <a:latin typeface="Didact Gothic"/>
                <a:ea typeface="Didact Gothic"/>
                <a:cs typeface="Didact Gothic"/>
                <a:sym typeface="Didact Gothic"/>
              </a:rPr>
              <a:t>, including icons by </a:t>
            </a:r>
            <a:r>
              <a:rPr b="1" lang="en" sz="1200">
                <a:solidFill>
                  <a:schemeClr val="accent5"/>
                </a:solidFill>
                <a:uFill>
                  <a:noFill/>
                </a:uFill>
                <a:latin typeface="Didact Gothic"/>
                <a:ea typeface="Didact Gothic"/>
                <a:cs typeface="Didact Gothic"/>
                <a:sym typeface="Didact Gothic"/>
                <a:hlinkClick r:id="rId3">
                  <a:extLst>
                    <a:ext uri="{A12FA001-AC4F-418D-AE19-62706E023703}">
                      <ahyp:hlinkClr val="tx"/>
                    </a:ext>
                  </a:extLst>
                </a:hlinkClick>
              </a:rPr>
              <a:t>Flaticon</a:t>
            </a:r>
            <a:r>
              <a:rPr lang="en" sz="1200">
                <a:solidFill>
                  <a:schemeClr val="accent5"/>
                </a:solidFill>
                <a:latin typeface="Didact Gothic"/>
                <a:ea typeface="Didact Gothic"/>
                <a:cs typeface="Didact Gothic"/>
                <a:sym typeface="Didact Gothic"/>
              </a:rPr>
              <a:t>, infographics &amp; images by </a:t>
            </a:r>
            <a:r>
              <a:rPr b="1" lang="en" sz="1200">
                <a:solidFill>
                  <a:schemeClr val="accent5"/>
                </a:solidFill>
                <a:uFill>
                  <a:noFill/>
                </a:uFill>
                <a:latin typeface="Didact Gothic"/>
                <a:ea typeface="Didact Gothic"/>
                <a:cs typeface="Didact Gothic"/>
                <a:sym typeface="Didact Gothic"/>
                <a:hlinkClick r:id="rId4">
                  <a:extLst>
                    <a:ext uri="{A12FA001-AC4F-418D-AE19-62706E023703}">
                      <ahyp:hlinkClr val="tx"/>
                    </a:ext>
                  </a:extLst>
                </a:hlinkClick>
              </a:rPr>
              <a:t>Freepik</a:t>
            </a:r>
            <a:r>
              <a:rPr lang="en" sz="1200">
                <a:solidFill>
                  <a:schemeClr val="accent5"/>
                </a:solidFill>
                <a:latin typeface="Didact Gothic"/>
                <a:ea typeface="Didact Gothic"/>
                <a:cs typeface="Didact Gothic"/>
                <a:sym typeface="Didact Gothic"/>
              </a:rPr>
              <a:t> </a:t>
            </a:r>
            <a:endParaRPr b="1" sz="1200">
              <a:solidFill>
                <a:schemeClr val="accent5"/>
              </a:solidFill>
              <a:latin typeface="Didact Gothic"/>
              <a:ea typeface="Didact Gothic"/>
              <a:cs typeface="Didact Gothic"/>
              <a:sym typeface="Didact Gothic"/>
            </a:endParaRPr>
          </a:p>
        </p:txBody>
      </p:sp>
      <p:sp>
        <p:nvSpPr>
          <p:cNvPr id="968" name="Google Shape;968;p4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bg>
      <p:bgPr>
        <a:solidFill>
          <a:schemeClr val="accent2"/>
        </a:solidFill>
      </p:bgPr>
    </p:bg>
    <p:spTree>
      <p:nvGrpSpPr>
        <p:cNvPr id="969" name="Shape 969"/>
        <p:cNvGrpSpPr/>
        <p:nvPr/>
      </p:nvGrpSpPr>
      <p:grpSpPr>
        <a:xfrm>
          <a:off x="0" y="0"/>
          <a:ext cx="0" cy="0"/>
          <a:chOff x="0" y="0"/>
          <a:chExt cx="0" cy="0"/>
        </a:xfrm>
      </p:grpSpPr>
      <p:cxnSp>
        <p:nvCxnSpPr>
          <p:cNvPr id="970" name="Google Shape;970;p50"/>
          <p:cNvCxnSpPr/>
          <p:nvPr/>
        </p:nvCxnSpPr>
        <p:spPr>
          <a:xfrm rot="10800000">
            <a:off x="447750" y="4895850"/>
            <a:ext cx="1133400" cy="0"/>
          </a:xfrm>
          <a:prstGeom prst="straightConnector1">
            <a:avLst/>
          </a:prstGeom>
          <a:noFill/>
          <a:ln cap="flat" cmpd="sng" w="19050">
            <a:solidFill>
              <a:schemeClr val="accent5"/>
            </a:solidFill>
            <a:prstDash val="solid"/>
            <a:round/>
            <a:headEnd len="med" w="med" type="none"/>
            <a:tailEnd len="med" w="med" type="none"/>
          </a:ln>
        </p:spPr>
      </p:cxnSp>
      <p:grpSp>
        <p:nvGrpSpPr>
          <p:cNvPr id="971" name="Google Shape;971;p50"/>
          <p:cNvGrpSpPr/>
          <p:nvPr/>
        </p:nvGrpSpPr>
        <p:grpSpPr>
          <a:xfrm flipH="1">
            <a:off x="-47478" y="2136847"/>
            <a:ext cx="1179753" cy="2854241"/>
            <a:chOff x="7907551" y="-114309"/>
            <a:chExt cx="1908059" cy="4616272"/>
          </a:xfrm>
        </p:grpSpPr>
        <p:sp>
          <p:nvSpPr>
            <p:cNvPr id="972" name="Google Shape;972;p50"/>
            <p:cNvSpPr/>
            <p:nvPr/>
          </p:nvSpPr>
          <p:spPr>
            <a:xfrm>
              <a:off x="8606186" y="3608365"/>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50"/>
            <p:cNvSpPr/>
            <p:nvPr/>
          </p:nvSpPr>
          <p:spPr>
            <a:xfrm>
              <a:off x="8566430" y="3568608"/>
              <a:ext cx="79551" cy="562883"/>
            </a:xfrm>
            <a:custGeom>
              <a:rect b="b" l="l" r="r" t="t"/>
              <a:pathLst>
                <a:path extrusionOk="0" h="14470" w="2045">
                  <a:moveTo>
                    <a:pt x="1023" y="0"/>
                  </a:moveTo>
                  <a:cubicBezTo>
                    <a:pt x="369" y="0"/>
                    <a:pt x="1" y="327"/>
                    <a:pt x="1" y="1022"/>
                  </a:cubicBezTo>
                  <a:lnTo>
                    <a:pt x="1" y="13448"/>
                  </a:lnTo>
                  <a:cubicBezTo>
                    <a:pt x="1" y="13979"/>
                    <a:pt x="369" y="14470"/>
                    <a:pt x="1023" y="14470"/>
                  </a:cubicBezTo>
                  <a:cubicBezTo>
                    <a:pt x="1554" y="14470"/>
                    <a:pt x="2044" y="13979"/>
                    <a:pt x="2044" y="13448"/>
                  </a:cubicBezTo>
                  <a:lnTo>
                    <a:pt x="2044" y="1022"/>
                  </a:lnTo>
                  <a:cubicBezTo>
                    <a:pt x="2044" y="327"/>
                    <a:pt x="1554" y="0"/>
                    <a:pt x="1023"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50"/>
            <p:cNvSpPr/>
            <p:nvPr/>
          </p:nvSpPr>
          <p:spPr>
            <a:xfrm>
              <a:off x="8798589" y="3873900"/>
              <a:ext cx="39" cy="483371"/>
            </a:xfrm>
            <a:custGeom>
              <a:rect b="b" l="l" r="r" t="t"/>
              <a:pathLst>
                <a:path extrusionOk="0" h="12426" w="1">
                  <a:moveTo>
                    <a:pt x="0" y="0"/>
                  </a:moveTo>
                  <a:lnTo>
                    <a:pt x="0"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50"/>
            <p:cNvSpPr/>
            <p:nvPr/>
          </p:nvSpPr>
          <p:spPr>
            <a:xfrm>
              <a:off x="8758832" y="3834144"/>
              <a:ext cx="79551" cy="562883"/>
            </a:xfrm>
            <a:custGeom>
              <a:rect b="b" l="l" r="r" t="t"/>
              <a:pathLst>
                <a:path extrusionOk="0" h="14470" w="2045">
                  <a:moveTo>
                    <a:pt x="1022" y="0"/>
                  </a:moveTo>
                  <a:cubicBezTo>
                    <a:pt x="532" y="0"/>
                    <a:pt x="0" y="491"/>
                    <a:pt x="0" y="1022"/>
                  </a:cubicBezTo>
                  <a:lnTo>
                    <a:pt x="0" y="13448"/>
                  </a:lnTo>
                  <a:cubicBezTo>
                    <a:pt x="0" y="14102"/>
                    <a:pt x="532" y="14470"/>
                    <a:pt x="1022" y="14470"/>
                  </a:cubicBezTo>
                  <a:cubicBezTo>
                    <a:pt x="1554" y="14470"/>
                    <a:pt x="2044" y="14102"/>
                    <a:pt x="2044" y="13448"/>
                  </a:cubicBezTo>
                  <a:lnTo>
                    <a:pt x="2044" y="1022"/>
                  </a:lnTo>
                  <a:cubicBezTo>
                    <a:pt x="2044" y="491"/>
                    <a:pt x="1554"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50"/>
            <p:cNvSpPr/>
            <p:nvPr/>
          </p:nvSpPr>
          <p:spPr>
            <a:xfrm>
              <a:off x="7907551" y="-114309"/>
              <a:ext cx="1238654" cy="3139619"/>
            </a:xfrm>
            <a:custGeom>
              <a:rect b="b" l="l" r="r" t="t"/>
              <a:pathLst>
                <a:path extrusionOk="0" h="80710" w="31842">
                  <a:moveTo>
                    <a:pt x="3210" y="0"/>
                  </a:moveTo>
                  <a:cubicBezTo>
                    <a:pt x="2252" y="0"/>
                    <a:pt x="1348" y="293"/>
                    <a:pt x="818" y="992"/>
                  </a:cubicBezTo>
                  <a:cubicBezTo>
                    <a:pt x="164" y="1851"/>
                    <a:pt x="1" y="2873"/>
                    <a:pt x="1" y="3894"/>
                  </a:cubicBezTo>
                  <a:cubicBezTo>
                    <a:pt x="1" y="8677"/>
                    <a:pt x="4088" y="12928"/>
                    <a:pt x="3557" y="17710"/>
                  </a:cubicBezTo>
                  <a:cubicBezTo>
                    <a:pt x="3393" y="20408"/>
                    <a:pt x="1513" y="22983"/>
                    <a:pt x="1513" y="25680"/>
                  </a:cubicBezTo>
                  <a:cubicBezTo>
                    <a:pt x="1513" y="29768"/>
                    <a:pt x="5437" y="33038"/>
                    <a:pt x="6295" y="36921"/>
                  </a:cubicBezTo>
                  <a:cubicBezTo>
                    <a:pt x="7481" y="43420"/>
                    <a:pt x="655" y="50736"/>
                    <a:pt x="4579" y="56009"/>
                  </a:cubicBezTo>
                  <a:cubicBezTo>
                    <a:pt x="6295" y="58584"/>
                    <a:pt x="10219" y="59933"/>
                    <a:pt x="10383" y="62998"/>
                  </a:cubicBezTo>
                  <a:cubicBezTo>
                    <a:pt x="10546" y="65369"/>
                    <a:pt x="7971" y="67086"/>
                    <a:pt x="6786" y="69293"/>
                  </a:cubicBezTo>
                  <a:cubicBezTo>
                    <a:pt x="5273" y="71663"/>
                    <a:pt x="5437" y="74729"/>
                    <a:pt x="6786" y="77141"/>
                  </a:cubicBezTo>
                  <a:cubicBezTo>
                    <a:pt x="8254" y="79382"/>
                    <a:pt x="10929" y="80710"/>
                    <a:pt x="13496" y="80710"/>
                  </a:cubicBezTo>
                  <a:cubicBezTo>
                    <a:pt x="13644" y="80710"/>
                    <a:pt x="13792" y="80706"/>
                    <a:pt x="13939" y="80697"/>
                  </a:cubicBezTo>
                  <a:lnTo>
                    <a:pt x="22645" y="79838"/>
                  </a:lnTo>
                  <a:cubicBezTo>
                    <a:pt x="28245" y="79511"/>
                    <a:pt x="31842" y="71663"/>
                    <a:pt x="28245" y="67249"/>
                  </a:cubicBezTo>
                  <a:cubicBezTo>
                    <a:pt x="26569" y="65042"/>
                    <a:pt x="23503" y="63489"/>
                    <a:pt x="22645" y="60791"/>
                  </a:cubicBezTo>
                  <a:cubicBezTo>
                    <a:pt x="21623" y="56540"/>
                    <a:pt x="26732" y="52248"/>
                    <a:pt x="25016" y="48161"/>
                  </a:cubicBezTo>
                  <a:cubicBezTo>
                    <a:pt x="24321" y="46322"/>
                    <a:pt x="22277" y="45300"/>
                    <a:pt x="21092" y="43583"/>
                  </a:cubicBezTo>
                  <a:cubicBezTo>
                    <a:pt x="17863" y="39169"/>
                    <a:pt x="21787" y="32670"/>
                    <a:pt x="20601" y="27397"/>
                  </a:cubicBezTo>
                  <a:cubicBezTo>
                    <a:pt x="19743" y="22615"/>
                    <a:pt x="15124" y="19549"/>
                    <a:pt x="12917" y="15298"/>
                  </a:cubicBezTo>
                  <a:cubicBezTo>
                    <a:pt x="10383" y="10353"/>
                    <a:pt x="10546" y="3404"/>
                    <a:pt x="5764" y="665"/>
                  </a:cubicBezTo>
                  <a:cubicBezTo>
                    <a:pt x="5036" y="252"/>
                    <a:pt x="4100" y="0"/>
                    <a:pt x="321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50"/>
            <p:cNvSpPr/>
            <p:nvPr/>
          </p:nvSpPr>
          <p:spPr>
            <a:xfrm>
              <a:off x="8119015" y="89647"/>
              <a:ext cx="596298" cy="2776176"/>
            </a:xfrm>
            <a:custGeom>
              <a:rect b="b" l="l" r="r" t="t"/>
              <a:pathLst>
                <a:path extrusionOk="0" h="71367" w="15329">
                  <a:moveTo>
                    <a:pt x="328" y="0"/>
                  </a:moveTo>
                  <a:cubicBezTo>
                    <a:pt x="164" y="0"/>
                    <a:pt x="1" y="205"/>
                    <a:pt x="1" y="368"/>
                  </a:cubicBezTo>
                  <a:cubicBezTo>
                    <a:pt x="164" y="695"/>
                    <a:pt x="5805" y="23339"/>
                    <a:pt x="10219" y="43776"/>
                  </a:cubicBezTo>
                  <a:lnTo>
                    <a:pt x="10219" y="43776"/>
                  </a:lnTo>
                  <a:lnTo>
                    <a:pt x="4252" y="39525"/>
                  </a:lnTo>
                  <a:cubicBezTo>
                    <a:pt x="4252" y="39362"/>
                    <a:pt x="4088" y="39362"/>
                    <a:pt x="4088" y="39362"/>
                  </a:cubicBezTo>
                  <a:cubicBezTo>
                    <a:pt x="3925" y="39362"/>
                    <a:pt x="3925" y="39362"/>
                    <a:pt x="3925" y="39525"/>
                  </a:cubicBezTo>
                  <a:cubicBezTo>
                    <a:pt x="3761" y="39689"/>
                    <a:pt x="3761" y="39852"/>
                    <a:pt x="3925" y="40057"/>
                  </a:cubicBezTo>
                  <a:lnTo>
                    <a:pt x="10056" y="44471"/>
                  </a:lnTo>
                  <a:lnTo>
                    <a:pt x="10219" y="44635"/>
                  </a:lnTo>
                  <a:lnTo>
                    <a:pt x="10383" y="44635"/>
                  </a:lnTo>
                  <a:cubicBezTo>
                    <a:pt x="11568" y="50929"/>
                    <a:pt x="12754" y="57060"/>
                    <a:pt x="13612" y="62170"/>
                  </a:cubicBezTo>
                  <a:lnTo>
                    <a:pt x="8666" y="57060"/>
                  </a:lnTo>
                  <a:cubicBezTo>
                    <a:pt x="8666" y="56897"/>
                    <a:pt x="8503" y="56897"/>
                    <a:pt x="8503" y="56897"/>
                  </a:cubicBezTo>
                  <a:cubicBezTo>
                    <a:pt x="8339" y="56897"/>
                    <a:pt x="8339" y="56897"/>
                    <a:pt x="8176" y="57060"/>
                  </a:cubicBezTo>
                  <a:lnTo>
                    <a:pt x="8176" y="57428"/>
                  </a:lnTo>
                  <a:lnTo>
                    <a:pt x="13775" y="63355"/>
                  </a:lnTo>
                  <a:cubicBezTo>
                    <a:pt x="14307" y="66420"/>
                    <a:pt x="14634" y="69159"/>
                    <a:pt x="14797" y="71366"/>
                  </a:cubicBezTo>
                  <a:lnTo>
                    <a:pt x="15329" y="71366"/>
                  </a:lnTo>
                  <a:cubicBezTo>
                    <a:pt x="15329" y="69322"/>
                    <a:pt x="15002" y="66788"/>
                    <a:pt x="14470" y="64050"/>
                  </a:cubicBezTo>
                  <a:lnTo>
                    <a:pt x="14634" y="64050"/>
                  </a:lnTo>
                  <a:cubicBezTo>
                    <a:pt x="14634" y="64050"/>
                    <a:pt x="14797" y="64050"/>
                    <a:pt x="14797" y="63886"/>
                  </a:cubicBezTo>
                  <a:cubicBezTo>
                    <a:pt x="15002" y="63886"/>
                    <a:pt x="15002" y="63559"/>
                    <a:pt x="14797" y="63559"/>
                  </a:cubicBezTo>
                  <a:lnTo>
                    <a:pt x="14470" y="63028"/>
                  </a:lnTo>
                  <a:cubicBezTo>
                    <a:pt x="11078" y="41406"/>
                    <a:pt x="859" y="695"/>
                    <a:pt x="696" y="205"/>
                  </a:cubicBezTo>
                  <a:cubicBezTo>
                    <a:pt x="696" y="0"/>
                    <a:pt x="491" y="0"/>
                    <a:pt x="328"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50"/>
            <p:cNvSpPr/>
            <p:nvPr/>
          </p:nvSpPr>
          <p:spPr>
            <a:xfrm>
              <a:off x="8424307" y="938692"/>
              <a:ext cx="111332" cy="318046"/>
            </a:xfrm>
            <a:custGeom>
              <a:rect b="b" l="l" r="r" t="t"/>
              <a:pathLst>
                <a:path extrusionOk="0" h="8176" w="2862">
                  <a:moveTo>
                    <a:pt x="2535" y="1"/>
                  </a:moveTo>
                  <a:cubicBezTo>
                    <a:pt x="2371" y="1"/>
                    <a:pt x="2208" y="164"/>
                    <a:pt x="2208" y="328"/>
                  </a:cubicBezTo>
                  <a:lnTo>
                    <a:pt x="1" y="7808"/>
                  </a:lnTo>
                  <a:cubicBezTo>
                    <a:pt x="1" y="8012"/>
                    <a:pt x="1" y="8176"/>
                    <a:pt x="164" y="8176"/>
                  </a:cubicBezTo>
                  <a:lnTo>
                    <a:pt x="328" y="8176"/>
                  </a:lnTo>
                  <a:cubicBezTo>
                    <a:pt x="491" y="8176"/>
                    <a:pt x="491" y="8176"/>
                    <a:pt x="655" y="8012"/>
                  </a:cubicBezTo>
                  <a:lnTo>
                    <a:pt x="2862" y="491"/>
                  </a:lnTo>
                  <a:cubicBezTo>
                    <a:pt x="2862" y="328"/>
                    <a:pt x="2698" y="164"/>
                    <a:pt x="2535"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50"/>
            <p:cNvSpPr/>
            <p:nvPr/>
          </p:nvSpPr>
          <p:spPr>
            <a:xfrm>
              <a:off x="8788417" y="298310"/>
              <a:ext cx="1027193" cy="2682583"/>
            </a:xfrm>
            <a:custGeom>
              <a:rect b="b" l="l" r="r" t="t"/>
              <a:pathLst>
                <a:path extrusionOk="0" h="68961" w="26406">
                  <a:moveTo>
                    <a:pt x="18871" y="0"/>
                  </a:moveTo>
                  <a:cubicBezTo>
                    <a:pt x="18467" y="0"/>
                    <a:pt x="18069" y="86"/>
                    <a:pt x="17699" y="277"/>
                  </a:cubicBezTo>
                  <a:cubicBezTo>
                    <a:pt x="17004" y="604"/>
                    <a:pt x="16514" y="1462"/>
                    <a:pt x="16187" y="2321"/>
                  </a:cubicBezTo>
                  <a:cubicBezTo>
                    <a:pt x="14961" y="6081"/>
                    <a:pt x="16841" y="10495"/>
                    <a:pt x="15165" y="14256"/>
                  </a:cubicBezTo>
                  <a:cubicBezTo>
                    <a:pt x="14143" y="16299"/>
                    <a:pt x="12100" y="17648"/>
                    <a:pt x="11241" y="19856"/>
                  </a:cubicBezTo>
                  <a:cubicBezTo>
                    <a:pt x="10056" y="23085"/>
                    <a:pt x="12263" y="26845"/>
                    <a:pt x="11568" y="30237"/>
                  </a:cubicBezTo>
                  <a:cubicBezTo>
                    <a:pt x="10710" y="35715"/>
                    <a:pt x="3230" y="39434"/>
                    <a:pt x="4742" y="44707"/>
                  </a:cubicBezTo>
                  <a:cubicBezTo>
                    <a:pt x="5437" y="47282"/>
                    <a:pt x="8176" y="49326"/>
                    <a:pt x="7317" y="51696"/>
                  </a:cubicBezTo>
                  <a:cubicBezTo>
                    <a:pt x="6786" y="53740"/>
                    <a:pt x="4415" y="54435"/>
                    <a:pt x="2699" y="55784"/>
                  </a:cubicBezTo>
                  <a:cubicBezTo>
                    <a:pt x="859" y="57173"/>
                    <a:pt x="1" y="59708"/>
                    <a:pt x="491" y="62078"/>
                  </a:cubicBezTo>
                  <a:cubicBezTo>
                    <a:pt x="1023" y="64326"/>
                    <a:pt x="2903" y="66166"/>
                    <a:pt x="5110" y="66861"/>
                  </a:cubicBezTo>
                  <a:lnTo>
                    <a:pt x="12263" y="68741"/>
                  </a:lnTo>
                  <a:cubicBezTo>
                    <a:pt x="12754" y="68891"/>
                    <a:pt x="13251" y="68961"/>
                    <a:pt x="13745" y="68961"/>
                  </a:cubicBezTo>
                  <a:cubicBezTo>
                    <a:pt x="17699" y="68961"/>
                    <a:pt x="21473" y="64472"/>
                    <a:pt x="20274" y="60402"/>
                  </a:cubicBezTo>
                  <a:cubicBezTo>
                    <a:pt x="19580" y="58195"/>
                    <a:pt x="17536" y="56152"/>
                    <a:pt x="17699" y="53577"/>
                  </a:cubicBezTo>
                  <a:cubicBezTo>
                    <a:pt x="18026" y="50020"/>
                    <a:pt x="23340" y="48140"/>
                    <a:pt x="23136" y="44380"/>
                  </a:cubicBezTo>
                  <a:cubicBezTo>
                    <a:pt x="23136" y="42663"/>
                    <a:pt x="21787" y="41314"/>
                    <a:pt x="21460" y="39598"/>
                  </a:cubicBezTo>
                  <a:cubicBezTo>
                    <a:pt x="20070" y="35183"/>
                    <a:pt x="25016" y="31259"/>
                    <a:pt x="25711" y="26681"/>
                  </a:cubicBezTo>
                  <a:cubicBezTo>
                    <a:pt x="26406" y="22758"/>
                    <a:pt x="23667" y="18997"/>
                    <a:pt x="23340" y="14910"/>
                  </a:cubicBezTo>
                  <a:cubicBezTo>
                    <a:pt x="22645" y="10332"/>
                    <a:pt x="24852" y="4855"/>
                    <a:pt x="21787" y="1462"/>
                  </a:cubicBezTo>
                  <a:cubicBezTo>
                    <a:pt x="21045" y="602"/>
                    <a:pt x="19938" y="0"/>
                    <a:pt x="18871"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50"/>
            <p:cNvSpPr/>
            <p:nvPr/>
          </p:nvSpPr>
          <p:spPr>
            <a:xfrm>
              <a:off x="9179562" y="495109"/>
              <a:ext cx="410278" cy="2370722"/>
            </a:xfrm>
            <a:custGeom>
              <a:rect b="b" l="l" r="r" t="t"/>
              <a:pathLst>
                <a:path extrusionOk="0" h="60944" w="10547">
                  <a:moveTo>
                    <a:pt x="10383" y="0"/>
                  </a:moveTo>
                  <a:cubicBezTo>
                    <a:pt x="10219" y="0"/>
                    <a:pt x="10015" y="0"/>
                    <a:pt x="10015" y="164"/>
                  </a:cubicBezTo>
                  <a:cubicBezTo>
                    <a:pt x="10015" y="491"/>
                    <a:pt x="7971" y="19906"/>
                    <a:pt x="5437" y="37277"/>
                  </a:cubicBezTo>
                  <a:lnTo>
                    <a:pt x="2045" y="32168"/>
                  </a:lnTo>
                  <a:cubicBezTo>
                    <a:pt x="2045" y="32168"/>
                    <a:pt x="2045" y="32004"/>
                    <a:pt x="1840" y="32004"/>
                  </a:cubicBezTo>
                  <a:lnTo>
                    <a:pt x="1677" y="32168"/>
                  </a:lnTo>
                  <a:cubicBezTo>
                    <a:pt x="1677" y="32168"/>
                    <a:pt x="1513" y="32331"/>
                    <a:pt x="1677" y="32495"/>
                  </a:cubicBezTo>
                  <a:lnTo>
                    <a:pt x="5274" y="37972"/>
                  </a:lnTo>
                  <a:lnTo>
                    <a:pt x="5437" y="37972"/>
                  </a:lnTo>
                  <a:cubicBezTo>
                    <a:pt x="4579" y="43408"/>
                    <a:pt x="3720" y="48518"/>
                    <a:pt x="2862" y="52768"/>
                  </a:cubicBezTo>
                  <a:lnTo>
                    <a:pt x="491" y="47332"/>
                  </a:lnTo>
                  <a:cubicBezTo>
                    <a:pt x="491" y="47169"/>
                    <a:pt x="328" y="47169"/>
                    <a:pt x="328" y="47169"/>
                  </a:cubicBezTo>
                  <a:lnTo>
                    <a:pt x="164" y="47169"/>
                  </a:lnTo>
                  <a:cubicBezTo>
                    <a:pt x="1" y="47169"/>
                    <a:pt x="1" y="47332"/>
                    <a:pt x="1" y="47496"/>
                  </a:cubicBezTo>
                  <a:lnTo>
                    <a:pt x="2699" y="53790"/>
                  </a:lnTo>
                  <a:cubicBezTo>
                    <a:pt x="2208" y="56692"/>
                    <a:pt x="1513" y="59063"/>
                    <a:pt x="1023" y="60943"/>
                  </a:cubicBezTo>
                  <a:lnTo>
                    <a:pt x="1513" y="60943"/>
                  </a:lnTo>
                  <a:cubicBezTo>
                    <a:pt x="2045" y="59267"/>
                    <a:pt x="2535" y="57019"/>
                    <a:pt x="3066" y="54485"/>
                  </a:cubicBezTo>
                  <a:lnTo>
                    <a:pt x="3393" y="54485"/>
                  </a:lnTo>
                  <a:cubicBezTo>
                    <a:pt x="3393" y="54485"/>
                    <a:pt x="3557" y="54322"/>
                    <a:pt x="3393" y="54158"/>
                  </a:cubicBezTo>
                  <a:lnTo>
                    <a:pt x="3230" y="53627"/>
                  </a:lnTo>
                  <a:cubicBezTo>
                    <a:pt x="6786" y="35560"/>
                    <a:pt x="10546" y="654"/>
                    <a:pt x="10546" y="164"/>
                  </a:cubicBezTo>
                  <a:cubicBezTo>
                    <a:pt x="10546" y="164"/>
                    <a:pt x="10546" y="0"/>
                    <a:pt x="10383"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50"/>
            <p:cNvSpPr/>
            <p:nvPr/>
          </p:nvSpPr>
          <p:spPr>
            <a:xfrm>
              <a:off x="9476919" y="1275805"/>
              <a:ext cx="179718" cy="225815"/>
            </a:xfrm>
            <a:custGeom>
              <a:rect b="b" l="l" r="r" t="t"/>
              <a:pathLst>
                <a:path extrusionOk="0" h="5805" w="4620">
                  <a:moveTo>
                    <a:pt x="4251" y="0"/>
                  </a:moveTo>
                  <a:cubicBezTo>
                    <a:pt x="4088" y="0"/>
                    <a:pt x="4088" y="0"/>
                    <a:pt x="4088" y="164"/>
                  </a:cubicBezTo>
                  <a:lnTo>
                    <a:pt x="0" y="5477"/>
                  </a:lnTo>
                  <a:cubicBezTo>
                    <a:pt x="0" y="5477"/>
                    <a:pt x="0" y="5641"/>
                    <a:pt x="164" y="5804"/>
                  </a:cubicBezTo>
                  <a:lnTo>
                    <a:pt x="532" y="5804"/>
                  </a:lnTo>
                  <a:lnTo>
                    <a:pt x="4415" y="368"/>
                  </a:lnTo>
                  <a:cubicBezTo>
                    <a:pt x="4619" y="368"/>
                    <a:pt x="4415" y="164"/>
                    <a:pt x="4415"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50"/>
            <p:cNvSpPr/>
            <p:nvPr/>
          </p:nvSpPr>
          <p:spPr>
            <a:xfrm>
              <a:off x="8106294" y="2865830"/>
              <a:ext cx="1510565" cy="1636134"/>
            </a:xfrm>
            <a:custGeom>
              <a:rect b="b" l="l" r="r" t="t"/>
              <a:pathLst>
                <a:path extrusionOk="0" h="42060" w="38832">
                  <a:moveTo>
                    <a:pt x="1" y="0"/>
                  </a:moveTo>
                  <a:lnTo>
                    <a:pt x="5437" y="42059"/>
                  </a:lnTo>
                  <a:lnTo>
                    <a:pt x="34744" y="42059"/>
                  </a:lnTo>
                  <a:lnTo>
                    <a:pt x="38831" y="0"/>
                  </a:ln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50"/>
            <p:cNvSpPr/>
            <p:nvPr/>
          </p:nvSpPr>
          <p:spPr>
            <a:xfrm>
              <a:off x="8522881" y="3144086"/>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50"/>
            <p:cNvSpPr/>
            <p:nvPr/>
          </p:nvSpPr>
          <p:spPr>
            <a:xfrm>
              <a:off x="8483163" y="3104329"/>
              <a:ext cx="79512" cy="562883"/>
            </a:xfrm>
            <a:custGeom>
              <a:rect b="b" l="l" r="r" t="t"/>
              <a:pathLst>
                <a:path extrusionOk="0" h="14470" w="2044">
                  <a:moveTo>
                    <a:pt x="1022" y="0"/>
                  </a:moveTo>
                  <a:cubicBezTo>
                    <a:pt x="327" y="0"/>
                    <a:pt x="0" y="368"/>
                    <a:pt x="0" y="1022"/>
                  </a:cubicBezTo>
                  <a:lnTo>
                    <a:pt x="0" y="13448"/>
                  </a:lnTo>
                  <a:cubicBezTo>
                    <a:pt x="0" y="13979"/>
                    <a:pt x="327" y="14470"/>
                    <a:pt x="1022" y="14470"/>
                  </a:cubicBezTo>
                  <a:cubicBezTo>
                    <a:pt x="1553" y="14470"/>
                    <a:pt x="2044" y="13979"/>
                    <a:pt x="2044" y="13448"/>
                  </a:cubicBezTo>
                  <a:lnTo>
                    <a:pt x="2044" y="1022"/>
                  </a:lnTo>
                  <a:cubicBezTo>
                    <a:pt x="2044" y="368"/>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50"/>
            <p:cNvSpPr/>
            <p:nvPr/>
          </p:nvSpPr>
          <p:spPr>
            <a:xfrm>
              <a:off x="9139845" y="3031196"/>
              <a:ext cx="79512" cy="564478"/>
            </a:xfrm>
            <a:custGeom>
              <a:rect b="b" l="l" r="r" t="t"/>
              <a:pathLst>
                <a:path extrusionOk="0" h="14511" w="2044">
                  <a:moveTo>
                    <a:pt x="1022" y="0"/>
                  </a:moveTo>
                  <a:cubicBezTo>
                    <a:pt x="491" y="0"/>
                    <a:pt x="0" y="368"/>
                    <a:pt x="0" y="1022"/>
                  </a:cubicBezTo>
                  <a:lnTo>
                    <a:pt x="0" y="13488"/>
                  </a:lnTo>
                  <a:cubicBezTo>
                    <a:pt x="0" y="13979"/>
                    <a:pt x="491" y="14510"/>
                    <a:pt x="1022" y="14510"/>
                  </a:cubicBezTo>
                  <a:cubicBezTo>
                    <a:pt x="1512" y="14510"/>
                    <a:pt x="2044" y="13979"/>
                    <a:pt x="2044" y="13488"/>
                  </a:cubicBezTo>
                  <a:lnTo>
                    <a:pt x="2044" y="1022"/>
                  </a:lnTo>
                  <a:cubicBezTo>
                    <a:pt x="2044" y="368"/>
                    <a:pt x="1512"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50"/>
            <p:cNvSpPr/>
            <p:nvPr/>
          </p:nvSpPr>
          <p:spPr>
            <a:xfrm>
              <a:off x="8993540" y="3323729"/>
              <a:ext cx="79551" cy="562922"/>
            </a:xfrm>
            <a:custGeom>
              <a:rect b="b" l="l" r="r" t="t"/>
              <a:pathLst>
                <a:path extrusionOk="0" h="14471" w="2045">
                  <a:moveTo>
                    <a:pt x="1022" y="1"/>
                  </a:moveTo>
                  <a:cubicBezTo>
                    <a:pt x="491" y="1"/>
                    <a:pt x="1" y="328"/>
                    <a:pt x="1" y="1023"/>
                  </a:cubicBezTo>
                  <a:lnTo>
                    <a:pt x="1" y="13448"/>
                  </a:lnTo>
                  <a:cubicBezTo>
                    <a:pt x="1" y="14143"/>
                    <a:pt x="491" y="14470"/>
                    <a:pt x="1022" y="14470"/>
                  </a:cubicBezTo>
                  <a:cubicBezTo>
                    <a:pt x="1513" y="14470"/>
                    <a:pt x="2044" y="14143"/>
                    <a:pt x="2044" y="13448"/>
                  </a:cubicBezTo>
                  <a:lnTo>
                    <a:pt x="2044" y="1023"/>
                  </a:lnTo>
                  <a:cubicBezTo>
                    <a:pt x="2044" y="328"/>
                    <a:pt x="1513" y="1"/>
                    <a:pt x="10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50"/>
            <p:cNvSpPr/>
            <p:nvPr/>
          </p:nvSpPr>
          <p:spPr>
            <a:xfrm>
              <a:off x="9165286" y="3733975"/>
              <a:ext cx="79512" cy="569263"/>
            </a:xfrm>
            <a:custGeom>
              <a:rect b="b" l="l" r="r" t="t"/>
              <a:pathLst>
                <a:path extrusionOk="0" h="14634" w="2044">
                  <a:moveTo>
                    <a:pt x="1022" y="0"/>
                  </a:moveTo>
                  <a:cubicBezTo>
                    <a:pt x="368" y="0"/>
                    <a:pt x="0" y="532"/>
                    <a:pt x="0" y="1022"/>
                  </a:cubicBezTo>
                  <a:lnTo>
                    <a:pt x="0" y="13611"/>
                  </a:lnTo>
                  <a:cubicBezTo>
                    <a:pt x="0" y="14143"/>
                    <a:pt x="368" y="14633"/>
                    <a:pt x="1022" y="14633"/>
                  </a:cubicBezTo>
                  <a:cubicBezTo>
                    <a:pt x="1553" y="14633"/>
                    <a:pt x="2044" y="14143"/>
                    <a:pt x="2044" y="13611"/>
                  </a:cubicBezTo>
                  <a:lnTo>
                    <a:pt x="2044" y="1022"/>
                  </a:lnTo>
                  <a:cubicBezTo>
                    <a:pt x="2044" y="532"/>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8" name="Google Shape;988;p50"/>
          <p:cNvSpPr/>
          <p:nvPr/>
        </p:nvSpPr>
        <p:spPr>
          <a:xfrm flipH="1">
            <a:off x="6758010" y="4675051"/>
            <a:ext cx="1832405" cy="244805"/>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9" name="Google Shape;989;p50"/>
          <p:cNvGrpSpPr/>
          <p:nvPr/>
        </p:nvGrpSpPr>
        <p:grpSpPr>
          <a:xfrm flipH="1">
            <a:off x="8058686" y="457200"/>
            <a:ext cx="1385931" cy="2705253"/>
            <a:chOff x="409722" y="228600"/>
            <a:chExt cx="1385931" cy="2705253"/>
          </a:xfrm>
        </p:grpSpPr>
        <p:grpSp>
          <p:nvGrpSpPr>
            <p:cNvPr id="990" name="Google Shape;990;p50"/>
            <p:cNvGrpSpPr/>
            <p:nvPr/>
          </p:nvGrpSpPr>
          <p:grpSpPr>
            <a:xfrm flipH="1" rot="-617154">
              <a:off x="575967" y="402323"/>
              <a:ext cx="1053440" cy="2450002"/>
              <a:chOff x="3817855" y="1437512"/>
              <a:chExt cx="541146" cy="1128254"/>
            </a:xfrm>
          </p:grpSpPr>
          <p:sp>
            <p:nvSpPr>
              <p:cNvPr id="991" name="Google Shape;991;p50"/>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50"/>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3" name="Google Shape;993;p50"/>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4" name="Google Shape;994;p5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_1">
    <p:spTree>
      <p:nvGrpSpPr>
        <p:cNvPr id="995" name="Shape 995"/>
        <p:cNvGrpSpPr/>
        <p:nvPr/>
      </p:nvGrpSpPr>
      <p:grpSpPr>
        <a:xfrm>
          <a:off x="0" y="0"/>
          <a:ext cx="0" cy="0"/>
          <a:chOff x="0" y="0"/>
          <a:chExt cx="0" cy="0"/>
        </a:xfrm>
      </p:grpSpPr>
      <p:grpSp>
        <p:nvGrpSpPr>
          <p:cNvPr id="996" name="Google Shape;996;p51"/>
          <p:cNvGrpSpPr/>
          <p:nvPr/>
        </p:nvGrpSpPr>
        <p:grpSpPr>
          <a:xfrm flipH="1">
            <a:off x="-24431" y="-6"/>
            <a:ext cx="9169628" cy="5143518"/>
            <a:chOff x="-1204" y="-6"/>
            <a:chExt cx="9169628" cy="5143518"/>
          </a:xfrm>
        </p:grpSpPr>
        <p:sp>
          <p:nvSpPr>
            <p:cNvPr id="997" name="Google Shape;997;p51"/>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51"/>
            <p:cNvSpPr/>
            <p:nvPr/>
          </p:nvSpPr>
          <p:spPr>
            <a:xfrm>
              <a:off x="7144668" y="0"/>
              <a:ext cx="1600279"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51"/>
            <p:cNvSpPr/>
            <p:nvPr/>
          </p:nvSpPr>
          <p:spPr>
            <a:xfrm>
              <a:off x="6578703" y="-6"/>
              <a:ext cx="1250846"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51"/>
            <p:cNvSpPr/>
            <p:nvPr/>
          </p:nvSpPr>
          <p:spPr>
            <a:xfrm>
              <a:off x="743289"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51"/>
            <p:cNvSpPr/>
            <p:nvPr/>
          </p:nvSpPr>
          <p:spPr>
            <a:xfrm rot="10800000">
              <a:off x="-1204" y="3670093"/>
              <a:ext cx="1135497" cy="106700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51"/>
            <p:cNvSpPr/>
            <p:nvPr/>
          </p:nvSpPr>
          <p:spPr>
            <a:xfrm>
              <a:off x="7972342" y="12287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3" name="Google Shape;1003;p51"/>
          <p:cNvGrpSpPr/>
          <p:nvPr/>
        </p:nvGrpSpPr>
        <p:grpSpPr>
          <a:xfrm>
            <a:off x="4281415" y="75177"/>
            <a:ext cx="581170" cy="125403"/>
            <a:chOff x="4685288" y="186288"/>
            <a:chExt cx="419375" cy="90485"/>
          </a:xfrm>
        </p:grpSpPr>
        <p:sp>
          <p:nvSpPr>
            <p:cNvPr id="1004" name="Google Shape;1004;p51"/>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5" name="Google Shape;1005;p51"/>
            <p:cNvGrpSpPr/>
            <p:nvPr/>
          </p:nvGrpSpPr>
          <p:grpSpPr>
            <a:xfrm>
              <a:off x="4685288" y="186300"/>
              <a:ext cx="419375" cy="90473"/>
              <a:chOff x="4390000" y="182175"/>
              <a:chExt cx="419375" cy="90473"/>
            </a:xfrm>
          </p:grpSpPr>
          <p:sp>
            <p:nvSpPr>
              <p:cNvPr id="1006" name="Google Shape;1006;p51"/>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1"/>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08" name="Google Shape;1008;p51"/>
          <p:cNvGrpSpPr/>
          <p:nvPr/>
        </p:nvGrpSpPr>
        <p:grpSpPr>
          <a:xfrm rot="-1102275">
            <a:off x="239301" y="2899434"/>
            <a:ext cx="541146" cy="2225370"/>
            <a:chOff x="871338" y="1945155"/>
            <a:chExt cx="247109" cy="1016148"/>
          </a:xfrm>
        </p:grpSpPr>
        <p:sp>
          <p:nvSpPr>
            <p:cNvPr id="1009" name="Google Shape;1009;p51"/>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51"/>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51"/>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12" name="Google Shape;1012;p51"/>
          <p:cNvSpPr/>
          <p:nvPr/>
        </p:nvSpPr>
        <p:spPr>
          <a:xfrm>
            <a:off x="7683774" y="926546"/>
            <a:ext cx="1629891" cy="217696"/>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5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MAIN_POINT_1">
    <p:bg>
      <p:bgPr>
        <a:solidFill>
          <a:schemeClr val="accent2"/>
        </a:solidFill>
      </p:bgPr>
    </p:bg>
    <p:spTree>
      <p:nvGrpSpPr>
        <p:cNvPr id="1014" name="Shape 1014"/>
        <p:cNvGrpSpPr/>
        <p:nvPr/>
      </p:nvGrpSpPr>
      <p:grpSpPr>
        <a:xfrm>
          <a:off x="0" y="0"/>
          <a:ext cx="0" cy="0"/>
          <a:chOff x="0" y="0"/>
          <a:chExt cx="0" cy="0"/>
        </a:xfrm>
      </p:grpSpPr>
      <p:grpSp>
        <p:nvGrpSpPr>
          <p:cNvPr id="1015" name="Google Shape;1015;p52"/>
          <p:cNvGrpSpPr/>
          <p:nvPr/>
        </p:nvGrpSpPr>
        <p:grpSpPr>
          <a:xfrm>
            <a:off x="319043" y="283350"/>
            <a:ext cx="8505900" cy="4576800"/>
            <a:chOff x="319043" y="283350"/>
            <a:chExt cx="8505900" cy="4576800"/>
          </a:xfrm>
        </p:grpSpPr>
        <p:sp>
          <p:nvSpPr>
            <p:cNvPr id="1016" name="Google Shape;1016;p52"/>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52"/>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52"/>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52"/>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52"/>
            <p:cNvSpPr/>
            <p:nvPr/>
          </p:nvSpPr>
          <p:spPr>
            <a:xfrm rot="10800000">
              <a:off x="5767286" y="3636168"/>
              <a:ext cx="1611114" cy="1209957"/>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52"/>
            <p:cNvSpPr/>
            <p:nvPr/>
          </p:nvSpPr>
          <p:spPr>
            <a:xfrm rot="10800000">
              <a:off x="6640281" y="3842942"/>
              <a:ext cx="1348069" cy="100435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22" name="Google Shape;1022;p52"/>
          <p:cNvGrpSpPr/>
          <p:nvPr/>
        </p:nvGrpSpPr>
        <p:grpSpPr>
          <a:xfrm>
            <a:off x="4281415" y="375214"/>
            <a:ext cx="581170" cy="125403"/>
            <a:chOff x="4685288" y="186288"/>
            <a:chExt cx="419375" cy="90485"/>
          </a:xfrm>
        </p:grpSpPr>
        <p:sp>
          <p:nvSpPr>
            <p:cNvPr id="1023" name="Google Shape;1023;p52"/>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24" name="Google Shape;1024;p52"/>
            <p:cNvGrpSpPr/>
            <p:nvPr/>
          </p:nvGrpSpPr>
          <p:grpSpPr>
            <a:xfrm>
              <a:off x="4685288" y="186300"/>
              <a:ext cx="419375" cy="90473"/>
              <a:chOff x="4390000" y="182175"/>
              <a:chExt cx="419375" cy="90473"/>
            </a:xfrm>
          </p:grpSpPr>
          <p:sp>
            <p:nvSpPr>
              <p:cNvPr id="1025" name="Google Shape;1025;p52"/>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52"/>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027" name="Google Shape;1027;p5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5"/>
              </a:buClr>
              <a:buSzPts val="2800"/>
              <a:buFont typeface="Aldrich"/>
              <a:buNone/>
              <a:defRPr sz="2800">
                <a:solidFill>
                  <a:schemeClr val="accent5"/>
                </a:solidFill>
                <a:latin typeface="Aldrich"/>
                <a:ea typeface="Aldrich"/>
                <a:cs typeface="Aldrich"/>
                <a:sym typeface="Aldrich"/>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5"/>
              </a:buClr>
              <a:buSzPts val="1800"/>
              <a:buFont typeface="Didact Gothic"/>
              <a:buChar char="●"/>
              <a:defRPr sz="1800">
                <a:solidFill>
                  <a:schemeClr val="accent5"/>
                </a:solidFill>
                <a:latin typeface="Didact Gothic"/>
                <a:ea typeface="Didact Gothic"/>
                <a:cs typeface="Didact Gothic"/>
                <a:sym typeface="Didact Gothic"/>
              </a:defRPr>
            </a:lvl1pPr>
            <a:lvl2pPr indent="-317500" lvl="1" marL="9144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2pPr>
            <a:lvl3pPr indent="-317500" lvl="2" marL="13716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3pPr>
            <a:lvl4pPr indent="-317500" lvl="3" marL="18288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4pPr>
            <a:lvl5pPr indent="-317500" lvl="4" marL="22860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5pPr>
            <a:lvl6pPr indent="-317500" lvl="5" marL="27432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6pPr>
            <a:lvl7pPr indent="-317500" lvl="6" marL="32004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7pPr>
            <a:lvl8pPr indent="-317500" lvl="7" marL="36576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8pPr>
            <a:lvl9pPr indent="-317500" lvl="8" marL="4114800">
              <a:lnSpc>
                <a:spcPct val="115000"/>
              </a:lnSpc>
              <a:spcBef>
                <a:spcPts val="1600"/>
              </a:spcBef>
              <a:spcAft>
                <a:spcPts val="1600"/>
              </a:spcAft>
              <a:buClr>
                <a:schemeClr val="accent5"/>
              </a:buClr>
              <a:buSzPts val="1400"/>
              <a:buFont typeface="Didact Gothic"/>
              <a:buChar char="■"/>
              <a:defRPr>
                <a:solidFill>
                  <a:schemeClr val="accent5"/>
                </a:solidFill>
                <a:latin typeface="Didact Gothic"/>
                <a:ea typeface="Didact Gothic"/>
                <a:cs typeface="Didact Gothic"/>
                <a:sym typeface="Didact Gothic"/>
              </a:defRPr>
            </a:lvl9pPr>
          </a:lstStyle>
          <a:p/>
        </p:txBody>
      </p:sp>
      <p:sp>
        <p:nvSpPr>
          <p:cNvPr id="8" name="Google Shape;8;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accent5"/>
                </a:solidFill>
                <a:latin typeface="Didact Gothic"/>
                <a:ea typeface="Didact Gothic"/>
                <a:cs typeface="Didact Gothic"/>
                <a:sym typeface="Didact Gothic"/>
              </a:defRPr>
            </a:lvl1pPr>
            <a:lvl2pPr lvl="1" algn="r">
              <a:buNone/>
              <a:defRPr sz="1300">
                <a:solidFill>
                  <a:schemeClr val="accent5"/>
                </a:solidFill>
                <a:latin typeface="Didact Gothic"/>
                <a:ea typeface="Didact Gothic"/>
                <a:cs typeface="Didact Gothic"/>
                <a:sym typeface="Didact Gothic"/>
              </a:defRPr>
            </a:lvl2pPr>
            <a:lvl3pPr lvl="2" algn="r">
              <a:buNone/>
              <a:defRPr sz="1300">
                <a:solidFill>
                  <a:schemeClr val="accent5"/>
                </a:solidFill>
                <a:latin typeface="Didact Gothic"/>
                <a:ea typeface="Didact Gothic"/>
                <a:cs typeface="Didact Gothic"/>
                <a:sym typeface="Didact Gothic"/>
              </a:defRPr>
            </a:lvl3pPr>
            <a:lvl4pPr lvl="3" algn="r">
              <a:buNone/>
              <a:defRPr sz="1300">
                <a:solidFill>
                  <a:schemeClr val="accent5"/>
                </a:solidFill>
                <a:latin typeface="Didact Gothic"/>
                <a:ea typeface="Didact Gothic"/>
                <a:cs typeface="Didact Gothic"/>
                <a:sym typeface="Didact Gothic"/>
              </a:defRPr>
            </a:lvl4pPr>
            <a:lvl5pPr lvl="4" algn="r">
              <a:buNone/>
              <a:defRPr sz="1300">
                <a:solidFill>
                  <a:schemeClr val="accent5"/>
                </a:solidFill>
                <a:latin typeface="Didact Gothic"/>
                <a:ea typeface="Didact Gothic"/>
                <a:cs typeface="Didact Gothic"/>
                <a:sym typeface="Didact Gothic"/>
              </a:defRPr>
            </a:lvl5pPr>
            <a:lvl6pPr lvl="5" algn="r">
              <a:buNone/>
              <a:defRPr sz="1300">
                <a:solidFill>
                  <a:schemeClr val="accent5"/>
                </a:solidFill>
                <a:latin typeface="Didact Gothic"/>
                <a:ea typeface="Didact Gothic"/>
                <a:cs typeface="Didact Gothic"/>
                <a:sym typeface="Didact Gothic"/>
              </a:defRPr>
            </a:lvl6pPr>
            <a:lvl7pPr lvl="6" algn="r">
              <a:buNone/>
              <a:defRPr sz="1300">
                <a:solidFill>
                  <a:schemeClr val="accent5"/>
                </a:solidFill>
                <a:latin typeface="Didact Gothic"/>
                <a:ea typeface="Didact Gothic"/>
                <a:cs typeface="Didact Gothic"/>
                <a:sym typeface="Didact Gothic"/>
              </a:defRPr>
            </a:lvl7pPr>
            <a:lvl8pPr lvl="7" algn="r">
              <a:buNone/>
              <a:defRPr sz="1300">
                <a:solidFill>
                  <a:schemeClr val="accent5"/>
                </a:solidFill>
                <a:latin typeface="Didact Gothic"/>
                <a:ea typeface="Didact Gothic"/>
                <a:cs typeface="Didact Gothic"/>
                <a:sym typeface="Didact Gothic"/>
              </a:defRPr>
            </a:lvl8pPr>
            <a:lvl9pPr lvl="8" algn="r">
              <a:buNone/>
              <a:defRPr sz="1300">
                <a:solidFill>
                  <a:schemeClr val="accent5"/>
                </a:solidFill>
                <a:latin typeface="Didact Gothic"/>
                <a:ea typeface="Didact Gothic"/>
                <a:cs typeface="Didact Gothic"/>
                <a:sym typeface="Didact Gothic"/>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2.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2.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2.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9.xml"/><Relationship Id="rId3" Type="http://schemas.openxmlformats.org/officeDocument/2006/relationships/image" Target="../media/image9.png"/><Relationship Id="rId4" Type="http://schemas.openxmlformats.org/officeDocument/2006/relationships/image" Target="../media/image16.png"/><Relationship Id="rId9" Type="http://schemas.openxmlformats.org/officeDocument/2006/relationships/image" Target="../media/image15.png"/><Relationship Id="rId5" Type="http://schemas.openxmlformats.org/officeDocument/2006/relationships/image" Target="../media/image20.png"/><Relationship Id="rId6" Type="http://schemas.openxmlformats.org/officeDocument/2006/relationships/image" Target="../media/image22.png"/><Relationship Id="rId7" Type="http://schemas.openxmlformats.org/officeDocument/2006/relationships/image" Target="../media/image18.png"/><Relationship Id="rId8" Type="http://schemas.openxmlformats.org/officeDocument/2006/relationships/image" Target="../media/image14.png"/><Relationship Id="rId11" Type="http://schemas.openxmlformats.org/officeDocument/2006/relationships/hyperlink" Target="mailto:apliu@udel.edu" TargetMode="External"/><Relationship Id="rId10" Type="http://schemas.openxmlformats.org/officeDocument/2006/relationships/image" Target="../media/image12.png"/><Relationship Id="rId13" Type="http://schemas.openxmlformats.org/officeDocument/2006/relationships/hyperlink" Target="https://www.linkedin.com/in/abigailpliu/" TargetMode="External"/><Relationship Id="rId12" Type="http://schemas.openxmlformats.org/officeDocument/2006/relationships/hyperlink" Target="https://www.linkedin.com/in/abigailpliu/" TargetMode="External"/><Relationship Id="rId15" Type="http://schemas.openxmlformats.org/officeDocument/2006/relationships/image" Target="../media/image3.png"/><Relationship Id="rId14"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0.xml"/><Relationship Id="rId3"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2.xml"/><Relationship Id="rId3" Type="http://schemas.openxmlformats.org/officeDocument/2006/relationships/image" Target="../media/image1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3.xml"/><Relationship Id="rId3" Type="http://schemas.openxmlformats.org/officeDocument/2006/relationships/image" Target="../media/image2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4.xml"/><Relationship Id="rId3" Type="http://schemas.openxmlformats.org/officeDocument/2006/relationships/image" Target="../media/image1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5.xml"/><Relationship Id="rId3" Type="http://schemas.openxmlformats.org/officeDocument/2006/relationships/image" Target="../media/image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hyperlink" Target="https://egarpor.github.io/SSS2-UC3M/logreg-deviance.html" TargetMode="External"/><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hyperlink" Target="https://www.karlin.mff.cuni.cz/~pesta/NMFM404/glmm.html" TargetMode="External"/><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comments" Target="../comments/commen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031" name="Shape 1031"/>
        <p:cNvGrpSpPr/>
        <p:nvPr/>
      </p:nvGrpSpPr>
      <p:grpSpPr>
        <a:xfrm>
          <a:off x="0" y="0"/>
          <a:ext cx="0" cy="0"/>
          <a:chOff x="0" y="0"/>
          <a:chExt cx="0" cy="0"/>
        </a:xfrm>
      </p:grpSpPr>
      <p:sp>
        <p:nvSpPr>
          <p:cNvPr id="1032" name="Google Shape;1032;p53"/>
          <p:cNvSpPr txBox="1"/>
          <p:nvPr>
            <p:ph idx="1" type="subTitle"/>
          </p:nvPr>
        </p:nvSpPr>
        <p:spPr>
          <a:xfrm>
            <a:off x="2254050" y="2862700"/>
            <a:ext cx="46359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Presented by Abigail Liu</a:t>
            </a:r>
            <a:endParaRPr/>
          </a:p>
        </p:txBody>
      </p:sp>
      <p:sp>
        <p:nvSpPr>
          <p:cNvPr id="1033" name="Google Shape;1033;p53"/>
          <p:cNvSpPr txBox="1"/>
          <p:nvPr>
            <p:ph type="ctrTitle"/>
          </p:nvPr>
        </p:nvSpPr>
        <p:spPr>
          <a:xfrm>
            <a:off x="1896300" y="1379375"/>
            <a:ext cx="5351400" cy="137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When to Check In?</a:t>
            </a:r>
            <a:r>
              <a:rPr lang="en"/>
              <a:t> </a:t>
            </a:r>
            <a:r>
              <a:rPr lang="en" sz="1800"/>
              <a:t>Identifying Early Signs of Student Struggle at Various Cut-Points in CS1 Course Data</a:t>
            </a:r>
            <a:endParaRPr sz="1800"/>
          </a:p>
        </p:txBody>
      </p:sp>
      <p:grpSp>
        <p:nvGrpSpPr>
          <p:cNvPr id="1034" name="Google Shape;1034;p53"/>
          <p:cNvGrpSpPr/>
          <p:nvPr/>
        </p:nvGrpSpPr>
        <p:grpSpPr>
          <a:xfrm flipH="1">
            <a:off x="1783208" y="704857"/>
            <a:ext cx="864824" cy="693028"/>
            <a:chOff x="10049025" y="922900"/>
            <a:chExt cx="537625" cy="430800"/>
          </a:xfrm>
        </p:grpSpPr>
        <p:sp>
          <p:nvSpPr>
            <p:cNvPr id="1035" name="Google Shape;1035;p53"/>
            <p:cNvSpPr/>
            <p:nvPr/>
          </p:nvSpPr>
          <p:spPr>
            <a:xfrm>
              <a:off x="10056525" y="930425"/>
              <a:ext cx="521975" cy="331475"/>
            </a:xfrm>
            <a:custGeom>
              <a:rect b="b" l="l" r="r" t="t"/>
              <a:pathLst>
                <a:path extrusionOk="0" h="13259" w="20879">
                  <a:moveTo>
                    <a:pt x="14412" y="0"/>
                  </a:moveTo>
                  <a:lnTo>
                    <a:pt x="1" y="226"/>
                  </a:lnTo>
                  <a:cubicBezTo>
                    <a:pt x="1254" y="2506"/>
                    <a:pt x="2407" y="4812"/>
                    <a:pt x="3334" y="7218"/>
                  </a:cubicBezTo>
                  <a:lnTo>
                    <a:pt x="12532" y="13258"/>
                  </a:lnTo>
                  <a:lnTo>
                    <a:pt x="20878" y="12757"/>
                  </a:lnTo>
                  <a:lnTo>
                    <a:pt x="1441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53"/>
            <p:cNvSpPr/>
            <p:nvPr/>
          </p:nvSpPr>
          <p:spPr>
            <a:xfrm>
              <a:off x="10049025" y="922900"/>
              <a:ext cx="537625" cy="347150"/>
            </a:xfrm>
            <a:custGeom>
              <a:rect b="b" l="l" r="r" t="t"/>
              <a:pathLst>
                <a:path extrusionOk="0" h="13886" w="21505">
                  <a:moveTo>
                    <a:pt x="14574" y="527"/>
                  </a:moveTo>
                  <a:cubicBezTo>
                    <a:pt x="16433" y="4242"/>
                    <a:pt x="18292" y="7862"/>
                    <a:pt x="20151" y="11579"/>
                  </a:cubicBezTo>
                  <a:cubicBezTo>
                    <a:pt x="20376" y="11973"/>
                    <a:pt x="20614" y="12366"/>
                    <a:pt x="20804" y="12760"/>
                  </a:cubicBezTo>
                  <a:lnTo>
                    <a:pt x="20804" y="12760"/>
                  </a:lnTo>
                  <a:cubicBezTo>
                    <a:pt x="18222" y="12953"/>
                    <a:pt x="15639" y="13167"/>
                    <a:pt x="13033" y="13359"/>
                  </a:cubicBezTo>
                  <a:lnTo>
                    <a:pt x="12933" y="13359"/>
                  </a:lnTo>
                  <a:cubicBezTo>
                    <a:pt x="12832" y="13359"/>
                    <a:pt x="12732" y="13259"/>
                    <a:pt x="12732" y="13259"/>
                  </a:cubicBezTo>
                  <a:cubicBezTo>
                    <a:pt x="12206" y="12933"/>
                    <a:pt x="11780" y="12632"/>
                    <a:pt x="11379" y="12306"/>
                  </a:cubicBezTo>
                  <a:cubicBezTo>
                    <a:pt x="9800" y="11379"/>
                    <a:pt x="8346" y="10326"/>
                    <a:pt x="6892" y="9399"/>
                  </a:cubicBezTo>
                  <a:cubicBezTo>
                    <a:pt x="5891" y="8707"/>
                    <a:pt x="4889" y="8106"/>
                    <a:pt x="3909" y="7402"/>
                  </a:cubicBezTo>
                  <a:lnTo>
                    <a:pt x="3909" y="7402"/>
                  </a:lnTo>
                  <a:cubicBezTo>
                    <a:pt x="2933" y="5179"/>
                    <a:pt x="1872" y="2958"/>
                    <a:pt x="726" y="817"/>
                  </a:cubicBezTo>
                  <a:lnTo>
                    <a:pt x="726" y="817"/>
                  </a:lnTo>
                  <a:cubicBezTo>
                    <a:pt x="4768" y="720"/>
                    <a:pt x="8788" y="623"/>
                    <a:pt x="12832" y="527"/>
                  </a:cubicBezTo>
                  <a:close/>
                  <a:moveTo>
                    <a:pt x="14712" y="0"/>
                  </a:moveTo>
                  <a:cubicBezTo>
                    <a:pt x="10527" y="101"/>
                    <a:pt x="6366" y="201"/>
                    <a:pt x="2181" y="301"/>
                  </a:cubicBezTo>
                  <a:lnTo>
                    <a:pt x="301" y="301"/>
                  </a:lnTo>
                  <a:cubicBezTo>
                    <a:pt x="100" y="301"/>
                    <a:pt x="0" y="527"/>
                    <a:pt x="100" y="727"/>
                  </a:cubicBezTo>
                  <a:cubicBezTo>
                    <a:pt x="1343" y="2890"/>
                    <a:pt x="2364" y="5176"/>
                    <a:pt x="3408" y="7560"/>
                  </a:cubicBezTo>
                  <a:lnTo>
                    <a:pt x="3408" y="7560"/>
                  </a:lnTo>
                  <a:cubicBezTo>
                    <a:pt x="3411" y="7606"/>
                    <a:pt x="3428" y="7647"/>
                    <a:pt x="3462" y="7679"/>
                  </a:cubicBezTo>
                  <a:lnTo>
                    <a:pt x="3462" y="7679"/>
                  </a:lnTo>
                  <a:cubicBezTo>
                    <a:pt x="3505" y="7746"/>
                    <a:pt x="3576" y="7784"/>
                    <a:pt x="3651" y="7796"/>
                  </a:cubicBezTo>
                  <a:lnTo>
                    <a:pt x="3651" y="7796"/>
                  </a:lnTo>
                  <a:cubicBezTo>
                    <a:pt x="6015" y="9352"/>
                    <a:pt x="8285" y="10978"/>
                    <a:pt x="10652" y="12532"/>
                  </a:cubicBezTo>
                  <a:cubicBezTo>
                    <a:pt x="11153" y="12832"/>
                    <a:pt x="11679" y="13259"/>
                    <a:pt x="12206" y="13559"/>
                  </a:cubicBezTo>
                  <a:cubicBezTo>
                    <a:pt x="12406" y="13685"/>
                    <a:pt x="12632" y="13885"/>
                    <a:pt x="12832" y="13885"/>
                  </a:cubicBezTo>
                  <a:cubicBezTo>
                    <a:pt x="13258" y="13885"/>
                    <a:pt x="13785" y="13785"/>
                    <a:pt x="14286" y="13785"/>
                  </a:cubicBezTo>
                  <a:cubicBezTo>
                    <a:pt x="15138" y="13685"/>
                    <a:pt x="16065" y="13685"/>
                    <a:pt x="16918" y="13559"/>
                  </a:cubicBezTo>
                  <a:cubicBezTo>
                    <a:pt x="18371" y="13459"/>
                    <a:pt x="19725" y="13359"/>
                    <a:pt x="21178" y="13259"/>
                  </a:cubicBezTo>
                  <a:cubicBezTo>
                    <a:pt x="21404" y="13259"/>
                    <a:pt x="21504" y="13058"/>
                    <a:pt x="21404" y="12933"/>
                  </a:cubicBezTo>
                  <a:lnTo>
                    <a:pt x="15765" y="1654"/>
                  </a:lnTo>
                  <a:cubicBezTo>
                    <a:pt x="15439" y="1153"/>
                    <a:pt x="15138" y="627"/>
                    <a:pt x="14912" y="101"/>
                  </a:cubicBezTo>
                  <a:cubicBezTo>
                    <a:pt x="14812" y="101"/>
                    <a:pt x="14812" y="0"/>
                    <a:pt x="1471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53"/>
            <p:cNvSpPr/>
            <p:nvPr/>
          </p:nvSpPr>
          <p:spPr>
            <a:xfrm>
              <a:off x="10351650" y="961750"/>
              <a:ext cx="44500" cy="75825"/>
            </a:xfrm>
            <a:custGeom>
              <a:rect b="b" l="l" r="r" t="t"/>
              <a:pathLst>
                <a:path extrusionOk="0" h="3033" w="1780">
                  <a:moveTo>
                    <a:pt x="1780" y="0"/>
                  </a:moveTo>
                  <a:lnTo>
                    <a:pt x="1780" y="0"/>
                  </a:lnTo>
                  <a:cubicBezTo>
                    <a:pt x="1153" y="953"/>
                    <a:pt x="527" y="1980"/>
                    <a:pt x="0" y="3033"/>
                  </a:cubicBezTo>
                  <a:lnTo>
                    <a:pt x="1780" y="0"/>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53"/>
            <p:cNvSpPr/>
            <p:nvPr/>
          </p:nvSpPr>
          <p:spPr>
            <a:xfrm>
              <a:off x="10344450" y="955525"/>
              <a:ext cx="60000" cy="88025"/>
            </a:xfrm>
            <a:custGeom>
              <a:rect b="b" l="l" r="r" t="t"/>
              <a:pathLst>
                <a:path extrusionOk="0" h="3521" w="2400">
                  <a:moveTo>
                    <a:pt x="2109" y="0"/>
                  </a:moveTo>
                  <a:cubicBezTo>
                    <a:pt x="2021" y="0"/>
                    <a:pt x="1921" y="44"/>
                    <a:pt x="1842" y="149"/>
                  </a:cubicBezTo>
                  <a:cubicBezTo>
                    <a:pt x="1216" y="1101"/>
                    <a:pt x="589" y="2129"/>
                    <a:pt x="88" y="3182"/>
                  </a:cubicBezTo>
                  <a:cubicBezTo>
                    <a:pt x="1" y="3321"/>
                    <a:pt x="180" y="3520"/>
                    <a:pt x="331" y="3520"/>
                  </a:cubicBezTo>
                  <a:cubicBezTo>
                    <a:pt x="397" y="3520"/>
                    <a:pt x="458" y="3482"/>
                    <a:pt x="489" y="3382"/>
                  </a:cubicBezTo>
                  <a:cubicBezTo>
                    <a:pt x="1116" y="2354"/>
                    <a:pt x="1642" y="1302"/>
                    <a:pt x="2268" y="349"/>
                  </a:cubicBezTo>
                  <a:cubicBezTo>
                    <a:pt x="2399" y="154"/>
                    <a:pt x="2274" y="0"/>
                    <a:pt x="21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53"/>
            <p:cNvSpPr/>
            <p:nvPr/>
          </p:nvSpPr>
          <p:spPr>
            <a:xfrm>
              <a:off x="10098525" y="969875"/>
              <a:ext cx="31350" cy="33875"/>
            </a:xfrm>
            <a:custGeom>
              <a:rect b="b" l="l" r="r" t="t"/>
              <a:pathLst>
                <a:path extrusionOk="0" h="1355" w="1254">
                  <a:moveTo>
                    <a:pt x="0" y="1"/>
                  </a:moveTo>
                  <a:lnTo>
                    <a:pt x="0" y="1"/>
                  </a:lnTo>
                  <a:cubicBezTo>
                    <a:pt x="401" y="527"/>
                    <a:pt x="827" y="928"/>
                    <a:pt x="1253" y="1354"/>
                  </a:cubicBezTo>
                  <a:lnTo>
                    <a:pt x="0" y="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53"/>
            <p:cNvSpPr/>
            <p:nvPr/>
          </p:nvSpPr>
          <p:spPr>
            <a:xfrm>
              <a:off x="10090375" y="965025"/>
              <a:ext cx="44500" cy="45625"/>
            </a:xfrm>
            <a:custGeom>
              <a:rect b="b" l="l" r="r" t="t"/>
              <a:pathLst>
                <a:path extrusionOk="0" h="1825" w="1780">
                  <a:moveTo>
                    <a:pt x="323" y="1"/>
                  </a:moveTo>
                  <a:cubicBezTo>
                    <a:pt x="245" y="1"/>
                    <a:pt x="163" y="32"/>
                    <a:pt x="101" y="95"/>
                  </a:cubicBezTo>
                  <a:cubicBezTo>
                    <a:pt x="0" y="195"/>
                    <a:pt x="0" y="295"/>
                    <a:pt x="101" y="396"/>
                  </a:cubicBezTo>
                  <a:cubicBezTo>
                    <a:pt x="527" y="822"/>
                    <a:pt x="953" y="1348"/>
                    <a:pt x="1354" y="1749"/>
                  </a:cubicBezTo>
                  <a:cubicBezTo>
                    <a:pt x="1416" y="1799"/>
                    <a:pt x="1498" y="1824"/>
                    <a:pt x="1576" y="1824"/>
                  </a:cubicBezTo>
                  <a:cubicBezTo>
                    <a:pt x="1654" y="1824"/>
                    <a:pt x="1730" y="1799"/>
                    <a:pt x="1780" y="1749"/>
                  </a:cubicBezTo>
                  <a:lnTo>
                    <a:pt x="1780" y="1348"/>
                  </a:lnTo>
                  <a:lnTo>
                    <a:pt x="527" y="95"/>
                  </a:lnTo>
                  <a:cubicBezTo>
                    <a:pt x="476" y="32"/>
                    <a:pt x="401" y="1"/>
                    <a:pt x="32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53"/>
            <p:cNvSpPr/>
            <p:nvPr/>
          </p:nvSpPr>
          <p:spPr>
            <a:xfrm>
              <a:off x="10479475" y="1207350"/>
              <a:ext cx="57675" cy="15700"/>
            </a:xfrm>
            <a:custGeom>
              <a:rect b="b" l="l" r="r" t="t"/>
              <a:pathLst>
                <a:path extrusionOk="0" h="628" w="2307">
                  <a:moveTo>
                    <a:pt x="0" y="1"/>
                  </a:moveTo>
                  <a:lnTo>
                    <a:pt x="2306" y="627"/>
                  </a:lnTo>
                  <a:cubicBezTo>
                    <a:pt x="1579" y="427"/>
                    <a:pt x="827" y="201"/>
                    <a:pt x="0"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53"/>
            <p:cNvSpPr/>
            <p:nvPr/>
          </p:nvSpPr>
          <p:spPr>
            <a:xfrm>
              <a:off x="10474450" y="1201025"/>
              <a:ext cx="67700" cy="28075"/>
            </a:xfrm>
            <a:custGeom>
              <a:rect b="b" l="l" r="r" t="t"/>
              <a:pathLst>
                <a:path extrusionOk="0" h="1123" w="2708">
                  <a:moveTo>
                    <a:pt x="193" y="1"/>
                  </a:moveTo>
                  <a:cubicBezTo>
                    <a:pt x="99" y="1"/>
                    <a:pt x="1" y="83"/>
                    <a:pt x="1" y="154"/>
                  </a:cubicBezTo>
                  <a:cubicBezTo>
                    <a:pt x="1" y="354"/>
                    <a:pt x="1" y="454"/>
                    <a:pt x="201" y="555"/>
                  </a:cubicBezTo>
                  <a:cubicBezTo>
                    <a:pt x="928" y="680"/>
                    <a:pt x="1655" y="880"/>
                    <a:pt x="2407" y="1081"/>
                  </a:cubicBezTo>
                  <a:cubicBezTo>
                    <a:pt x="2436" y="1110"/>
                    <a:pt x="2474" y="1122"/>
                    <a:pt x="2513" y="1122"/>
                  </a:cubicBezTo>
                  <a:cubicBezTo>
                    <a:pt x="2607" y="1122"/>
                    <a:pt x="2708" y="1052"/>
                    <a:pt x="2708" y="981"/>
                  </a:cubicBezTo>
                  <a:cubicBezTo>
                    <a:pt x="2708" y="780"/>
                    <a:pt x="2708" y="680"/>
                    <a:pt x="2507" y="555"/>
                  </a:cubicBezTo>
                  <a:cubicBezTo>
                    <a:pt x="1780" y="354"/>
                    <a:pt x="1028" y="154"/>
                    <a:pt x="302" y="53"/>
                  </a:cubicBezTo>
                  <a:cubicBezTo>
                    <a:pt x="272" y="16"/>
                    <a:pt x="233" y="1"/>
                    <a:pt x="1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53"/>
            <p:cNvSpPr/>
            <p:nvPr/>
          </p:nvSpPr>
          <p:spPr>
            <a:xfrm>
              <a:off x="10074700" y="1008725"/>
              <a:ext cx="384125" cy="339625"/>
            </a:xfrm>
            <a:custGeom>
              <a:rect b="b" l="l" r="r" t="t"/>
              <a:pathLst>
                <a:path extrusionOk="0" h="13585" w="15365">
                  <a:moveTo>
                    <a:pt x="3359" y="1"/>
                  </a:moveTo>
                  <a:cubicBezTo>
                    <a:pt x="1981" y="2206"/>
                    <a:pt x="853" y="4487"/>
                    <a:pt x="1" y="6793"/>
                  </a:cubicBezTo>
                  <a:cubicBezTo>
                    <a:pt x="1" y="6793"/>
                    <a:pt x="1154" y="8998"/>
                    <a:pt x="4286" y="11079"/>
                  </a:cubicBezTo>
                  <a:cubicBezTo>
                    <a:pt x="7319" y="13159"/>
                    <a:pt x="10026" y="13585"/>
                    <a:pt x="10026" y="13585"/>
                  </a:cubicBezTo>
                  <a:cubicBezTo>
                    <a:pt x="12006" y="11906"/>
                    <a:pt x="14111" y="9725"/>
                    <a:pt x="15364" y="7520"/>
                  </a:cubicBezTo>
                  <a:cubicBezTo>
                    <a:pt x="15364" y="7520"/>
                    <a:pt x="13585" y="3986"/>
                    <a:pt x="10251" y="1981"/>
                  </a:cubicBezTo>
                  <a:cubicBezTo>
                    <a:pt x="6893" y="101"/>
                    <a:pt x="3359" y="1"/>
                    <a:pt x="335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53"/>
            <p:cNvSpPr/>
            <p:nvPr/>
          </p:nvSpPr>
          <p:spPr>
            <a:xfrm>
              <a:off x="10067175" y="1002600"/>
              <a:ext cx="399150" cy="351100"/>
            </a:xfrm>
            <a:custGeom>
              <a:rect b="b" l="l" r="r" t="t"/>
              <a:pathLst>
                <a:path extrusionOk="0" h="14044" w="15966">
                  <a:moveTo>
                    <a:pt x="3795" y="575"/>
                  </a:moveTo>
                  <a:cubicBezTo>
                    <a:pt x="8594" y="722"/>
                    <a:pt x="13202" y="3473"/>
                    <a:pt x="15385" y="7757"/>
                  </a:cubicBezTo>
                  <a:lnTo>
                    <a:pt x="15385" y="7757"/>
                  </a:lnTo>
                  <a:cubicBezTo>
                    <a:pt x="14070" y="9966"/>
                    <a:pt x="12272" y="11875"/>
                    <a:pt x="10281" y="13504"/>
                  </a:cubicBezTo>
                  <a:lnTo>
                    <a:pt x="10227" y="13504"/>
                  </a:lnTo>
                  <a:cubicBezTo>
                    <a:pt x="10126" y="13504"/>
                    <a:pt x="10026" y="13404"/>
                    <a:pt x="9801" y="13404"/>
                  </a:cubicBezTo>
                  <a:cubicBezTo>
                    <a:pt x="9400" y="13304"/>
                    <a:pt x="8973" y="13203"/>
                    <a:pt x="8447" y="13003"/>
                  </a:cubicBezTo>
                  <a:cubicBezTo>
                    <a:pt x="6993" y="12477"/>
                    <a:pt x="5540" y="11750"/>
                    <a:pt x="4161" y="10697"/>
                  </a:cubicBezTo>
                  <a:cubicBezTo>
                    <a:pt x="3034" y="9870"/>
                    <a:pt x="1981" y="8918"/>
                    <a:pt x="1154" y="7865"/>
                  </a:cubicBezTo>
                  <a:cubicBezTo>
                    <a:pt x="928" y="7564"/>
                    <a:pt x="728" y="7364"/>
                    <a:pt x="628" y="7038"/>
                  </a:cubicBezTo>
                  <a:cubicBezTo>
                    <a:pt x="543" y="7038"/>
                    <a:pt x="530" y="6967"/>
                    <a:pt x="528" y="6944"/>
                  </a:cubicBezTo>
                  <a:lnTo>
                    <a:pt x="528" y="6944"/>
                  </a:lnTo>
                  <a:cubicBezTo>
                    <a:pt x="528" y="6950"/>
                    <a:pt x="530" y="6953"/>
                    <a:pt x="533" y="6953"/>
                  </a:cubicBezTo>
                  <a:cubicBezTo>
                    <a:pt x="567" y="6953"/>
                    <a:pt x="728" y="6612"/>
                    <a:pt x="728" y="6612"/>
                  </a:cubicBezTo>
                  <a:cubicBezTo>
                    <a:pt x="828" y="6311"/>
                    <a:pt x="928" y="5985"/>
                    <a:pt x="1029" y="5785"/>
                  </a:cubicBezTo>
                  <a:cubicBezTo>
                    <a:pt x="1863" y="3944"/>
                    <a:pt x="2769" y="2200"/>
                    <a:pt x="3795" y="575"/>
                  </a:cubicBezTo>
                  <a:close/>
                  <a:moveTo>
                    <a:pt x="3780" y="1"/>
                  </a:moveTo>
                  <a:cubicBezTo>
                    <a:pt x="3694" y="1"/>
                    <a:pt x="3610" y="12"/>
                    <a:pt x="3535" y="45"/>
                  </a:cubicBezTo>
                  <a:cubicBezTo>
                    <a:pt x="3234" y="146"/>
                    <a:pt x="3134" y="672"/>
                    <a:pt x="2908" y="872"/>
                  </a:cubicBezTo>
                  <a:cubicBezTo>
                    <a:pt x="2708" y="1399"/>
                    <a:pt x="2407" y="1825"/>
                    <a:pt x="2181" y="2351"/>
                  </a:cubicBezTo>
                  <a:cubicBezTo>
                    <a:pt x="1655" y="3278"/>
                    <a:pt x="1154" y="4331"/>
                    <a:pt x="728" y="5359"/>
                  </a:cubicBezTo>
                  <a:cubicBezTo>
                    <a:pt x="527" y="5785"/>
                    <a:pt x="302" y="6211"/>
                    <a:pt x="201" y="6612"/>
                  </a:cubicBezTo>
                  <a:cubicBezTo>
                    <a:pt x="101" y="6837"/>
                    <a:pt x="1" y="7038"/>
                    <a:pt x="101" y="7238"/>
                  </a:cubicBezTo>
                  <a:cubicBezTo>
                    <a:pt x="201" y="7464"/>
                    <a:pt x="402" y="7765"/>
                    <a:pt x="628" y="7990"/>
                  </a:cubicBezTo>
                  <a:cubicBezTo>
                    <a:pt x="1029" y="8492"/>
                    <a:pt x="1455" y="9018"/>
                    <a:pt x="1881" y="9444"/>
                  </a:cubicBezTo>
                  <a:cubicBezTo>
                    <a:pt x="3435" y="10998"/>
                    <a:pt x="5314" y="12251"/>
                    <a:pt x="7294" y="13103"/>
                  </a:cubicBezTo>
                  <a:cubicBezTo>
                    <a:pt x="8247" y="13504"/>
                    <a:pt x="9299" y="13930"/>
                    <a:pt x="10327" y="14030"/>
                  </a:cubicBezTo>
                  <a:cubicBezTo>
                    <a:pt x="10356" y="14039"/>
                    <a:pt x="10383" y="14044"/>
                    <a:pt x="10407" y="14044"/>
                  </a:cubicBezTo>
                  <a:cubicBezTo>
                    <a:pt x="10491" y="14044"/>
                    <a:pt x="10542" y="13993"/>
                    <a:pt x="10562" y="13922"/>
                  </a:cubicBezTo>
                  <a:lnTo>
                    <a:pt x="10562" y="13922"/>
                  </a:lnTo>
                  <a:cubicBezTo>
                    <a:pt x="12112" y="12671"/>
                    <a:pt x="13562" y="11220"/>
                    <a:pt x="14713" y="9644"/>
                  </a:cubicBezTo>
                  <a:cubicBezTo>
                    <a:pt x="15039" y="9243"/>
                    <a:pt x="15339" y="8817"/>
                    <a:pt x="15565" y="8391"/>
                  </a:cubicBezTo>
                  <a:cubicBezTo>
                    <a:pt x="15765" y="8191"/>
                    <a:pt x="15966" y="7865"/>
                    <a:pt x="15866" y="7664"/>
                  </a:cubicBezTo>
                  <a:cubicBezTo>
                    <a:pt x="15866" y="7464"/>
                    <a:pt x="15665" y="7238"/>
                    <a:pt x="15565" y="7038"/>
                  </a:cubicBezTo>
                  <a:cubicBezTo>
                    <a:pt x="13986" y="4431"/>
                    <a:pt x="11680" y="2351"/>
                    <a:pt x="8873" y="1198"/>
                  </a:cubicBezTo>
                  <a:cubicBezTo>
                    <a:pt x="7420" y="572"/>
                    <a:pt x="5841" y="246"/>
                    <a:pt x="4287" y="45"/>
                  </a:cubicBezTo>
                  <a:cubicBezTo>
                    <a:pt x="4136" y="45"/>
                    <a:pt x="3953" y="1"/>
                    <a:pt x="378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53"/>
            <p:cNvSpPr/>
            <p:nvPr/>
          </p:nvSpPr>
          <p:spPr>
            <a:xfrm>
              <a:off x="10111675" y="1019375"/>
              <a:ext cx="94000" cy="198650"/>
            </a:xfrm>
            <a:custGeom>
              <a:rect b="b" l="l" r="r" t="t"/>
              <a:pathLst>
                <a:path extrusionOk="0" h="7946" w="3760">
                  <a:moveTo>
                    <a:pt x="3760" y="1"/>
                  </a:moveTo>
                  <a:lnTo>
                    <a:pt x="3760" y="1"/>
                  </a:lnTo>
                  <a:cubicBezTo>
                    <a:pt x="2507" y="2607"/>
                    <a:pt x="1128" y="5214"/>
                    <a:pt x="0" y="7946"/>
                  </a:cubicBezTo>
                  <a:lnTo>
                    <a:pt x="3760" y="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53"/>
            <p:cNvSpPr/>
            <p:nvPr/>
          </p:nvSpPr>
          <p:spPr>
            <a:xfrm>
              <a:off x="10101750" y="1013500"/>
              <a:ext cx="113225" cy="210150"/>
            </a:xfrm>
            <a:custGeom>
              <a:rect b="b" l="l" r="r" t="t"/>
              <a:pathLst>
                <a:path extrusionOk="0" h="8406" w="4529">
                  <a:moveTo>
                    <a:pt x="4160" y="0"/>
                  </a:moveTo>
                  <a:cubicBezTo>
                    <a:pt x="4080" y="0"/>
                    <a:pt x="3998" y="40"/>
                    <a:pt x="3931" y="136"/>
                  </a:cubicBezTo>
                  <a:cubicBezTo>
                    <a:pt x="2678" y="2742"/>
                    <a:pt x="1325" y="5349"/>
                    <a:pt x="72" y="7955"/>
                  </a:cubicBezTo>
                  <a:cubicBezTo>
                    <a:pt x="0" y="8186"/>
                    <a:pt x="194" y="8405"/>
                    <a:pt x="385" y="8405"/>
                  </a:cubicBezTo>
                  <a:cubicBezTo>
                    <a:pt x="462" y="8405"/>
                    <a:pt x="540" y="8368"/>
                    <a:pt x="598" y="8281"/>
                  </a:cubicBezTo>
                  <a:cubicBezTo>
                    <a:pt x="1851" y="5675"/>
                    <a:pt x="3104" y="3043"/>
                    <a:pt x="4458" y="436"/>
                  </a:cubicBezTo>
                  <a:cubicBezTo>
                    <a:pt x="4528" y="225"/>
                    <a:pt x="4350" y="0"/>
                    <a:pt x="416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53"/>
            <p:cNvSpPr/>
            <p:nvPr/>
          </p:nvSpPr>
          <p:spPr>
            <a:xfrm>
              <a:off x="10139875" y="1035050"/>
              <a:ext cx="120325" cy="219325"/>
            </a:xfrm>
            <a:custGeom>
              <a:rect b="b" l="l" r="r" t="t"/>
              <a:pathLst>
                <a:path extrusionOk="0" h="8773" w="4813">
                  <a:moveTo>
                    <a:pt x="4812" y="1"/>
                  </a:moveTo>
                  <a:lnTo>
                    <a:pt x="1692" y="5688"/>
                  </a:lnTo>
                  <a:lnTo>
                    <a:pt x="1692" y="5688"/>
                  </a:lnTo>
                  <a:cubicBezTo>
                    <a:pt x="2744" y="3794"/>
                    <a:pt x="3805" y="1902"/>
                    <a:pt x="4812" y="1"/>
                  </a:cubicBezTo>
                  <a:close/>
                  <a:moveTo>
                    <a:pt x="1692" y="5688"/>
                  </a:moveTo>
                  <a:cubicBezTo>
                    <a:pt x="1122" y="6714"/>
                    <a:pt x="555" y="7742"/>
                    <a:pt x="0" y="8773"/>
                  </a:cubicBezTo>
                  <a:lnTo>
                    <a:pt x="1692" y="5688"/>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53"/>
            <p:cNvSpPr/>
            <p:nvPr/>
          </p:nvSpPr>
          <p:spPr>
            <a:xfrm>
              <a:off x="10131375" y="1029075"/>
              <a:ext cx="137750" cy="231275"/>
            </a:xfrm>
            <a:custGeom>
              <a:rect b="b" l="l" r="r" t="t"/>
              <a:pathLst>
                <a:path extrusionOk="0" h="9251" w="5510">
                  <a:moveTo>
                    <a:pt x="5130" y="1"/>
                  </a:moveTo>
                  <a:cubicBezTo>
                    <a:pt x="5053" y="1"/>
                    <a:pt x="4982" y="40"/>
                    <a:pt x="4952" y="139"/>
                  </a:cubicBezTo>
                  <a:cubicBezTo>
                    <a:pt x="3273" y="3047"/>
                    <a:pt x="1719" y="5979"/>
                    <a:pt x="140" y="8911"/>
                  </a:cubicBezTo>
                  <a:cubicBezTo>
                    <a:pt x="1" y="9050"/>
                    <a:pt x="212" y="9250"/>
                    <a:pt x="387" y="9250"/>
                  </a:cubicBezTo>
                  <a:cubicBezTo>
                    <a:pt x="465" y="9250"/>
                    <a:pt x="535" y="9211"/>
                    <a:pt x="566" y="9112"/>
                  </a:cubicBezTo>
                  <a:cubicBezTo>
                    <a:pt x="2120" y="6179"/>
                    <a:pt x="3799" y="3272"/>
                    <a:pt x="5353" y="340"/>
                  </a:cubicBezTo>
                  <a:cubicBezTo>
                    <a:pt x="5509" y="201"/>
                    <a:pt x="5304" y="1"/>
                    <a:pt x="5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53"/>
            <p:cNvSpPr/>
            <p:nvPr/>
          </p:nvSpPr>
          <p:spPr>
            <a:xfrm>
              <a:off x="10176825" y="1053225"/>
              <a:ext cx="132875" cy="224325"/>
            </a:xfrm>
            <a:custGeom>
              <a:rect b="b" l="l" r="r" t="t"/>
              <a:pathLst>
                <a:path extrusionOk="0" h="8973" w="5315">
                  <a:moveTo>
                    <a:pt x="5314" y="0"/>
                  </a:moveTo>
                  <a:lnTo>
                    <a:pt x="5314" y="0"/>
                  </a:lnTo>
                  <a:cubicBezTo>
                    <a:pt x="3334" y="2933"/>
                    <a:pt x="1555" y="5965"/>
                    <a:pt x="1" y="8973"/>
                  </a:cubicBezTo>
                  <a:lnTo>
                    <a:pt x="5314" y="0"/>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53"/>
            <p:cNvSpPr/>
            <p:nvPr/>
          </p:nvSpPr>
          <p:spPr>
            <a:xfrm>
              <a:off x="10166900" y="1045925"/>
              <a:ext cx="152025" cy="240375"/>
            </a:xfrm>
            <a:custGeom>
              <a:rect b="b" l="l" r="r" t="t"/>
              <a:pathLst>
                <a:path extrusionOk="0" h="9615" w="6081">
                  <a:moveTo>
                    <a:pt x="5672" y="0"/>
                  </a:moveTo>
                  <a:cubicBezTo>
                    <a:pt x="5602" y="0"/>
                    <a:pt x="5539" y="28"/>
                    <a:pt x="5511" y="92"/>
                  </a:cubicBezTo>
                  <a:cubicBezTo>
                    <a:pt x="3531" y="3124"/>
                    <a:pt x="1751" y="6032"/>
                    <a:pt x="72" y="9165"/>
                  </a:cubicBezTo>
                  <a:cubicBezTo>
                    <a:pt x="1" y="9396"/>
                    <a:pt x="195" y="9614"/>
                    <a:pt x="385" y="9614"/>
                  </a:cubicBezTo>
                  <a:cubicBezTo>
                    <a:pt x="463" y="9614"/>
                    <a:pt x="540" y="9578"/>
                    <a:pt x="598" y="9490"/>
                  </a:cubicBezTo>
                  <a:cubicBezTo>
                    <a:pt x="2177" y="6358"/>
                    <a:pt x="3932" y="3325"/>
                    <a:pt x="5937" y="393"/>
                  </a:cubicBezTo>
                  <a:cubicBezTo>
                    <a:pt x="6080" y="177"/>
                    <a:pt x="5851" y="0"/>
                    <a:pt x="56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53"/>
            <p:cNvSpPr/>
            <p:nvPr/>
          </p:nvSpPr>
          <p:spPr>
            <a:xfrm>
              <a:off x="10208175" y="1082050"/>
              <a:ext cx="138475" cy="216800"/>
            </a:xfrm>
            <a:custGeom>
              <a:rect b="b" l="l" r="r" t="t"/>
              <a:pathLst>
                <a:path extrusionOk="0" h="8672" w="5539">
                  <a:moveTo>
                    <a:pt x="5539" y="0"/>
                  </a:moveTo>
                  <a:lnTo>
                    <a:pt x="0" y="8672"/>
                  </a:lnTo>
                  <a:cubicBezTo>
                    <a:pt x="1980" y="5840"/>
                    <a:pt x="3760" y="2933"/>
                    <a:pt x="5539" y="0"/>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53"/>
            <p:cNvSpPr/>
            <p:nvPr/>
          </p:nvSpPr>
          <p:spPr>
            <a:xfrm>
              <a:off x="10199025" y="1074750"/>
              <a:ext cx="154450" cy="229800"/>
            </a:xfrm>
            <a:custGeom>
              <a:rect b="b" l="l" r="r" t="t"/>
              <a:pathLst>
                <a:path extrusionOk="0" h="9192" w="6178">
                  <a:moveTo>
                    <a:pt x="5787" y="0"/>
                  </a:moveTo>
                  <a:cubicBezTo>
                    <a:pt x="5711" y="0"/>
                    <a:pt x="5636" y="28"/>
                    <a:pt x="5579" y="92"/>
                  </a:cubicBezTo>
                  <a:cubicBezTo>
                    <a:pt x="3900" y="3099"/>
                    <a:pt x="2020" y="5931"/>
                    <a:pt x="141" y="8864"/>
                  </a:cubicBezTo>
                  <a:cubicBezTo>
                    <a:pt x="1" y="9003"/>
                    <a:pt x="214" y="9191"/>
                    <a:pt x="390" y="9191"/>
                  </a:cubicBezTo>
                  <a:cubicBezTo>
                    <a:pt x="466" y="9191"/>
                    <a:pt x="536" y="9156"/>
                    <a:pt x="567" y="9064"/>
                  </a:cubicBezTo>
                  <a:cubicBezTo>
                    <a:pt x="2547" y="6232"/>
                    <a:pt x="4326" y="3325"/>
                    <a:pt x="6105" y="392"/>
                  </a:cubicBezTo>
                  <a:cubicBezTo>
                    <a:pt x="6177" y="177"/>
                    <a:pt x="5979" y="0"/>
                    <a:pt x="57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53"/>
            <p:cNvSpPr/>
            <p:nvPr/>
          </p:nvSpPr>
          <p:spPr>
            <a:xfrm>
              <a:off x="10249525" y="1105225"/>
              <a:ext cx="130975" cy="211800"/>
            </a:xfrm>
            <a:custGeom>
              <a:rect b="b" l="l" r="r" t="t"/>
              <a:pathLst>
                <a:path extrusionOk="0" h="8472" w="5239">
                  <a:moveTo>
                    <a:pt x="5238" y="1"/>
                  </a:moveTo>
                  <a:lnTo>
                    <a:pt x="1466" y="6101"/>
                  </a:lnTo>
                  <a:lnTo>
                    <a:pt x="1466" y="6101"/>
                  </a:lnTo>
                  <a:cubicBezTo>
                    <a:pt x="2796" y="4100"/>
                    <a:pt x="4064" y="2088"/>
                    <a:pt x="5238" y="1"/>
                  </a:cubicBezTo>
                  <a:close/>
                  <a:moveTo>
                    <a:pt x="1466" y="6101"/>
                  </a:moveTo>
                  <a:cubicBezTo>
                    <a:pt x="1263" y="6407"/>
                    <a:pt x="1058" y="6713"/>
                    <a:pt x="852" y="7018"/>
                  </a:cubicBezTo>
                  <a:cubicBezTo>
                    <a:pt x="527" y="7519"/>
                    <a:pt x="226" y="7945"/>
                    <a:pt x="0" y="8472"/>
                  </a:cubicBezTo>
                  <a:lnTo>
                    <a:pt x="1466" y="610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53"/>
            <p:cNvSpPr/>
            <p:nvPr/>
          </p:nvSpPr>
          <p:spPr>
            <a:xfrm>
              <a:off x="10241025" y="1099025"/>
              <a:ext cx="147775" cy="223975"/>
            </a:xfrm>
            <a:custGeom>
              <a:rect b="b" l="l" r="r" t="t"/>
              <a:pathLst>
                <a:path extrusionOk="0" h="8959" w="5911">
                  <a:moveTo>
                    <a:pt x="5617" y="1"/>
                  </a:moveTo>
                  <a:cubicBezTo>
                    <a:pt x="5529" y="1"/>
                    <a:pt x="5430" y="45"/>
                    <a:pt x="5353" y="148"/>
                  </a:cubicBezTo>
                  <a:cubicBezTo>
                    <a:pt x="4526" y="1627"/>
                    <a:pt x="3699" y="2980"/>
                    <a:pt x="2746" y="4434"/>
                  </a:cubicBezTo>
                  <a:cubicBezTo>
                    <a:pt x="2345" y="5161"/>
                    <a:pt x="1919" y="5787"/>
                    <a:pt x="1393" y="6514"/>
                  </a:cubicBezTo>
                  <a:cubicBezTo>
                    <a:pt x="967" y="7141"/>
                    <a:pt x="466" y="7893"/>
                    <a:pt x="140" y="8620"/>
                  </a:cubicBezTo>
                  <a:cubicBezTo>
                    <a:pt x="1" y="8759"/>
                    <a:pt x="151" y="8958"/>
                    <a:pt x="332" y="8958"/>
                  </a:cubicBezTo>
                  <a:cubicBezTo>
                    <a:pt x="411" y="8958"/>
                    <a:pt x="497" y="8920"/>
                    <a:pt x="566" y="8820"/>
                  </a:cubicBezTo>
                  <a:cubicBezTo>
                    <a:pt x="967" y="8093"/>
                    <a:pt x="1393" y="7467"/>
                    <a:pt x="1919" y="6740"/>
                  </a:cubicBezTo>
                  <a:cubicBezTo>
                    <a:pt x="2345" y="6113"/>
                    <a:pt x="2746" y="5386"/>
                    <a:pt x="3273" y="4760"/>
                  </a:cubicBezTo>
                  <a:cubicBezTo>
                    <a:pt x="4100" y="3281"/>
                    <a:pt x="4952" y="1828"/>
                    <a:pt x="5779" y="374"/>
                  </a:cubicBezTo>
                  <a:cubicBezTo>
                    <a:pt x="5910" y="160"/>
                    <a:pt x="5783" y="1"/>
                    <a:pt x="56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53"/>
            <p:cNvSpPr/>
            <p:nvPr/>
          </p:nvSpPr>
          <p:spPr>
            <a:xfrm>
              <a:off x="10289000" y="1142200"/>
              <a:ext cx="125325" cy="190500"/>
            </a:xfrm>
            <a:custGeom>
              <a:rect b="b" l="l" r="r" t="t"/>
              <a:pathLst>
                <a:path extrusionOk="0" h="7620" w="5013">
                  <a:moveTo>
                    <a:pt x="5013" y="0"/>
                  </a:moveTo>
                  <a:lnTo>
                    <a:pt x="0" y="7619"/>
                  </a:lnTo>
                  <a:cubicBezTo>
                    <a:pt x="1780" y="5113"/>
                    <a:pt x="3434" y="2607"/>
                    <a:pt x="5013" y="0"/>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53"/>
            <p:cNvSpPr/>
            <p:nvPr/>
          </p:nvSpPr>
          <p:spPr>
            <a:xfrm>
              <a:off x="10279925" y="1135550"/>
              <a:ext cx="143025" cy="201675"/>
            </a:xfrm>
            <a:custGeom>
              <a:rect b="b" l="l" r="r" t="t"/>
              <a:pathLst>
                <a:path extrusionOk="0" h="8067" w="5721">
                  <a:moveTo>
                    <a:pt x="5437" y="0"/>
                  </a:moveTo>
                  <a:cubicBezTo>
                    <a:pt x="5348" y="0"/>
                    <a:pt x="5247" y="49"/>
                    <a:pt x="5175" y="166"/>
                  </a:cubicBezTo>
                  <a:cubicBezTo>
                    <a:pt x="3596" y="2773"/>
                    <a:pt x="1917" y="5279"/>
                    <a:pt x="163" y="7685"/>
                  </a:cubicBezTo>
                  <a:cubicBezTo>
                    <a:pt x="0" y="7902"/>
                    <a:pt x="176" y="8066"/>
                    <a:pt x="362" y="8066"/>
                  </a:cubicBezTo>
                  <a:cubicBezTo>
                    <a:pt x="434" y="8066"/>
                    <a:pt x="508" y="8042"/>
                    <a:pt x="564" y="7986"/>
                  </a:cubicBezTo>
                  <a:cubicBezTo>
                    <a:pt x="2343" y="5580"/>
                    <a:pt x="4022" y="2973"/>
                    <a:pt x="5576" y="367"/>
                  </a:cubicBezTo>
                  <a:cubicBezTo>
                    <a:pt x="5721" y="157"/>
                    <a:pt x="5597" y="0"/>
                    <a:pt x="54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53"/>
            <p:cNvSpPr/>
            <p:nvPr/>
          </p:nvSpPr>
          <p:spPr>
            <a:xfrm>
              <a:off x="10377975" y="1199200"/>
              <a:ext cx="49525" cy="68325"/>
            </a:xfrm>
            <a:custGeom>
              <a:rect b="b" l="l" r="r" t="t"/>
              <a:pathLst>
                <a:path extrusionOk="0" h="2733" w="1981">
                  <a:moveTo>
                    <a:pt x="1980" y="1"/>
                  </a:moveTo>
                  <a:lnTo>
                    <a:pt x="0" y="2733"/>
                  </a:lnTo>
                  <a:cubicBezTo>
                    <a:pt x="627" y="1881"/>
                    <a:pt x="1353" y="953"/>
                    <a:pt x="1980"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53"/>
            <p:cNvSpPr/>
            <p:nvPr/>
          </p:nvSpPr>
          <p:spPr>
            <a:xfrm>
              <a:off x="10369825" y="1193550"/>
              <a:ext cx="66175" cy="80875"/>
            </a:xfrm>
            <a:custGeom>
              <a:rect b="b" l="l" r="r" t="t"/>
              <a:pathLst>
                <a:path extrusionOk="0" h="3235" w="2647">
                  <a:moveTo>
                    <a:pt x="2311" y="0"/>
                  </a:moveTo>
                  <a:cubicBezTo>
                    <a:pt x="2232" y="0"/>
                    <a:pt x="2148" y="36"/>
                    <a:pt x="2080" y="127"/>
                  </a:cubicBezTo>
                  <a:cubicBezTo>
                    <a:pt x="1454" y="1079"/>
                    <a:pt x="827" y="1906"/>
                    <a:pt x="101" y="2859"/>
                  </a:cubicBezTo>
                  <a:cubicBezTo>
                    <a:pt x="0" y="2959"/>
                    <a:pt x="0" y="3059"/>
                    <a:pt x="101" y="3159"/>
                  </a:cubicBezTo>
                  <a:cubicBezTo>
                    <a:pt x="151" y="3209"/>
                    <a:pt x="232" y="3235"/>
                    <a:pt x="301" y="3235"/>
                  </a:cubicBezTo>
                  <a:cubicBezTo>
                    <a:pt x="370" y="3235"/>
                    <a:pt x="426" y="3209"/>
                    <a:pt x="426" y="3159"/>
                  </a:cubicBezTo>
                  <a:cubicBezTo>
                    <a:pt x="1153" y="2332"/>
                    <a:pt x="1880" y="1280"/>
                    <a:pt x="2507" y="352"/>
                  </a:cubicBezTo>
                  <a:cubicBezTo>
                    <a:pt x="2647" y="195"/>
                    <a:pt x="2493" y="0"/>
                    <a:pt x="23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53"/>
            <p:cNvSpPr/>
            <p:nvPr/>
          </p:nvSpPr>
          <p:spPr>
            <a:xfrm>
              <a:off x="10202525" y="1050725"/>
              <a:ext cx="13175" cy="28825"/>
            </a:xfrm>
            <a:custGeom>
              <a:rect b="b" l="l" r="r" t="t"/>
              <a:pathLst>
                <a:path extrusionOk="0" h="1153" w="527">
                  <a:moveTo>
                    <a:pt x="527" y="0"/>
                  </a:moveTo>
                  <a:lnTo>
                    <a:pt x="527" y="0"/>
                  </a:lnTo>
                  <a:cubicBezTo>
                    <a:pt x="494" y="69"/>
                    <a:pt x="465" y="135"/>
                    <a:pt x="436" y="198"/>
                  </a:cubicBezTo>
                  <a:lnTo>
                    <a:pt x="436" y="198"/>
                  </a:lnTo>
                  <a:lnTo>
                    <a:pt x="527" y="0"/>
                  </a:lnTo>
                  <a:close/>
                  <a:moveTo>
                    <a:pt x="436" y="198"/>
                  </a:moveTo>
                  <a:lnTo>
                    <a:pt x="1" y="1153"/>
                  </a:lnTo>
                  <a:cubicBezTo>
                    <a:pt x="190" y="796"/>
                    <a:pt x="291" y="527"/>
                    <a:pt x="436" y="198"/>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53"/>
            <p:cNvSpPr/>
            <p:nvPr/>
          </p:nvSpPr>
          <p:spPr>
            <a:xfrm>
              <a:off x="10195000" y="1045700"/>
              <a:ext cx="28850" cy="38875"/>
            </a:xfrm>
            <a:custGeom>
              <a:rect b="b" l="l" r="r" t="t"/>
              <a:pathLst>
                <a:path extrusionOk="0" h="1555" w="1154">
                  <a:moveTo>
                    <a:pt x="928" y="1"/>
                  </a:moveTo>
                  <a:cubicBezTo>
                    <a:pt x="828" y="1"/>
                    <a:pt x="728" y="1"/>
                    <a:pt x="627" y="101"/>
                  </a:cubicBezTo>
                  <a:cubicBezTo>
                    <a:pt x="427" y="502"/>
                    <a:pt x="201" y="828"/>
                    <a:pt x="101" y="1128"/>
                  </a:cubicBezTo>
                  <a:cubicBezTo>
                    <a:pt x="1" y="1254"/>
                    <a:pt x="1" y="1454"/>
                    <a:pt x="101" y="1554"/>
                  </a:cubicBezTo>
                  <a:cubicBezTo>
                    <a:pt x="302" y="1554"/>
                    <a:pt x="427" y="1554"/>
                    <a:pt x="527" y="1454"/>
                  </a:cubicBezTo>
                  <a:cubicBezTo>
                    <a:pt x="728" y="1028"/>
                    <a:pt x="928" y="727"/>
                    <a:pt x="1053" y="402"/>
                  </a:cubicBezTo>
                  <a:cubicBezTo>
                    <a:pt x="1154" y="301"/>
                    <a:pt x="1154" y="101"/>
                    <a:pt x="9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53"/>
            <p:cNvSpPr/>
            <p:nvPr/>
          </p:nvSpPr>
          <p:spPr>
            <a:xfrm>
              <a:off x="10098525" y="1136550"/>
              <a:ext cx="20700" cy="39500"/>
            </a:xfrm>
            <a:custGeom>
              <a:rect b="b" l="l" r="r" t="t"/>
              <a:pathLst>
                <a:path extrusionOk="0" h="1580" w="828">
                  <a:moveTo>
                    <a:pt x="827" y="1"/>
                  </a:moveTo>
                  <a:lnTo>
                    <a:pt x="0" y="1580"/>
                  </a:lnTo>
                  <a:cubicBezTo>
                    <a:pt x="301" y="1053"/>
                    <a:pt x="627" y="527"/>
                    <a:pt x="827"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53"/>
            <p:cNvSpPr/>
            <p:nvPr/>
          </p:nvSpPr>
          <p:spPr>
            <a:xfrm>
              <a:off x="10090375" y="1129675"/>
              <a:ext cx="36975" cy="52425"/>
            </a:xfrm>
            <a:custGeom>
              <a:rect b="b" l="l" r="r" t="t"/>
              <a:pathLst>
                <a:path extrusionOk="0" h="2097" w="1479">
                  <a:moveTo>
                    <a:pt x="1116" y="0"/>
                  </a:moveTo>
                  <a:cubicBezTo>
                    <a:pt x="1053" y="0"/>
                    <a:pt x="1003" y="25"/>
                    <a:pt x="953" y="75"/>
                  </a:cubicBezTo>
                  <a:cubicBezTo>
                    <a:pt x="627" y="602"/>
                    <a:pt x="426" y="1228"/>
                    <a:pt x="101" y="1754"/>
                  </a:cubicBezTo>
                  <a:cubicBezTo>
                    <a:pt x="0" y="1855"/>
                    <a:pt x="101" y="1955"/>
                    <a:pt x="226" y="2055"/>
                  </a:cubicBezTo>
                  <a:cubicBezTo>
                    <a:pt x="255" y="2085"/>
                    <a:pt x="285" y="2097"/>
                    <a:pt x="314" y="2097"/>
                  </a:cubicBezTo>
                  <a:cubicBezTo>
                    <a:pt x="385" y="2097"/>
                    <a:pt x="456" y="2026"/>
                    <a:pt x="527" y="1955"/>
                  </a:cubicBezTo>
                  <a:cubicBezTo>
                    <a:pt x="852" y="1429"/>
                    <a:pt x="1153" y="902"/>
                    <a:pt x="1479" y="401"/>
                  </a:cubicBezTo>
                  <a:cubicBezTo>
                    <a:pt x="1479" y="276"/>
                    <a:pt x="1479" y="75"/>
                    <a:pt x="1354" y="75"/>
                  </a:cubicBezTo>
                  <a:cubicBezTo>
                    <a:pt x="1253" y="25"/>
                    <a:pt x="1178" y="0"/>
                    <a:pt x="11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53"/>
            <p:cNvSpPr/>
            <p:nvPr/>
          </p:nvSpPr>
          <p:spPr>
            <a:xfrm>
              <a:off x="10278350" y="1100225"/>
              <a:ext cx="28825" cy="55150"/>
            </a:xfrm>
            <a:custGeom>
              <a:rect b="b" l="l" r="r" t="t"/>
              <a:pathLst>
                <a:path extrusionOk="0" h="2206" w="1153">
                  <a:moveTo>
                    <a:pt x="1153" y="0"/>
                  </a:moveTo>
                  <a:lnTo>
                    <a:pt x="1153" y="0"/>
                  </a:lnTo>
                  <a:cubicBezTo>
                    <a:pt x="905" y="424"/>
                    <a:pt x="699" y="847"/>
                    <a:pt x="486" y="1276"/>
                  </a:cubicBezTo>
                  <a:lnTo>
                    <a:pt x="486" y="1276"/>
                  </a:lnTo>
                  <a:lnTo>
                    <a:pt x="1153" y="0"/>
                  </a:lnTo>
                  <a:close/>
                  <a:moveTo>
                    <a:pt x="486" y="1276"/>
                  </a:moveTo>
                  <a:lnTo>
                    <a:pt x="0" y="2206"/>
                  </a:lnTo>
                  <a:cubicBezTo>
                    <a:pt x="178" y="1892"/>
                    <a:pt x="334" y="1582"/>
                    <a:pt x="486" y="1276"/>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53"/>
            <p:cNvSpPr/>
            <p:nvPr/>
          </p:nvSpPr>
          <p:spPr>
            <a:xfrm>
              <a:off x="10269825" y="1093700"/>
              <a:ext cx="46050" cy="67350"/>
            </a:xfrm>
            <a:custGeom>
              <a:rect b="b" l="l" r="r" t="t"/>
              <a:pathLst>
                <a:path extrusionOk="0" h="2694" w="1842">
                  <a:moveTo>
                    <a:pt x="1503" y="1"/>
                  </a:moveTo>
                  <a:cubicBezTo>
                    <a:pt x="1415" y="1"/>
                    <a:pt x="1328" y="48"/>
                    <a:pt x="1294" y="161"/>
                  </a:cubicBezTo>
                  <a:cubicBezTo>
                    <a:pt x="867" y="888"/>
                    <a:pt x="441" y="1614"/>
                    <a:pt x="141" y="2341"/>
                  </a:cubicBezTo>
                  <a:cubicBezTo>
                    <a:pt x="0" y="2499"/>
                    <a:pt x="154" y="2693"/>
                    <a:pt x="337" y="2693"/>
                  </a:cubicBezTo>
                  <a:cubicBezTo>
                    <a:pt x="415" y="2693"/>
                    <a:pt x="499" y="2657"/>
                    <a:pt x="567" y="2567"/>
                  </a:cubicBezTo>
                  <a:cubicBezTo>
                    <a:pt x="968" y="1840"/>
                    <a:pt x="1294" y="1088"/>
                    <a:pt x="1695" y="361"/>
                  </a:cubicBezTo>
                  <a:cubicBezTo>
                    <a:pt x="1842" y="165"/>
                    <a:pt x="1669" y="1"/>
                    <a:pt x="15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53"/>
            <p:cNvSpPr/>
            <p:nvPr/>
          </p:nvSpPr>
          <p:spPr>
            <a:xfrm>
              <a:off x="10346625" y="1191700"/>
              <a:ext cx="7550" cy="15675"/>
            </a:xfrm>
            <a:custGeom>
              <a:rect b="b" l="l" r="r" t="t"/>
              <a:pathLst>
                <a:path extrusionOk="0" h="627" w="302">
                  <a:moveTo>
                    <a:pt x="302" y="0"/>
                  </a:moveTo>
                  <a:lnTo>
                    <a:pt x="302" y="0"/>
                  </a:lnTo>
                  <a:cubicBezTo>
                    <a:pt x="252" y="100"/>
                    <a:pt x="201" y="207"/>
                    <a:pt x="151" y="314"/>
                  </a:cubicBezTo>
                  <a:lnTo>
                    <a:pt x="302" y="0"/>
                  </a:lnTo>
                  <a:close/>
                  <a:moveTo>
                    <a:pt x="151" y="314"/>
                  </a:moveTo>
                  <a:lnTo>
                    <a:pt x="1" y="627"/>
                  </a:lnTo>
                  <a:cubicBezTo>
                    <a:pt x="51" y="527"/>
                    <a:pt x="101" y="420"/>
                    <a:pt x="151" y="314"/>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53"/>
            <p:cNvSpPr/>
            <p:nvPr/>
          </p:nvSpPr>
          <p:spPr>
            <a:xfrm>
              <a:off x="10338500" y="1184575"/>
              <a:ext cx="23825" cy="30325"/>
            </a:xfrm>
            <a:custGeom>
              <a:rect b="b" l="l" r="r" t="t"/>
              <a:pathLst>
                <a:path extrusionOk="0" h="1213" w="953">
                  <a:moveTo>
                    <a:pt x="617" y="1"/>
                  </a:moveTo>
                  <a:cubicBezTo>
                    <a:pt x="541" y="1"/>
                    <a:pt x="484" y="56"/>
                    <a:pt x="426" y="185"/>
                  </a:cubicBezTo>
                  <a:cubicBezTo>
                    <a:pt x="326" y="385"/>
                    <a:pt x="201" y="586"/>
                    <a:pt x="0" y="812"/>
                  </a:cubicBezTo>
                  <a:cubicBezTo>
                    <a:pt x="0" y="912"/>
                    <a:pt x="0" y="1112"/>
                    <a:pt x="100" y="1213"/>
                  </a:cubicBezTo>
                  <a:cubicBezTo>
                    <a:pt x="201" y="1213"/>
                    <a:pt x="426" y="1213"/>
                    <a:pt x="526" y="1112"/>
                  </a:cubicBezTo>
                  <a:cubicBezTo>
                    <a:pt x="627" y="812"/>
                    <a:pt x="727" y="586"/>
                    <a:pt x="827" y="385"/>
                  </a:cubicBezTo>
                  <a:cubicBezTo>
                    <a:pt x="953" y="285"/>
                    <a:pt x="953" y="85"/>
                    <a:pt x="827" y="85"/>
                  </a:cubicBezTo>
                  <a:cubicBezTo>
                    <a:pt x="742" y="31"/>
                    <a:pt x="674" y="1"/>
                    <a:pt x="6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7" name="Google Shape;1067;p53"/>
          <p:cNvGrpSpPr/>
          <p:nvPr/>
        </p:nvGrpSpPr>
        <p:grpSpPr>
          <a:xfrm rot="1628208">
            <a:off x="6677278" y="660458"/>
            <a:ext cx="587736" cy="781797"/>
            <a:chOff x="3600400" y="2783875"/>
            <a:chExt cx="402275" cy="535100"/>
          </a:xfrm>
        </p:grpSpPr>
        <p:sp>
          <p:nvSpPr>
            <p:cNvPr id="1068" name="Google Shape;1068;p53"/>
            <p:cNvSpPr/>
            <p:nvPr/>
          </p:nvSpPr>
          <p:spPr>
            <a:xfrm>
              <a:off x="3631725" y="3070825"/>
              <a:ext cx="195525" cy="237500"/>
            </a:xfrm>
            <a:custGeom>
              <a:rect b="b" l="l" r="r" t="t"/>
              <a:pathLst>
                <a:path extrusionOk="0" h="9500" w="7821">
                  <a:moveTo>
                    <a:pt x="3033" y="1"/>
                  </a:moveTo>
                  <a:lnTo>
                    <a:pt x="1" y="7620"/>
                  </a:lnTo>
                  <a:lnTo>
                    <a:pt x="2808" y="7520"/>
                  </a:lnTo>
                  <a:lnTo>
                    <a:pt x="4687" y="9500"/>
                  </a:lnTo>
                  <a:lnTo>
                    <a:pt x="7820" y="1881"/>
                  </a:lnTo>
                  <a:lnTo>
                    <a:pt x="303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53"/>
            <p:cNvSpPr/>
            <p:nvPr/>
          </p:nvSpPr>
          <p:spPr>
            <a:xfrm>
              <a:off x="3623575" y="3062700"/>
              <a:ext cx="211825" cy="256275"/>
            </a:xfrm>
            <a:custGeom>
              <a:rect b="b" l="l" r="r" t="t"/>
              <a:pathLst>
                <a:path extrusionOk="0" h="10251" w="8473">
                  <a:moveTo>
                    <a:pt x="3459" y="627"/>
                  </a:moveTo>
                  <a:lnTo>
                    <a:pt x="7845" y="2306"/>
                  </a:lnTo>
                  <a:lnTo>
                    <a:pt x="5009" y="9483"/>
                  </a:lnTo>
                  <a:lnTo>
                    <a:pt x="3259" y="7644"/>
                  </a:lnTo>
                  <a:lnTo>
                    <a:pt x="627" y="7744"/>
                  </a:lnTo>
                  <a:lnTo>
                    <a:pt x="3459" y="627"/>
                  </a:lnTo>
                  <a:close/>
                  <a:moveTo>
                    <a:pt x="3259" y="0"/>
                  </a:moveTo>
                  <a:lnTo>
                    <a:pt x="1" y="8145"/>
                  </a:lnTo>
                  <a:lnTo>
                    <a:pt x="1" y="8145"/>
                  </a:lnTo>
                  <a:lnTo>
                    <a:pt x="3033" y="8045"/>
                  </a:lnTo>
                  <a:lnTo>
                    <a:pt x="5139" y="10251"/>
                  </a:lnTo>
                  <a:lnTo>
                    <a:pt x="5239" y="9925"/>
                  </a:lnTo>
                  <a:lnTo>
                    <a:pt x="8472" y="2105"/>
                  </a:lnTo>
                  <a:lnTo>
                    <a:pt x="3259"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53"/>
            <p:cNvSpPr/>
            <p:nvPr/>
          </p:nvSpPr>
          <p:spPr>
            <a:xfrm>
              <a:off x="3775225" y="3070825"/>
              <a:ext cx="196125" cy="237500"/>
            </a:xfrm>
            <a:custGeom>
              <a:rect b="b" l="l" r="r" t="t"/>
              <a:pathLst>
                <a:path extrusionOk="0" h="9500" w="7845">
                  <a:moveTo>
                    <a:pt x="4812" y="1"/>
                  </a:moveTo>
                  <a:lnTo>
                    <a:pt x="0" y="1881"/>
                  </a:lnTo>
                  <a:lnTo>
                    <a:pt x="3033" y="9500"/>
                  </a:lnTo>
                  <a:lnTo>
                    <a:pt x="5013" y="7520"/>
                  </a:lnTo>
                  <a:lnTo>
                    <a:pt x="7845" y="7620"/>
                  </a:lnTo>
                  <a:lnTo>
                    <a:pt x="7845" y="7620"/>
                  </a:lnTo>
                  <a:lnTo>
                    <a:pt x="481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53"/>
            <p:cNvSpPr/>
            <p:nvPr/>
          </p:nvSpPr>
          <p:spPr>
            <a:xfrm>
              <a:off x="3767700" y="3062700"/>
              <a:ext cx="211175" cy="256275"/>
            </a:xfrm>
            <a:custGeom>
              <a:rect b="b" l="l" r="r" t="t"/>
              <a:pathLst>
                <a:path extrusionOk="0" h="10251" w="8447">
                  <a:moveTo>
                    <a:pt x="5013" y="627"/>
                  </a:moveTo>
                  <a:lnTo>
                    <a:pt x="7820" y="7744"/>
                  </a:lnTo>
                  <a:lnTo>
                    <a:pt x="5213" y="7644"/>
                  </a:lnTo>
                  <a:lnTo>
                    <a:pt x="3421" y="9436"/>
                  </a:lnTo>
                  <a:lnTo>
                    <a:pt x="3421" y="9436"/>
                  </a:lnTo>
                  <a:lnTo>
                    <a:pt x="627" y="2306"/>
                  </a:lnTo>
                  <a:lnTo>
                    <a:pt x="5013" y="627"/>
                  </a:lnTo>
                  <a:close/>
                  <a:moveTo>
                    <a:pt x="5213" y="0"/>
                  </a:moveTo>
                  <a:lnTo>
                    <a:pt x="0" y="2105"/>
                  </a:lnTo>
                  <a:lnTo>
                    <a:pt x="3233" y="10251"/>
                  </a:lnTo>
                  <a:lnTo>
                    <a:pt x="3434" y="10025"/>
                  </a:lnTo>
                  <a:lnTo>
                    <a:pt x="5314" y="8045"/>
                  </a:lnTo>
                  <a:lnTo>
                    <a:pt x="8446" y="8145"/>
                  </a:lnTo>
                  <a:lnTo>
                    <a:pt x="5213"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53"/>
            <p:cNvSpPr/>
            <p:nvPr/>
          </p:nvSpPr>
          <p:spPr>
            <a:xfrm>
              <a:off x="3605425" y="2788875"/>
              <a:ext cx="391625" cy="396650"/>
            </a:xfrm>
            <a:custGeom>
              <a:rect b="b" l="l" r="r" t="t"/>
              <a:pathLst>
                <a:path extrusionOk="0" h="15866" w="15665">
                  <a:moveTo>
                    <a:pt x="7845" y="1"/>
                  </a:moveTo>
                  <a:lnTo>
                    <a:pt x="6491" y="527"/>
                  </a:lnTo>
                  <a:lnTo>
                    <a:pt x="5113" y="527"/>
                  </a:lnTo>
                  <a:lnTo>
                    <a:pt x="4085" y="1454"/>
                  </a:lnTo>
                  <a:lnTo>
                    <a:pt x="2732" y="1880"/>
                  </a:lnTo>
                  <a:lnTo>
                    <a:pt x="2105" y="3133"/>
                  </a:lnTo>
                  <a:lnTo>
                    <a:pt x="952" y="3961"/>
                  </a:lnTo>
                  <a:lnTo>
                    <a:pt x="727" y="5314"/>
                  </a:lnTo>
                  <a:lnTo>
                    <a:pt x="0" y="6567"/>
                  </a:lnTo>
                  <a:lnTo>
                    <a:pt x="326" y="7946"/>
                  </a:lnTo>
                  <a:lnTo>
                    <a:pt x="0" y="9299"/>
                  </a:lnTo>
                  <a:lnTo>
                    <a:pt x="727" y="10552"/>
                  </a:lnTo>
                  <a:lnTo>
                    <a:pt x="952" y="11905"/>
                  </a:lnTo>
                  <a:lnTo>
                    <a:pt x="2105" y="12833"/>
                  </a:lnTo>
                  <a:lnTo>
                    <a:pt x="2732" y="14086"/>
                  </a:lnTo>
                  <a:lnTo>
                    <a:pt x="4085" y="14512"/>
                  </a:lnTo>
                  <a:lnTo>
                    <a:pt x="5113" y="15464"/>
                  </a:lnTo>
                  <a:lnTo>
                    <a:pt x="6491" y="15339"/>
                  </a:lnTo>
                  <a:lnTo>
                    <a:pt x="7845" y="15865"/>
                  </a:lnTo>
                  <a:lnTo>
                    <a:pt x="9198" y="15339"/>
                  </a:lnTo>
                  <a:lnTo>
                    <a:pt x="10551" y="15464"/>
                  </a:lnTo>
                  <a:lnTo>
                    <a:pt x="11604" y="14512"/>
                  </a:lnTo>
                  <a:lnTo>
                    <a:pt x="12957" y="14086"/>
                  </a:lnTo>
                  <a:lnTo>
                    <a:pt x="13584" y="12833"/>
                  </a:lnTo>
                  <a:lnTo>
                    <a:pt x="14737" y="11905"/>
                  </a:lnTo>
                  <a:lnTo>
                    <a:pt x="14937" y="10552"/>
                  </a:lnTo>
                  <a:lnTo>
                    <a:pt x="15664" y="9299"/>
                  </a:lnTo>
                  <a:lnTo>
                    <a:pt x="15363" y="7946"/>
                  </a:lnTo>
                  <a:lnTo>
                    <a:pt x="15664" y="6567"/>
                  </a:lnTo>
                  <a:lnTo>
                    <a:pt x="14937" y="5314"/>
                  </a:lnTo>
                  <a:lnTo>
                    <a:pt x="14737" y="3961"/>
                  </a:lnTo>
                  <a:lnTo>
                    <a:pt x="13584" y="3133"/>
                  </a:lnTo>
                  <a:lnTo>
                    <a:pt x="12957" y="1880"/>
                  </a:lnTo>
                  <a:lnTo>
                    <a:pt x="11604" y="1454"/>
                  </a:lnTo>
                  <a:lnTo>
                    <a:pt x="10551" y="527"/>
                  </a:lnTo>
                  <a:lnTo>
                    <a:pt x="9198" y="527"/>
                  </a:lnTo>
                  <a:lnTo>
                    <a:pt x="784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53"/>
            <p:cNvSpPr/>
            <p:nvPr/>
          </p:nvSpPr>
          <p:spPr>
            <a:xfrm>
              <a:off x="3600400" y="2783875"/>
              <a:ext cx="402275" cy="409800"/>
            </a:xfrm>
            <a:custGeom>
              <a:rect b="b" l="l" r="r" t="t"/>
              <a:pathLst>
                <a:path extrusionOk="0" h="16392" w="16091">
                  <a:moveTo>
                    <a:pt x="8046" y="401"/>
                  </a:moveTo>
                  <a:lnTo>
                    <a:pt x="9299" y="927"/>
                  </a:lnTo>
                  <a:lnTo>
                    <a:pt x="10652" y="927"/>
                  </a:lnTo>
                  <a:lnTo>
                    <a:pt x="11705" y="1755"/>
                  </a:lnTo>
                  <a:lnTo>
                    <a:pt x="13058" y="2181"/>
                  </a:lnTo>
                  <a:lnTo>
                    <a:pt x="13685" y="3434"/>
                  </a:lnTo>
                  <a:lnTo>
                    <a:pt x="14712" y="4261"/>
                  </a:lnTo>
                  <a:lnTo>
                    <a:pt x="14938" y="5639"/>
                  </a:lnTo>
                  <a:lnTo>
                    <a:pt x="15665" y="6767"/>
                  </a:lnTo>
                  <a:lnTo>
                    <a:pt x="15339" y="8146"/>
                  </a:lnTo>
                  <a:lnTo>
                    <a:pt x="15339" y="8246"/>
                  </a:lnTo>
                  <a:lnTo>
                    <a:pt x="15665" y="9499"/>
                  </a:lnTo>
                  <a:lnTo>
                    <a:pt x="14938" y="10652"/>
                  </a:lnTo>
                  <a:lnTo>
                    <a:pt x="14712" y="12005"/>
                  </a:lnTo>
                  <a:lnTo>
                    <a:pt x="13685" y="12832"/>
                  </a:lnTo>
                  <a:lnTo>
                    <a:pt x="13058" y="14085"/>
                  </a:lnTo>
                  <a:lnTo>
                    <a:pt x="11705" y="14511"/>
                  </a:lnTo>
                  <a:lnTo>
                    <a:pt x="10652" y="15439"/>
                  </a:lnTo>
                  <a:lnTo>
                    <a:pt x="9299" y="15339"/>
                  </a:lnTo>
                  <a:lnTo>
                    <a:pt x="8046" y="15865"/>
                  </a:lnTo>
                  <a:lnTo>
                    <a:pt x="6793" y="15339"/>
                  </a:lnTo>
                  <a:lnTo>
                    <a:pt x="5439" y="15439"/>
                  </a:lnTo>
                  <a:lnTo>
                    <a:pt x="4386" y="14511"/>
                  </a:lnTo>
                  <a:lnTo>
                    <a:pt x="3033" y="14085"/>
                  </a:lnTo>
                  <a:lnTo>
                    <a:pt x="2407" y="12832"/>
                  </a:lnTo>
                  <a:lnTo>
                    <a:pt x="1354" y="12005"/>
                  </a:lnTo>
                  <a:lnTo>
                    <a:pt x="1153" y="10652"/>
                  </a:lnTo>
                  <a:lnTo>
                    <a:pt x="427" y="9499"/>
                  </a:lnTo>
                  <a:lnTo>
                    <a:pt x="727" y="8146"/>
                  </a:lnTo>
                  <a:lnTo>
                    <a:pt x="427" y="6767"/>
                  </a:lnTo>
                  <a:lnTo>
                    <a:pt x="1153" y="5639"/>
                  </a:lnTo>
                  <a:lnTo>
                    <a:pt x="1354" y="4261"/>
                  </a:lnTo>
                  <a:lnTo>
                    <a:pt x="2407" y="3434"/>
                  </a:lnTo>
                  <a:lnTo>
                    <a:pt x="3033" y="2181"/>
                  </a:lnTo>
                  <a:lnTo>
                    <a:pt x="4386" y="1755"/>
                  </a:lnTo>
                  <a:lnTo>
                    <a:pt x="5439" y="927"/>
                  </a:lnTo>
                  <a:lnTo>
                    <a:pt x="6793" y="927"/>
                  </a:lnTo>
                  <a:lnTo>
                    <a:pt x="8046" y="401"/>
                  </a:lnTo>
                  <a:close/>
                  <a:moveTo>
                    <a:pt x="8046" y="0"/>
                  </a:moveTo>
                  <a:lnTo>
                    <a:pt x="6692" y="501"/>
                  </a:lnTo>
                  <a:lnTo>
                    <a:pt x="5214" y="501"/>
                  </a:lnTo>
                  <a:lnTo>
                    <a:pt x="4186" y="1454"/>
                  </a:lnTo>
                  <a:lnTo>
                    <a:pt x="2808" y="1880"/>
                  </a:lnTo>
                  <a:lnTo>
                    <a:pt x="2081" y="3133"/>
                  </a:lnTo>
                  <a:lnTo>
                    <a:pt x="928" y="4060"/>
                  </a:lnTo>
                  <a:lnTo>
                    <a:pt x="727" y="5514"/>
                  </a:lnTo>
                  <a:lnTo>
                    <a:pt x="1" y="6767"/>
                  </a:lnTo>
                  <a:lnTo>
                    <a:pt x="301" y="8146"/>
                  </a:lnTo>
                  <a:lnTo>
                    <a:pt x="1" y="9599"/>
                  </a:lnTo>
                  <a:lnTo>
                    <a:pt x="727" y="10852"/>
                  </a:lnTo>
                  <a:lnTo>
                    <a:pt x="928" y="12206"/>
                  </a:lnTo>
                  <a:lnTo>
                    <a:pt x="2081" y="13158"/>
                  </a:lnTo>
                  <a:lnTo>
                    <a:pt x="2808" y="14411"/>
                  </a:lnTo>
                  <a:lnTo>
                    <a:pt x="4186" y="14912"/>
                  </a:lnTo>
                  <a:lnTo>
                    <a:pt x="5214" y="15865"/>
                  </a:lnTo>
                  <a:lnTo>
                    <a:pt x="6692" y="15765"/>
                  </a:lnTo>
                  <a:lnTo>
                    <a:pt x="8046" y="16391"/>
                  </a:lnTo>
                  <a:lnTo>
                    <a:pt x="9399" y="15765"/>
                  </a:lnTo>
                  <a:lnTo>
                    <a:pt x="10853" y="15865"/>
                  </a:lnTo>
                  <a:lnTo>
                    <a:pt x="11905" y="14912"/>
                  </a:lnTo>
                  <a:lnTo>
                    <a:pt x="13259" y="14411"/>
                  </a:lnTo>
                  <a:lnTo>
                    <a:pt x="13986" y="13158"/>
                  </a:lnTo>
                  <a:lnTo>
                    <a:pt x="15138" y="12206"/>
                  </a:lnTo>
                  <a:lnTo>
                    <a:pt x="15339" y="10852"/>
                  </a:lnTo>
                  <a:lnTo>
                    <a:pt x="16091" y="9599"/>
                  </a:lnTo>
                  <a:lnTo>
                    <a:pt x="15776" y="8195"/>
                  </a:lnTo>
                  <a:lnTo>
                    <a:pt x="16091" y="6767"/>
                  </a:lnTo>
                  <a:lnTo>
                    <a:pt x="15339" y="5514"/>
                  </a:lnTo>
                  <a:lnTo>
                    <a:pt x="15138" y="4060"/>
                  </a:lnTo>
                  <a:lnTo>
                    <a:pt x="13986" y="3133"/>
                  </a:lnTo>
                  <a:lnTo>
                    <a:pt x="13259" y="1880"/>
                  </a:lnTo>
                  <a:lnTo>
                    <a:pt x="11905" y="1454"/>
                  </a:lnTo>
                  <a:lnTo>
                    <a:pt x="10853" y="501"/>
                  </a:lnTo>
                  <a:lnTo>
                    <a:pt x="9399" y="501"/>
                  </a:lnTo>
                  <a:lnTo>
                    <a:pt x="8046"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53"/>
            <p:cNvSpPr/>
            <p:nvPr/>
          </p:nvSpPr>
          <p:spPr>
            <a:xfrm>
              <a:off x="3663050" y="2851525"/>
              <a:ext cx="276975" cy="273850"/>
            </a:xfrm>
            <a:custGeom>
              <a:rect b="b" l="l" r="r" t="t"/>
              <a:pathLst>
                <a:path extrusionOk="0" h="10954" w="11079">
                  <a:moveTo>
                    <a:pt x="5540" y="302"/>
                  </a:moveTo>
                  <a:cubicBezTo>
                    <a:pt x="6993" y="302"/>
                    <a:pt x="8246" y="828"/>
                    <a:pt x="9199" y="1780"/>
                  </a:cubicBezTo>
                  <a:cubicBezTo>
                    <a:pt x="10126" y="2708"/>
                    <a:pt x="10753" y="4061"/>
                    <a:pt x="10753" y="5440"/>
                  </a:cubicBezTo>
                  <a:cubicBezTo>
                    <a:pt x="10753" y="6893"/>
                    <a:pt x="10126" y="8146"/>
                    <a:pt x="9199" y="9074"/>
                  </a:cubicBezTo>
                  <a:cubicBezTo>
                    <a:pt x="8246" y="10026"/>
                    <a:pt x="6993" y="10653"/>
                    <a:pt x="5540" y="10653"/>
                  </a:cubicBezTo>
                  <a:cubicBezTo>
                    <a:pt x="4061" y="10653"/>
                    <a:pt x="2808" y="10026"/>
                    <a:pt x="1880" y="9074"/>
                  </a:cubicBezTo>
                  <a:cubicBezTo>
                    <a:pt x="928" y="8146"/>
                    <a:pt x="302" y="6893"/>
                    <a:pt x="302" y="5440"/>
                  </a:cubicBezTo>
                  <a:cubicBezTo>
                    <a:pt x="302" y="4061"/>
                    <a:pt x="928" y="2708"/>
                    <a:pt x="1880" y="1780"/>
                  </a:cubicBezTo>
                  <a:cubicBezTo>
                    <a:pt x="2808" y="828"/>
                    <a:pt x="4061" y="302"/>
                    <a:pt x="5540" y="302"/>
                  </a:cubicBezTo>
                  <a:close/>
                  <a:moveTo>
                    <a:pt x="5540" y="1"/>
                  </a:moveTo>
                  <a:cubicBezTo>
                    <a:pt x="2507" y="1"/>
                    <a:pt x="1" y="2407"/>
                    <a:pt x="1" y="5440"/>
                  </a:cubicBezTo>
                  <a:cubicBezTo>
                    <a:pt x="1" y="8447"/>
                    <a:pt x="2507" y="10953"/>
                    <a:pt x="5540" y="10953"/>
                  </a:cubicBezTo>
                  <a:cubicBezTo>
                    <a:pt x="8572" y="10953"/>
                    <a:pt x="11079" y="8447"/>
                    <a:pt x="11079" y="5440"/>
                  </a:cubicBezTo>
                  <a:cubicBezTo>
                    <a:pt x="11079" y="2407"/>
                    <a:pt x="8572" y="1"/>
                    <a:pt x="5540"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5" name="Google Shape;1075;p53"/>
          <p:cNvSpPr txBox="1"/>
          <p:nvPr>
            <p:ph idx="12" type="sldNum"/>
          </p:nvPr>
        </p:nvSpPr>
        <p:spPr>
          <a:xfrm>
            <a:off x="8502184" y="46679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76" name="Google Shape;1076;p53" title="Sensify Logos_logo+text_yellow.png"/>
          <p:cNvPicPr preferRelativeResize="0"/>
          <p:nvPr/>
        </p:nvPicPr>
        <p:blipFill>
          <a:blip r:embed="rId3">
            <a:alphaModFix/>
          </a:blip>
          <a:stretch>
            <a:fillRect/>
          </a:stretch>
        </p:blipFill>
        <p:spPr>
          <a:xfrm>
            <a:off x="6176705" y="2862700"/>
            <a:ext cx="1070994" cy="1191700"/>
          </a:xfrm>
          <a:prstGeom prst="rect">
            <a:avLst/>
          </a:prstGeom>
          <a:noFill/>
          <a:ln>
            <a:noFill/>
          </a:ln>
          <a:effectLst>
            <a:outerShdw blurRad="57150" rotWithShape="0" algn="bl" dir="5400000" dist="19050">
              <a:srgbClr val="000000">
                <a:alpha val="50000"/>
              </a:srgbClr>
            </a:outerShdw>
          </a:effectLst>
        </p:spPr>
      </p:pic>
      <p:pic>
        <p:nvPicPr>
          <p:cNvPr id="1077" name="Google Shape;1077;p53"/>
          <p:cNvPicPr preferRelativeResize="0"/>
          <p:nvPr/>
        </p:nvPicPr>
        <p:blipFill>
          <a:blip r:embed="rId4">
            <a:alphaModFix/>
          </a:blip>
          <a:stretch>
            <a:fillRect/>
          </a:stretch>
        </p:blipFill>
        <p:spPr>
          <a:xfrm>
            <a:off x="1896300" y="2939425"/>
            <a:ext cx="1366100" cy="1038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sp>
        <p:nvSpPr>
          <p:cNvPr id="1082" name="Google Shape;1082;p54"/>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a:t>According to</a:t>
            </a:r>
            <a:r>
              <a:rPr lang="en"/>
              <a:t> the 2024 CRA Taulbee Survey, introductory computer science (CS1) courses have received </a:t>
            </a:r>
            <a:endParaRPr/>
          </a:p>
          <a:p>
            <a:pPr indent="-317500" lvl="1" marL="914400" rtl="0" algn="l">
              <a:spcBef>
                <a:spcPts val="0"/>
              </a:spcBef>
              <a:spcAft>
                <a:spcPts val="0"/>
              </a:spcAft>
              <a:buSzPts val="1400"/>
              <a:buChar char="○"/>
            </a:pPr>
            <a:r>
              <a:rPr lang="en"/>
              <a:t>Large amounts of enrollment (Petersen 2016)</a:t>
            </a:r>
            <a:endParaRPr/>
          </a:p>
          <a:p>
            <a:pPr indent="-317500" lvl="1" marL="914400" rtl="0" algn="l">
              <a:spcBef>
                <a:spcPts val="0"/>
              </a:spcBef>
              <a:spcAft>
                <a:spcPts val="0"/>
              </a:spcAft>
              <a:buSzPts val="1400"/>
              <a:buChar char="○"/>
            </a:pPr>
            <a:r>
              <a:rPr lang="en"/>
              <a:t>Sizable dropout rates (Petersen 2016, Tims 2023)</a:t>
            </a:r>
            <a:endParaRPr/>
          </a:p>
        </p:txBody>
      </p:sp>
      <p:sp>
        <p:nvSpPr>
          <p:cNvPr id="1083" name="Google Shape;1083;p5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Motivation</a:t>
            </a:r>
            <a:endParaRPr/>
          </a:p>
        </p:txBody>
      </p:sp>
      <p:sp>
        <p:nvSpPr>
          <p:cNvPr id="1084" name="Google Shape;1084;p5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8" name="Shape 1088"/>
        <p:cNvGrpSpPr/>
        <p:nvPr/>
      </p:nvGrpSpPr>
      <p:grpSpPr>
        <a:xfrm>
          <a:off x="0" y="0"/>
          <a:ext cx="0" cy="0"/>
          <a:chOff x="0" y="0"/>
          <a:chExt cx="0" cy="0"/>
        </a:xfrm>
      </p:grpSpPr>
      <p:sp>
        <p:nvSpPr>
          <p:cNvPr id="1089" name="Google Shape;1089;p55"/>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According to the 2024 CRA Taulbee Survey, introductory computer science (CS1) courses have received </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Large amounts of enrollment (Petersen 2016)</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Sizable dropout rates (Petersen 2016, Tims 2023)</a:t>
            </a:r>
            <a:endParaRPr>
              <a:solidFill>
                <a:srgbClr val="A4C2F4"/>
              </a:solidFill>
            </a:endParaRPr>
          </a:p>
          <a:p>
            <a:pPr indent="-368300" lvl="0" marL="457200" rtl="0" algn="l">
              <a:spcBef>
                <a:spcPts val="0"/>
              </a:spcBef>
              <a:spcAft>
                <a:spcPts val="0"/>
              </a:spcAft>
              <a:buSzPts val="2200"/>
              <a:buChar char="●"/>
            </a:pPr>
            <a:r>
              <a:rPr lang="en"/>
              <a:t>Students do not always ask for help on their own </a:t>
            </a:r>
            <a:endParaRPr/>
          </a:p>
          <a:p>
            <a:pPr indent="-317500" lvl="1" marL="914400" rtl="0" algn="l">
              <a:spcBef>
                <a:spcPts val="0"/>
              </a:spcBef>
              <a:spcAft>
                <a:spcPts val="0"/>
              </a:spcAft>
              <a:buSzPts val="1400"/>
              <a:buChar char="○"/>
            </a:pPr>
            <a:r>
              <a:rPr lang="en"/>
              <a:t>(Hao 2017, Smith IV 2020, Kazerouni 2021)</a:t>
            </a:r>
            <a:endParaRPr/>
          </a:p>
        </p:txBody>
      </p:sp>
      <p:sp>
        <p:nvSpPr>
          <p:cNvPr id="1090" name="Google Shape;1090;p55"/>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Motivation</a:t>
            </a:r>
            <a:endParaRPr/>
          </a:p>
        </p:txBody>
      </p:sp>
      <p:sp>
        <p:nvSpPr>
          <p:cNvPr id="1091" name="Google Shape;1091;p5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56"/>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According to the 2024 CRA Taulbee Survey, introductory computer science (CS1) courses have received </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Large amounts of enrollment (Petersen 2016)</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Sizable dropout rates (Petersen 2016, Tims 2023)</a:t>
            </a:r>
            <a:endParaRPr>
              <a:solidFill>
                <a:srgbClr val="A4C2F4"/>
              </a:solidFill>
            </a:endParaRPr>
          </a:p>
          <a:p>
            <a:pPr indent="-368300" lvl="0" marL="457200" rtl="0" algn="l">
              <a:spcBef>
                <a:spcPts val="0"/>
              </a:spcBef>
              <a:spcAft>
                <a:spcPts val="0"/>
              </a:spcAft>
              <a:buClr>
                <a:srgbClr val="A4C2F4"/>
              </a:buClr>
              <a:buSzPts val="2200"/>
              <a:buChar char="●"/>
            </a:pPr>
            <a:r>
              <a:rPr lang="en">
                <a:solidFill>
                  <a:srgbClr val="A4C2F4"/>
                </a:solidFill>
              </a:rPr>
              <a:t>Students do not always ask for help on their own </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(Hao 2017, Smith IV 2020, Kazerouni 2021)</a:t>
            </a:r>
            <a:endParaRPr>
              <a:solidFill>
                <a:srgbClr val="A4C2F4"/>
              </a:solidFill>
            </a:endParaRPr>
          </a:p>
          <a:p>
            <a:pPr indent="-368300" lvl="0" marL="457200" rtl="0" algn="l">
              <a:spcBef>
                <a:spcPts val="0"/>
              </a:spcBef>
              <a:spcAft>
                <a:spcPts val="0"/>
              </a:spcAft>
              <a:buSzPts val="2200"/>
              <a:buChar char="●"/>
            </a:pPr>
            <a:r>
              <a:rPr lang="en">
                <a:highlight>
                  <a:schemeClr val="accent4"/>
                </a:highlight>
              </a:rPr>
              <a:t>Both factors make it difficult for CS1 instructors to provide interventions that are timely and personalized to student</a:t>
            </a:r>
            <a:r>
              <a:rPr lang="en">
                <a:highlight>
                  <a:schemeClr val="accent4"/>
                </a:highlight>
              </a:rPr>
              <a:t>s</a:t>
            </a:r>
            <a:endParaRPr/>
          </a:p>
        </p:txBody>
      </p:sp>
      <p:sp>
        <p:nvSpPr>
          <p:cNvPr id="1097" name="Google Shape;1097;p5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Motivation</a:t>
            </a:r>
            <a:endParaRPr/>
          </a:p>
        </p:txBody>
      </p:sp>
      <p:sp>
        <p:nvSpPr>
          <p:cNvPr id="1098" name="Google Shape;1098;p5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2" name="Shape 1102"/>
        <p:cNvGrpSpPr/>
        <p:nvPr/>
      </p:nvGrpSpPr>
      <p:grpSpPr>
        <a:xfrm>
          <a:off x="0" y="0"/>
          <a:ext cx="0" cy="0"/>
          <a:chOff x="0" y="0"/>
          <a:chExt cx="0" cy="0"/>
        </a:xfrm>
      </p:grpSpPr>
      <p:sp>
        <p:nvSpPr>
          <p:cNvPr id="1103" name="Google Shape;1103;p57"/>
          <p:cNvSpPr txBox="1"/>
          <p:nvPr>
            <p:ph type="title"/>
          </p:nvPr>
        </p:nvSpPr>
        <p:spPr>
          <a:xfrm>
            <a:off x="1219200" y="1414500"/>
            <a:ext cx="6705600" cy="231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Our work aims to </a:t>
            </a:r>
            <a:r>
              <a:rPr lang="en" sz="2600">
                <a:highlight>
                  <a:schemeClr val="accent2"/>
                </a:highlight>
              </a:rPr>
              <a:t>design technologies to help CS1 instructors</a:t>
            </a:r>
            <a:r>
              <a:rPr lang="en" sz="2600"/>
              <a:t>, using learning analytics (LA) to </a:t>
            </a:r>
            <a:r>
              <a:rPr lang="en" sz="2600">
                <a:highlight>
                  <a:schemeClr val="accent2"/>
                </a:highlight>
              </a:rPr>
              <a:t>predict student struggle and performance</a:t>
            </a:r>
            <a:endParaRPr sz="2600">
              <a:highlight>
                <a:schemeClr val="accent2"/>
              </a:highlight>
            </a:endParaRPr>
          </a:p>
        </p:txBody>
      </p:sp>
      <p:sp>
        <p:nvSpPr>
          <p:cNvPr id="1104" name="Google Shape;1104;p5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58"/>
          <p:cNvSpPr txBox="1"/>
          <p:nvPr>
            <p:ph idx="2" type="title"/>
          </p:nvPr>
        </p:nvSpPr>
        <p:spPr>
          <a:xfrm>
            <a:off x="865875" y="1928850"/>
            <a:ext cx="2296500" cy="1285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3000"/>
              <a:t>Research</a:t>
            </a:r>
            <a:endParaRPr sz="3000"/>
          </a:p>
          <a:p>
            <a:pPr indent="0" lvl="0" marL="0" rtl="0" algn="ctr">
              <a:spcBef>
                <a:spcPts val="0"/>
              </a:spcBef>
              <a:spcAft>
                <a:spcPts val="0"/>
              </a:spcAft>
              <a:buNone/>
            </a:pPr>
            <a:r>
              <a:rPr lang="en" sz="3000"/>
              <a:t> Questions</a:t>
            </a:r>
            <a:endParaRPr sz="3000"/>
          </a:p>
        </p:txBody>
      </p:sp>
      <p:pic>
        <p:nvPicPr>
          <p:cNvPr descr="a man wearing a white shirt is smiling with his eyes closed (Provided by Tenor)" id="1110" name="Google Shape;1110;p58"/>
          <p:cNvPicPr preferRelativeResize="0"/>
          <p:nvPr/>
        </p:nvPicPr>
        <p:blipFill>
          <a:blip r:embed="rId3">
            <a:alphaModFix/>
          </a:blip>
          <a:stretch>
            <a:fillRect/>
          </a:stretch>
        </p:blipFill>
        <p:spPr>
          <a:xfrm>
            <a:off x="1359866" y="3104825"/>
            <a:ext cx="1308524" cy="1438525"/>
          </a:xfrm>
          <a:prstGeom prst="rect">
            <a:avLst/>
          </a:prstGeom>
          <a:noFill/>
          <a:ln>
            <a:noFill/>
          </a:ln>
        </p:spPr>
      </p:pic>
      <p:sp>
        <p:nvSpPr>
          <p:cNvPr id="1111" name="Google Shape;1111;p5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59"/>
          <p:cNvSpPr txBox="1"/>
          <p:nvPr>
            <p:ph type="ctrTitle"/>
          </p:nvPr>
        </p:nvSpPr>
        <p:spPr>
          <a:xfrm>
            <a:off x="3815125" y="900600"/>
            <a:ext cx="4333500" cy="3342300"/>
          </a:xfrm>
          <a:prstGeom prst="rect">
            <a:avLst/>
          </a:prstGeom>
        </p:spPr>
        <p:txBody>
          <a:bodyPr anchorCtr="0" anchor="ctr" bIns="0" lIns="0" spcFirstLastPara="1" rIns="0" wrap="square" tIns="0">
            <a:noAutofit/>
          </a:bodyPr>
          <a:lstStyle/>
          <a:p>
            <a:pPr indent="0" lvl="0" marL="457200" rtl="0" algn="l">
              <a:spcBef>
                <a:spcPts val="0"/>
              </a:spcBef>
              <a:spcAft>
                <a:spcPts val="0"/>
              </a:spcAft>
              <a:buNone/>
            </a:pPr>
            <a:r>
              <a:rPr b="1" lang="en" sz="1800">
                <a:latin typeface="Didact Gothic"/>
                <a:ea typeface="Didact Gothic"/>
                <a:cs typeface="Didact Gothic"/>
                <a:sym typeface="Didact Gothic"/>
              </a:rPr>
              <a:t>RQ1</a:t>
            </a:r>
            <a:r>
              <a:rPr lang="en" sz="1800">
                <a:latin typeface="Didact Gothic"/>
                <a:ea typeface="Didact Gothic"/>
                <a:cs typeface="Didact Gothic"/>
                <a:sym typeface="Didact Gothic"/>
              </a:rPr>
              <a:t>: Can we predict student performance using common behavioral data features from LA literature?</a:t>
            </a:r>
            <a:endParaRPr sz="1800">
              <a:latin typeface="Didact Gothic"/>
              <a:ea typeface="Didact Gothic"/>
              <a:cs typeface="Didact Gothic"/>
              <a:sym typeface="Didact Gothic"/>
            </a:endParaRPr>
          </a:p>
          <a:p>
            <a:pPr indent="0" lvl="0" marL="457200" rtl="0" algn="l">
              <a:spcBef>
                <a:spcPts val="1600"/>
              </a:spcBef>
              <a:spcAft>
                <a:spcPts val="1600"/>
              </a:spcAft>
              <a:buClr>
                <a:schemeClr val="dk1"/>
              </a:buClr>
              <a:buSzPts val="1100"/>
              <a:buFont typeface="Arial"/>
              <a:buNone/>
            </a:pPr>
            <a:r>
              <a:rPr b="1" lang="en" sz="1800">
                <a:solidFill>
                  <a:schemeClr val="accent4"/>
                </a:solidFill>
                <a:latin typeface="Didact Gothic"/>
                <a:ea typeface="Didact Gothic"/>
                <a:cs typeface="Didact Gothic"/>
                <a:sym typeface="Didact Gothic"/>
              </a:rPr>
              <a:t>RQ2</a:t>
            </a:r>
            <a:r>
              <a:rPr lang="en" sz="1800">
                <a:solidFill>
                  <a:schemeClr val="accent4"/>
                </a:solidFill>
                <a:latin typeface="Didact Gothic"/>
                <a:ea typeface="Didact Gothic"/>
                <a:cs typeface="Didact Gothic"/>
                <a:sym typeface="Didact Gothic"/>
              </a:rPr>
              <a:t>: Which data features are most predictive at different times in the semester?</a:t>
            </a:r>
            <a:endParaRPr sz="1800">
              <a:solidFill>
                <a:schemeClr val="accent4"/>
              </a:solidFill>
              <a:latin typeface="Didact Gothic"/>
              <a:ea typeface="Didact Gothic"/>
              <a:cs typeface="Didact Gothic"/>
              <a:sym typeface="Didact Gothic"/>
            </a:endParaRPr>
          </a:p>
        </p:txBody>
      </p:sp>
      <p:sp>
        <p:nvSpPr>
          <p:cNvPr id="1117" name="Google Shape;1117;p59"/>
          <p:cNvSpPr txBox="1"/>
          <p:nvPr>
            <p:ph idx="2" type="title"/>
          </p:nvPr>
        </p:nvSpPr>
        <p:spPr>
          <a:xfrm>
            <a:off x="865875" y="1928850"/>
            <a:ext cx="2296500" cy="1285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3000"/>
              <a:t>Research</a:t>
            </a:r>
            <a:endParaRPr sz="3000"/>
          </a:p>
          <a:p>
            <a:pPr indent="0" lvl="0" marL="0" rtl="0" algn="ctr">
              <a:spcBef>
                <a:spcPts val="0"/>
              </a:spcBef>
              <a:spcAft>
                <a:spcPts val="0"/>
              </a:spcAft>
              <a:buNone/>
            </a:pPr>
            <a:r>
              <a:rPr lang="en" sz="3000"/>
              <a:t> Questions</a:t>
            </a:r>
            <a:endParaRPr sz="3000"/>
          </a:p>
        </p:txBody>
      </p:sp>
      <p:pic>
        <p:nvPicPr>
          <p:cNvPr descr="a man wearing a white shirt is smiling with his eyes closed (Provided by Tenor)" id="1118" name="Google Shape;1118;p59"/>
          <p:cNvPicPr preferRelativeResize="0"/>
          <p:nvPr/>
        </p:nvPicPr>
        <p:blipFill>
          <a:blip r:embed="rId3">
            <a:alphaModFix/>
          </a:blip>
          <a:stretch>
            <a:fillRect/>
          </a:stretch>
        </p:blipFill>
        <p:spPr>
          <a:xfrm>
            <a:off x="1359866" y="3104825"/>
            <a:ext cx="1308524" cy="1438525"/>
          </a:xfrm>
          <a:prstGeom prst="rect">
            <a:avLst/>
          </a:prstGeom>
          <a:noFill/>
          <a:ln>
            <a:noFill/>
          </a:ln>
        </p:spPr>
      </p:pic>
      <p:sp>
        <p:nvSpPr>
          <p:cNvPr id="1119" name="Google Shape;1119;p5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60"/>
          <p:cNvSpPr txBox="1"/>
          <p:nvPr>
            <p:ph type="ctrTitle"/>
          </p:nvPr>
        </p:nvSpPr>
        <p:spPr>
          <a:xfrm>
            <a:off x="3815125" y="900600"/>
            <a:ext cx="4333500" cy="3342300"/>
          </a:xfrm>
          <a:prstGeom prst="rect">
            <a:avLst/>
          </a:prstGeom>
        </p:spPr>
        <p:txBody>
          <a:bodyPr anchorCtr="0" anchor="ctr" bIns="0" lIns="0" spcFirstLastPara="1" rIns="0" wrap="square" tIns="0">
            <a:noAutofit/>
          </a:bodyPr>
          <a:lstStyle/>
          <a:p>
            <a:pPr indent="0" lvl="0" marL="457200" rtl="0" algn="l">
              <a:spcBef>
                <a:spcPts val="0"/>
              </a:spcBef>
              <a:spcAft>
                <a:spcPts val="0"/>
              </a:spcAft>
              <a:buNone/>
            </a:pPr>
            <a:r>
              <a:rPr b="1" lang="en" sz="1800">
                <a:latin typeface="Didact Gothic"/>
                <a:ea typeface="Didact Gothic"/>
                <a:cs typeface="Didact Gothic"/>
                <a:sym typeface="Didact Gothic"/>
              </a:rPr>
              <a:t>RQ1</a:t>
            </a:r>
            <a:r>
              <a:rPr lang="en" sz="1800">
                <a:latin typeface="Didact Gothic"/>
                <a:ea typeface="Didact Gothic"/>
                <a:cs typeface="Didact Gothic"/>
                <a:sym typeface="Didact Gothic"/>
              </a:rPr>
              <a:t>: </a:t>
            </a:r>
            <a:r>
              <a:rPr lang="en" sz="1800">
                <a:latin typeface="Didact Gothic"/>
                <a:ea typeface="Didact Gothic"/>
                <a:cs typeface="Didact Gothic"/>
                <a:sym typeface="Didact Gothic"/>
              </a:rPr>
              <a:t>Can we predict student performance using common behavioral data features from LA literature?</a:t>
            </a:r>
            <a:endParaRPr sz="1800">
              <a:latin typeface="Didact Gothic"/>
              <a:ea typeface="Didact Gothic"/>
              <a:cs typeface="Didact Gothic"/>
              <a:sym typeface="Didact Gothic"/>
            </a:endParaRPr>
          </a:p>
          <a:p>
            <a:pPr indent="0" lvl="0" marL="457200" rtl="0" algn="l">
              <a:spcBef>
                <a:spcPts val="1600"/>
              </a:spcBef>
              <a:spcAft>
                <a:spcPts val="1600"/>
              </a:spcAft>
              <a:buClr>
                <a:schemeClr val="dk1"/>
              </a:buClr>
              <a:buSzPts val="1100"/>
              <a:buFont typeface="Arial"/>
              <a:buNone/>
            </a:pPr>
            <a:r>
              <a:rPr b="1" lang="en" sz="1800">
                <a:latin typeface="Didact Gothic"/>
                <a:ea typeface="Didact Gothic"/>
                <a:cs typeface="Didact Gothic"/>
                <a:sym typeface="Didact Gothic"/>
              </a:rPr>
              <a:t>RQ2</a:t>
            </a:r>
            <a:r>
              <a:rPr lang="en" sz="1800">
                <a:latin typeface="Didact Gothic"/>
                <a:ea typeface="Didact Gothic"/>
                <a:cs typeface="Didact Gothic"/>
                <a:sym typeface="Didact Gothic"/>
              </a:rPr>
              <a:t>: Which data features are most predictive at different times in the semester?</a:t>
            </a:r>
            <a:endParaRPr sz="1800">
              <a:latin typeface="Didact Gothic"/>
              <a:ea typeface="Didact Gothic"/>
              <a:cs typeface="Didact Gothic"/>
              <a:sym typeface="Didact Gothic"/>
            </a:endParaRPr>
          </a:p>
        </p:txBody>
      </p:sp>
      <p:sp>
        <p:nvSpPr>
          <p:cNvPr id="1125" name="Google Shape;1125;p60"/>
          <p:cNvSpPr txBox="1"/>
          <p:nvPr>
            <p:ph idx="2" type="title"/>
          </p:nvPr>
        </p:nvSpPr>
        <p:spPr>
          <a:xfrm>
            <a:off x="865875" y="1928850"/>
            <a:ext cx="2296500" cy="1285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3000"/>
              <a:t>Research</a:t>
            </a:r>
            <a:endParaRPr sz="3000"/>
          </a:p>
          <a:p>
            <a:pPr indent="0" lvl="0" marL="0" rtl="0" algn="ctr">
              <a:spcBef>
                <a:spcPts val="0"/>
              </a:spcBef>
              <a:spcAft>
                <a:spcPts val="0"/>
              </a:spcAft>
              <a:buNone/>
            </a:pPr>
            <a:r>
              <a:rPr lang="en" sz="3000"/>
              <a:t> Questions</a:t>
            </a:r>
            <a:endParaRPr sz="3000"/>
          </a:p>
        </p:txBody>
      </p:sp>
      <p:pic>
        <p:nvPicPr>
          <p:cNvPr descr="a man wearing a white shirt is smiling with his eyes closed (Provided by Tenor)" id="1126" name="Google Shape;1126;p60"/>
          <p:cNvPicPr preferRelativeResize="0"/>
          <p:nvPr/>
        </p:nvPicPr>
        <p:blipFill>
          <a:blip r:embed="rId3">
            <a:alphaModFix/>
          </a:blip>
          <a:stretch>
            <a:fillRect/>
          </a:stretch>
        </p:blipFill>
        <p:spPr>
          <a:xfrm>
            <a:off x="1359866" y="3104825"/>
            <a:ext cx="1308524" cy="1438525"/>
          </a:xfrm>
          <a:prstGeom prst="rect">
            <a:avLst/>
          </a:prstGeom>
          <a:noFill/>
          <a:ln>
            <a:noFill/>
          </a:ln>
        </p:spPr>
      </p:pic>
      <p:sp>
        <p:nvSpPr>
          <p:cNvPr id="1127" name="Google Shape;1127;p6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1" name="Shape 1131"/>
        <p:cNvGrpSpPr/>
        <p:nvPr/>
      </p:nvGrpSpPr>
      <p:grpSpPr>
        <a:xfrm>
          <a:off x="0" y="0"/>
          <a:ext cx="0" cy="0"/>
          <a:chOff x="0" y="0"/>
          <a:chExt cx="0" cy="0"/>
        </a:xfrm>
      </p:grpSpPr>
      <p:sp>
        <p:nvSpPr>
          <p:cNvPr id="1132" name="Google Shape;1132;p6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Related Work</a:t>
            </a:r>
            <a:endParaRPr/>
          </a:p>
        </p:txBody>
      </p:sp>
      <p:sp>
        <p:nvSpPr>
          <p:cNvPr id="1133" name="Google Shape;1133;p6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34" name="Google Shape;1134;p61"/>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a:t>Educational data mining uses action log data to predict student performance</a:t>
            </a:r>
            <a:endParaRPr/>
          </a:p>
          <a:p>
            <a:pPr indent="-317500" lvl="1" marL="914400" rtl="0" algn="l">
              <a:spcBef>
                <a:spcPts val="0"/>
              </a:spcBef>
              <a:spcAft>
                <a:spcPts val="0"/>
              </a:spcAft>
              <a:buSzPts val="1400"/>
              <a:buChar char="○"/>
            </a:pPr>
            <a:r>
              <a:rPr lang="en"/>
              <a:t>Logs are a series of actions</a:t>
            </a:r>
            <a:endParaRPr/>
          </a:p>
          <a:p>
            <a:pPr indent="-317500" lvl="1" marL="914400" rtl="0" algn="l">
              <a:spcBef>
                <a:spcPts val="0"/>
              </a:spcBef>
              <a:spcAft>
                <a:spcPts val="0"/>
              </a:spcAft>
              <a:buSzPts val="1400"/>
              <a:buChar char="○"/>
            </a:pPr>
            <a:r>
              <a:rPr lang="en"/>
              <a:t>often in version control systems (VCS) or learning management systems (LMS)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62"/>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Related Work</a:t>
            </a:r>
            <a:endParaRPr/>
          </a:p>
        </p:txBody>
      </p:sp>
      <p:sp>
        <p:nvSpPr>
          <p:cNvPr id="1140" name="Google Shape;1140;p6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41" name="Google Shape;1141;p62"/>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Educational data mining uses action log data to predict student performance</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Logs are a series of actions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often in version control systems (VCS) or learning management systems (LMS)</a:t>
            </a:r>
            <a:endParaRPr>
              <a:solidFill>
                <a:srgbClr val="A4C2F4"/>
              </a:solidFill>
            </a:endParaRPr>
          </a:p>
          <a:p>
            <a:pPr indent="-368300" lvl="0" marL="457200" rtl="0" algn="l">
              <a:spcBef>
                <a:spcPts val="0"/>
              </a:spcBef>
              <a:spcAft>
                <a:spcPts val="0"/>
              </a:spcAft>
              <a:buSzPts val="2200"/>
              <a:buChar char="●"/>
            </a:pPr>
            <a:r>
              <a:rPr lang="en"/>
              <a:t>Arakawa et al. (2022)</a:t>
            </a:r>
            <a:endParaRPr/>
          </a:p>
          <a:p>
            <a:pPr indent="-317500" lvl="1" marL="914400" rtl="0" algn="l">
              <a:spcBef>
                <a:spcPts val="0"/>
              </a:spcBef>
              <a:spcAft>
                <a:spcPts val="0"/>
              </a:spcAft>
              <a:buSzPts val="1400"/>
              <a:buChar char="○"/>
            </a:pPr>
            <a:r>
              <a:rPr lang="en"/>
              <a:t>Data from 312 students using GitHub</a:t>
            </a:r>
            <a:endParaRPr/>
          </a:p>
          <a:p>
            <a:pPr indent="-317500" lvl="1" marL="914400" rtl="0" algn="l">
              <a:spcBef>
                <a:spcPts val="0"/>
              </a:spcBef>
              <a:spcAft>
                <a:spcPts val="0"/>
              </a:spcAft>
              <a:buSzPts val="1400"/>
              <a:buChar char="○"/>
            </a:pPr>
            <a:r>
              <a:rPr lang="en"/>
              <a:t>Logged each time a student pushed a version of code to their repository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p63"/>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Related Work</a:t>
            </a:r>
            <a:endParaRPr/>
          </a:p>
        </p:txBody>
      </p:sp>
      <p:sp>
        <p:nvSpPr>
          <p:cNvPr id="1147" name="Google Shape;1147;p6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48" name="Google Shape;1148;p63"/>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Educational data mining uses action log data to predict student performance</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Logs are a series of actions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often in version control systems (VCS) or learning management systems (LMS)</a:t>
            </a:r>
            <a:endParaRPr>
              <a:solidFill>
                <a:srgbClr val="A4C2F4"/>
              </a:solidFill>
            </a:endParaRPr>
          </a:p>
          <a:p>
            <a:pPr indent="-368300" lvl="0" marL="457200" rtl="0" algn="l">
              <a:spcBef>
                <a:spcPts val="0"/>
              </a:spcBef>
              <a:spcAft>
                <a:spcPts val="0"/>
              </a:spcAft>
              <a:buClr>
                <a:srgbClr val="A4C2F4"/>
              </a:buClr>
              <a:buSzPts val="2200"/>
              <a:buChar char="●"/>
            </a:pPr>
            <a:r>
              <a:rPr lang="en">
                <a:solidFill>
                  <a:srgbClr val="A4C2F4"/>
                </a:solidFill>
              </a:rPr>
              <a:t>Arakawa et al. (2022)</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Data from 312 students using GitHub</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Logged each time a student pushed a version of code to their repository</a:t>
            </a:r>
            <a:endParaRPr>
              <a:solidFill>
                <a:srgbClr val="A4C2F4"/>
              </a:solidFill>
            </a:endParaRPr>
          </a:p>
          <a:p>
            <a:pPr indent="-368300" lvl="0" marL="457200" rtl="0" algn="l">
              <a:spcBef>
                <a:spcPts val="0"/>
              </a:spcBef>
              <a:spcAft>
                <a:spcPts val="0"/>
              </a:spcAft>
              <a:buSzPts val="2200"/>
              <a:buChar char="●"/>
            </a:pPr>
            <a:r>
              <a:rPr lang="en"/>
              <a:t>Pinto et al. (2021) </a:t>
            </a:r>
            <a:endParaRPr/>
          </a:p>
          <a:p>
            <a:pPr indent="-317500" lvl="1" marL="914400" rtl="0" algn="l">
              <a:spcBef>
                <a:spcPts val="0"/>
              </a:spcBef>
              <a:spcAft>
                <a:spcPts val="0"/>
              </a:spcAft>
              <a:buSzPts val="1400"/>
              <a:buChar char="○"/>
            </a:pPr>
            <a:r>
              <a:rPr lang="en"/>
              <a:t>Data from 733 students using PrairieLearn</a:t>
            </a:r>
            <a:endParaRPr/>
          </a:p>
          <a:p>
            <a:pPr indent="-317500" lvl="1" marL="914400" rtl="0" algn="l">
              <a:spcBef>
                <a:spcPts val="0"/>
              </a:spcBef>
              <a:spcAft>
                <a:spcPts val="0"/>
              </a:spcAft>
              <a:buSzPts val="1400"/>
              <a:buChar char="○"/>
            </a:pPr>
            <a:r>
              <a:rPr lang="en"/>
              <a:t>Logged progress on programming homework, weekly quizzes, and cumulative exams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64"/>
          <p:cNvSpPr txBox="1"/>
          <p:nvPr>
            <p:ph type="title"/>
          </p:nvPr>
        </p:nvSpPr>
        <p:spPr>
          <a:xfrm>
            <a:off x="1288450" y="2533188"/>
            <a:ext cx="2581200" cy="73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t>Current Features and Predictive Methods</a:t>
            </a:r>
            <a:endParaRPr sz="1600"/>
          </a:p>
        </p:txBody>
      </p:sp>
      <p:sp>
        <p:nvSpPr>
          <p:cNvPr id="1154" name="Google Shape;1154;p64"/>
          <p:cNvSpPr txBox="1"/>
          <p:nvPr>
            <p:ph idx="1" type="subTitle"/>
          </p:nvPr>
        </p:nvSpPr>
        <p:spPr>
          <a:xfrm>
            <a:off x="1288575" y="3297763"/>
            <a:ext cx="2581200" cy="771900"/>
          </a:xfrm>
          <a:prstGeom prst="rect">
            <a:avLst/>
          </a:prstGeom>
        </p:spPr>
        <p:txBody>
          <a:bodyPr anchorCtr="0" anchor="t" bIns="0" lIns="0" spcFirstLastPara="1" rIns="0" wrap="square" tIns="0">
            <a:noAutofit/>
          </a:bodyPr>
          <a:lstStyle/>
          <a:p>
            <a:pPr indent="-311150" lvl="0" marL="457200" rtl="0" algn="l">
              <a:spcBef>
                <a:spcPts val="0"/>
              </a:spcBef>
              <a:spcAft>
                <a:spcPts val="0"/>
              </a:spcAft>
              <a:buSzPts val="1300"/>
              <a:buChar char="●"/>
            </a:pPr>
            <a:r>
              <a:rPr lang="en" sz="1300"/>
              <a:t>Varying sets of data features </a:t>
            </a:r>
            <a:endParaRPr sz="1300"/>
          </a:p>
          <a:p>
            <a:pPr indent="-311150" lvl="0" marL="457200" rtl="0" algn="l">
              <a:spcBef>
                <a:spcPts val="0"/>
              </a:spcBef>
              <a:spcAft>
                <a:spcPts val="0"/>
              </a:spcAft>
              <a:buSzPts val="1300"/>
              <a:buChar char="●"/>
            </a:pPr>
            <a:r>
              <a:rPr lang="en" sz="1300"/>
              <a:t>Hard to compare works</a:t>
            </a:r>
            <a:endParaRPr sz="1300"/>
          </a:p>
        </p:txBody>
      </p:sp>
      <p:sp>
        <p:nvSpPr>
          <p:cNvPr id="1155" name="Google Shape;1155;p64"/>
          <p:cNvSpPr txBox="1"/>
          <p:nvPr>
            <p:ph type="title"/>
          </p:nvPr>
        </p:nvSpPr>
        <p:spPr>
          <a:xfrm>
            <a:off x="1288450" y="1073838"/>
            <a:ext cx="2581200" cy="42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Current</a:t>
            </a:r>
            <a:r>
              <a:rPr lang="en"/>
              <a:t> Datasets</a:t>
            </a:r>
            <a:endParaRPr/>
          </a:p>
        </p:txBody>
      </p:sp>
      <p:sp>
        <p:nvSpPr>
          <p:cNvPr id="1156" name="Google Shape;1156;p64"/>
          <p:cNvSpPr txBox="1"/>
          <p:nvPr>
            <p:ph idx="1" type="subTitle"/>
          </p:nvPr>
        </p:nvSpPr>
        <p:spPr>
          <a:xfrm>
            <a:off x="1391175" y="1520013"/>
            <a:ext cx="2478600" cy="771900"/>
          </a:xfrm>
          <a:prstGeom prst="rect">
            <a:avLst/>
          </a:prstGeom>
        </p:spPr>
        <p:txBody>
          <a:bodyPr anchorCtr="0" anchor="t" bIns="0" lIns="0" spcFirstLastPara="1" rIns="0" wrap="square" tIns="0">
            <a:noAutofit/>
          </a:bodyPr>
          <a:lstStyle/>
          <a:p>
            <a:pPr indent="-311150" lvl="0" marL="457200" rtl="0" algn="l">
              <a:spcBef>
                <a:spcPts val="0"/>
              </a:spcBef>
              <a:spcAft>
                <a:spcPts val="0"/>
              </a:spcAft>
              <a:buSzPts val="1300"/>
              <a:buChar char="●"/>
            </a:pPr>
            <a:r>
              <a:rPr lang="en" sz="1300"/>
              <a:t>Small student samples</a:t>
            </a:r>
            <a:endParaRPr sz="1300"/>
          </a:p>
          <a:p>
            <a:pPr indent="-311150" lvl="0" marL="457200" rtl="0" algn="l">
              <a:spcBef>
                <a:spcPts val="0"/>
              </a:spcBef>
              <a:spcAft>
                <a:spcPts val="0"/>
              </a:spcAft>
              <a:buSzPts val="1300"/>
              <a:buChar char="●"/>
            </a:pPr>
            <a:r>
              <a:rPr lang="en" sz="1300"/>
              <a:t>Hard to verify claims</a:t>
            </a:r>
            <a:endParaRPr sz="1300"/>
          </a:p>
        </p:txBody>
      </p:sp>
      <p:sp>
        <p:nvSpPr>
          <p:cNvPr id="1157" name="Google Shape;1157;p6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65"/>
          <p:cNvSpPr txBox="1"/>
          <p:nvPr>
            <p:ph type="title"/>
          </p:nvPr>
        </p:nvSpPr>
        <p:spPr>
          <a:xfrm>
            <a:off x="1057200" y="1590000"/>
            <a:ext cx="7029600" cy="1963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t>We </a:t>
            </a:r>
            <a:r>
              <a:rPr lang="en" sz="3000"/>
              <a:t>examine </a:t>
            </a:r>
            <a:r>
              <a:rPr lang="en" sz="3000">
                <a:highlight>
                  <a:schemeClr val="accent2"/>
                </a:highlight>
              </a:rPr>
              <a:t>how predictive</a:t>
            </a:r>
            <a:r>
              <a:rPr lang="en" sz="3000"/>
              <a:t> data features are different </a:t>
            </a:r>
            <a:r>
              <a:rPr lang="en" sz="3000">
                <a:highlight>
                  <a:schemeClr val="accent2"/>
                </a:highlight>
              </a:rPr>
              <a:t>cut-points</a:t>
            </a:r>
            <a:r>
              <a:rPr lang="en" sz="3000"/>
              <a:t> across the </a:t>
            </a:r>
            <a:r>
              <a:rPr lang="en" sz="3000">
                <a:highlight>
                  <a:schemeClr val="accent2"/>
                </a:highlight>
              </a:rPr>
              <a:t>semester</a:t>
            </a:r>
            <a:endParaRPr sz="3000">
              <a:highlight>
                <a:schemeClr val="accent2"/>
              </a:highlight>
            </a:endParaRPr>
          </a:p>
        </p:txBody>
      </p:sp>
      <p:sp>
        <p:nvSpPr>
          <p:cNvPr id="1163" name="Google Shape;1163;p65"/>
          <p:cNvSpPr/>
          <p:nvPr/>
        </p:nvSpPr>
        <p:spPr>
          <a:xfrm>
            <a:off x="1248600" y="1590000"/>
            <a:ext cx="6646800" cy="1963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latin typeface="Didact Gothic"/>
                <a:ea typeface="Didact Gothic"/>
                <a:cs typeface="Didact Gothic"/>
                <a:sym typeface="Didact Gothic"/>
              </a:rPr>
              <a:t>So how are we different from prior work?</a:t>
            </a:r>
            <a:endParaRPr sz="2400">
              <a:latin typeface="Didact Gothic"/>
              <a:ea typeface="Didact Gothic"/>
              <a:cs typeface="Didact Gothic"/>
              <a:sym typeface="Didact Gothic"/>
            </a:endParaRPr>
          </a:p>
        </p:txBody>
      </p:sp>
      <p:sp>
        <p:nvSpPr>
          <p:cNvPr id="1164" name="Google Shape;1164;p6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sp>
        <p:nvSpPr>
          <p:cNvPr id="1169" name="Google Shape;1169;p66"/>
          <p:cNvSpPr txBox="1"/>
          <p:nvPr>
            <p:ph idx="2" type="subTitle"/>
          </p:nvPr>
        </p:nvSpPr>
        <p:spPr>
          <a:xfrm>
            <a:off x="5401263" y="1520013"/>
            <a:ext cx="2581200" cy="771900"/>
          </a:xfrm>
          <a:prstGeom prst="rect">
            <a:avLst/>
          </a:prstGeom>
        </p:spPr>
        <p:txBody>
          <a:bodyPr anchorCtr="0" anchor="t" bIns="0" lIns="0" spcFirstLastPara="1" rIns="0" wrap="square" tIns="0">
            <a:noAutofit/>
          </a:bodyPr>
          <a:lstStyle/>
          <a:p>
            <a:pPr indent="-311150" lvl="0" marL="457200" rtl="0" algn="l">
              <a:spcBef>
                <a:spcPts val="0"/>
              </a:spcBef>
              <a:spcAft>
                <a:spcPts val="0"/>
              </a:spcAft>
              <a:buSzPts val="1300"/>
              <a:buChar char="●"/>
            </a:pPr>
            <a:r>
              <a:rPr lang="en" sz="1300"/>
              <a:t>Large student sample from 30 course sections</a:t>
            </a:r>
            <a:endParaRPr sz="1300"/>
          </a:p>
          <a:p>
            <a:pPr indent="-311150" lvl="0" marL="457200" rtl="0" algn="l">
              <a:spcBef>
                <a:spcPts val="0"/>
              </a:spcBef>
              <a:spcAft>
                <a:spcPts val="0"/>
              </a:spcAft>
              <a:buSzPts val="1300"/>
              <a:buChar char="●"/>
            </a:pPr>
            <a:r>
              <a:rPr lang="en" sz="1300"/>
              <a:t>Granular data collection  allows for adaptable analyses</a:t>
            </a:r>
            <a:endParaRPr sz="1300"/>
          </a:p>
          <a:p>
            <a:pPr indent="0" lvl="0" marL="0" rtl="0" algn="ctr">
              <a:spcBef>
                <a:spcPts val="0"/>
              </a:spcBef>
              <a:spcAft>
                <a:spcPts val="0"/>
              </a:spcAft>
              <a:buNone/>
            </a:pPr>
            <a:r>
              <a:t/>
            </a:r>
            <a:endParaRPr/>
          </a:p>
        </p:txBody>
      </p:sp>
      <p:sp>
        <p:nvSpPr>
          <p:cNvPr id="1170" name="Google Shape;1170;p66"/>
          <p:cNvSpPr txBox="1"/>
          <p:nvPr>
            <p:ph idx="2" type="subTitle"/>
          </p:nvPr>
        </p:nvSpPr>
        <p:spPr>
          <a:xfrm>
            <a:off x="5401325" y="3297783"/>
            <a:ext cx="2581200" cy="1236900"/>
          </a:xfrm>
          <a:prstGeom prst="rect">
            <a:avLst/>
          </a:prstGeom>
        </p:spPr>
        <p:txBody>
          <a:bodyPr anchorCtr="0" anchor="t" bIns="0" lIns="0" spcFirstLastPara="1" rIns="0" wrap="square" tIns="0">
            <a:noAutofit/>
          </a:bodyPr>
          <a:lstStyle/>
          <a:p>
            <a:pPr indent="-311150" lvl="0" marL="457200" rtl="0" algn="l">
              <a:spcBef>
                <a:spcPts val="0"/>
              </a:spcBef>
              <a:spcAft>
                <a:spcPts val="0"/>
              </a:spcAft>
              <a:buSzPts val="1300"/>
              <a:buChar char="●"/>
            </a:pPr>
            <a:r>
              <a:rPr lang="en" sz="1300"/>
              <a:t>Compare 16 features on a single dataset</a:t>
            </a:r>
            <a:endParaRPr sz="1300"/>
          </a:p>
          <a:p>
            <a:pPr indent="-311150" lvl="0" marL="457200" rtl="0" algn="l">
              <a:spcBef>
                <a:spcPts val="0"/>
              </a:spcBef>
              <a:spcAft>
                <a:spcPts val="0"/>
              </a:spcAft>
              <a:buSzPts val="1300"/>
              <a:buChar char="●"/>
            </a:pPr>
            <a:r>
              <a:rPr lang="en" sz="1300"/>
              <a:t>Using a commonly used regression model</a:t>
            </a:r>
            <a:endParaRPr>
              <a:highlight>
                <a:schemeClr val="accent3"/>
              </a:highlight>
            </a:endParaRPr>
          </a:p>
        </p:txBody>
      </p:sp>
      <p:sp>
        <p:nvSpPr>
          <p:cNvPr id="1171" name="Google Shape;1171;p66"/>
          <p:cNvSpPr txBox="1"/>
          <p:nvPr>
            <p:ph type="title"/>
          </p:nvPr>
        </p:nvSpPr>
        <p:spPr>
          <a:xfrm>
            <a:off x="1288450" y="2533188"/>
            <a:ext cx="2581200" cy="738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1600">
                <a:solidFill>
                  <a:srgbClr val="A4C2F4"/>
                </a:solidFill>
              </a:rPr>
              <a:t>Current Features and Predictive Methods</a:t>
            </a:r>
            <a:endParaRPr sz="1600">
              <a:solidFill>
                <a:srgbClr val="A4C2F4"/>
              </a:solidFill>
            </a:endParaRPr>
          </a:p>
        </p:txBody>
      </p:sp>
      <p:sp>
        <p:nvSpPr>
          <p:cNvPr id="1172" name="Google Shape;1172;p66"/>
          <p:cNvSpPr txBox="1"/>
          <p:nvPr>
            <p:ph idx="1" type="subTitle"/>
          </p:nvPr>
        </p:nvSpPr>
        <p:spPr>
          <a:xfrm>
            <a:off x="1288575" y="3297763"/>
            <a:ext cx="2581200" cy="771900"/>
          </a:xfrm>
          <a:prstGeom prst="rect">
            <a:avLst/>
          </a:prstGeom>
        </p:spPr>
        <p:txBody>
          <a:bodyPr anchorCtr="0" anchor="t" bIns="0" lIns="0" spcFirstLastPara="1" rIns="0" wrap="square" tIns="0">
            <a:noAutofit/>
          </a:bodyPr>
          <a:lstStyle/>
          <a:p>
            <a:pPr indent="-311150" lvl="0" marL="457200" rtl="0" algn="l">
              <a:spcBef>
                <a:spcPts val="0"/>
              </a:spcBef>
              <a:spcAft>
                <a:spcPts val="0"/>
              </a:spcAft>
              <a:buClr>
                <a:srgbClr val="A4C2F4"/>
              </a:buClr>
              <a:buSzPts val="1300"/>
              <a:buChar char="●"/>
            </a:pPr>
            <a:r>
              <a:rPr lang="en" sz="1300">
                <a:solidFill>
                  <a:srgbClr val="A4C2F4"/>
                </a:solidFill>
              </a:rPr>
              <a:t>Varying sets of data features </a:t>
            </a:r>
            <a:endParaRPr sz="1300">
              <a:solidFill>
                <a:srgbClr val="A4C2F4"/>
              </a:solidFill>
            </a:endParaRPr>
          </a:p>
          <a:p>
            <a:pPr indent="-311150" lvl="0" marL="457200" rtl="0" algn="l">
              <a:spcBef>
                <a:spcPts val="0"/>
              </a:spcBef>
              <a:spcAft>
                <a:spcPts val="0"/>
              </a:spcAft>
              <a:buClr>
                <a:srgbClr val="A4C2F4"/>
              </a:buClr>
              <a:buSzPts val="1300"/>
              <a:buChar char="●"/>
            </a:pPr>
            <a:r>
              <a:rPr lang="en" sz="1300">
                <a:solidFill>
                  <a:srgbClr val="A4C2F4"/>
                </a:solidFill>
              </a:rPr>
              <a:t>Hard to compare works</a:t>
            </a:r>
            <a:endParaRPr sz="1300">
              <a:solidFill>
                <a:srgbClr val="A4C2F4"/>
              </a:solidFill>
            </a:endParaRPr>
          </a:p>
        </p:txBody>
      </p:sp>
      <p:sp>
        <p:nvSpPr>
          <p:cNvPr id="1173" name="Google Shape;1173;p66"/>
          <p:cNvSpPr txBox="1"/>
          <p:nvPr>
            <p:ph idx="3" type="title"/>
          </p:nvPr>
        </p:nvSpPr>
        <p:spPr>
          <a:xfrm>
            <a:off x="5401200" y="2533288"/>
            <a:ext cx="2581200" cy="738600"/>
          </a:xfrm>
          <a:prstGeom prst="rect">
            <a:avLst/>
          </a:prstGeom>
          <a:solidFill>
            <a:schemeClr val="accent2"/>
          </a:solidFill>
        </p:spPr>
        <p:txBody>
          <a:bodyPr anchorCtr="0" anchor="b" bIns="91425" lIns="91425" spcFirstLastPara="1" rIns="91425" wrap="square" tIns="91425">
            <a:noAutofit/>
          </a:bodyPr>
          <a:lstStyle/>
          <a:p>
            <a:pPr indent="0" lvl="0" marL="0" rtl="0" algn="ctr">
              <a:spcBef>
                <a:spcPts val="0"/>
              </a:spcBef>
              <a:spcAft>
                <a:spcPts val="0"/>
              </a:spcAft>
              <a:buNone/>
            </a:pPr>
            <a:r>
              <a:rPr lang="en"/>
              <a:t>Our Features and Predictive Methods</a:t>
            </a:r>
            <a:endParaRPr/>
          </a:p>
        </p:txBody>
      </p:sp>
      <p:sp>
        <p:nvSpPr>
          <p:cNvPr id="1174" name="Google Shape;1174;p66"/>
          <p:cNvSpPr txBox="1"/>
          <p:nvPr>
            <p:ph type="title"/>
          </p:nvPr>
        </p:nvSpPr>
        <p:spPr>
          <a:xfrm>
            <a:off x="1288450" y="1073838"/>
            <a:ext cx="2581200" cy="42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A4C2F4"/>
                </a:solidFill>
              </a:rPr>
              <a:t>Current Datasets</a:t>
            </a:r>
            <a:endParaRPr>
              <a:solidFill>
                <a:srgbClr val="A4C2F4"/>
              </a:solidFill>
            </a:endParaRPr>
          </a:p>
        </p:txBody>
      </p:sp>
      <p:sp>
        <p:nvSpPr>
          <p:cNvPr id="1175" name="Google Shape;1175;p66"/>
          <p:cNvSpPr txBox="1"/>
          <p:nvPr>
            <p:ph idx="1" type="subTitle"/>
          </p:nvPr>
        </p:nvSpPr>
        <p:spPr>
          <a:xfrm>
            <a:off x="1391175" y="1520013"/>
            <a:ext cx="2478600" cy="771900"/>
          </a:xfrm>
          <a:prstGeom prst="rect">
            <a:avLst/>
          </a:prstGeom>
        </p:spPr>
        <p:txBody>
          <a:bodyPr anchorCtr="0" anchor="t" bIns="0" lIns="0" spcFirstLastPara="1" rIns="0" wrap="square" tIns="0">
            <a:noAutofit/>
          </a:bodyPr>
          <a:lstStyle/>
          <a:p>
            <a:pPr indent="-311150" lvl="0" marL="457200" rtl="0" algn="l">
              <a:spcBef>
                <a:spcPts val="0"/>
              </a:spcBef>
              <a:spcAft>
                <a:spcPts val="0"/>
              </a:spcAft>
              <a:buClr>
                <a:srgbClr val="A4C2F4"/>
              </a:buClr>
              <a:buSzPts val="1300"/>
              <a:buChar char="●"/>
            </a:pPr>
            <a:r>
              <a:rPr lang="en" sz="1300">
                <a:solidFill>
                  <a:srgbClr val="A4C2F4"/>
                </a:solidFill>
              </a:rPr>
              <a:t>Small student samples</a:t>
            </a:r>
            <a:endParaRPr sz="1300">
              <a:solidFill>
                <a:srgbClr val="A4C2F4"/>
              </a:solidFill>
            </a:endParaRPr>
          </a:p>
          <a:p>
            <a:pPr indent="-311150" lvl="0" marL="457200" rtl="0" algn="l">
              <a:spcBef>
                <a:spcPts val="0"/>
              </a:spcBef>
              <a:spcAft>
                <a:spcPts val="0"/>
              </a:spcAft>
              <a:buClr>
                <a:srgbClr val="A4C2F4"/>
              </a:buClr>
              <a:buSzPts val="1300"/>
              <a:buChar char="●"/>
            </a:pPr>
            <a:r>
              <a:rPr lang="en" sz="1300">
                <a:solidFill>
                  <a:srgbClr val="A4C2F4"/>
                </a:solidFill>
              </a:rPr>
              <a:t>Hard to verify claims</a:t>
            </a:r>
            <a:endParaRPr sz="1300">
              <a:solidFill>
                <a:srgbClr val="A4C2F4"/>
              </a:solidFill>
            </a:endParaRPr>
          </a:p>
        </p:txBody>
      </p:sp>
      <p:sp>
        <p:nvSpPr>
          <p:cNvPr id="1176" name="Google Shape;1176;p66"/>
          <p:cNvSpPr txBox="1"/>
          <p:nvPr>
            <p:ph idx="3" type="title"/>
          </p:nvPr>
        </p:nvSpPr>
        <p:spPr>
          <a:xfrm>
            <a:off x="5401138" y="1073838"/>
            <a:ext cx="2581200" cy="420300"/>
          </a:xfrm>
          <a:prstGeom prst="rect">
            <a:avLst/>
          </a:prstGeom>
          <a:solidFill>
            <a:schemeClr val="accent2"/>
          </a:solidFill>
        </p:spPr>
        <p:txBody>
          <a:bodyPr anchorCtr="0" anchor="b" bIns="91425" lIns="91425" spcFirstLastPara="1" rIns="91425" wrap="square" tIns="91425">
            <a:noAutofit/>
          </a:bodyPr>
          <a:lstStyle/>
          <a:p>
            <a:pPr indent="0" lvl="0" marL="0" rtl="0" algn="ctr">
              <a:spcBef>
                <a:spcPts val="0"/>
              </a:spcBef>
              <a:spcAft>
                <a:spcPts val="0"/>
              </a:spcAft>
              <a:buNone/>
            </a:pPr>
            <a:r>
              <a:rPr lang="en"/>
              <a:t>Our Dataset</a:t>
            </a:r>
            <a:endParaRPr/>
          </a:p>
        </p:txBody>
      </p:sp>
      <p:sp>
        <p:nvSpPr>
          <p:cNvPr id="1177" name="Google Shape;1177;p6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67"/>
          <p:cNvSpPr txBox="1"/>
          <p:nvPr>
            <p:ph type="title"/>
          </p:nvPr>
        </p:nvSpPr>
        <p:spPr>
          <a:xfrm>
            <a:off x="1057200" y="1590000"/>
            <a:ext cx="7029600" cy="1963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We examine </a:t>
            </a:r>
            <a:r>
              <a:rPr lang="en" sz="2600">
                <a:highlight>
                  <a:schemeClr val="accent2"/>
                </a:highlight>
              </a:rPr>
              <a:t>how predictive</a:t>
            </a:r>
            <a:r>
              <a:rPr lang="en" sz="2600"/>
              <a:t> </a:t>
            </a:r>
            <a:r>
              <a:rPr lang="en" sz="2600"/>
              <a:t>LA </a:t>
            </a:r>
            <a:r>
              <a:rPr lang="en" sz="2600"/>
              <a:t>data features are at different </a:t>
            </a:r>
            <a:r>
              <a:rPr lang="en" sz="2600">
                <a:highlight>
                  <a:schemeClr val="accent2"/>
                </a:highlight>
              </a:rPr>
              <a:t>cut-points</a:t>
            </a:r>
            <a:r>
              <a:rPr lang="en" sz="2600"/>
              <a:t> across the </a:t>
            </a:r>
            <a:r>
              <a:rPr lang="en" sz="2600">
                <a:highlight>
                  <a:schemeClr val="accent2"/>
                </a:highlight>
              </a:rPr>
              <a:t>semester</a:t>
            </a:r>
            <a:endParaRPr sz="2600">
              <a:highlight>
                <a:schemeClr val="accent2"/>
              </a:highlight>
            </a:endParaRPr>
          </a:p>
        </p:txBody>
      </p:sp>
      <p:sp>
        <p:nvSpPr>
          <p:cNvPr id="1183" name="Google Shape;1183;p6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68"/>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Data </a:t>
            </a:r>
            <a:r>
              <a:rPr lang="en"/>
              <a:t>Aggregation Methodology</a:t>
            </a:r>
            <a:endParaRPr/>
          </a:p>
        </p:txBody>
      </p:sp>
      <p:sp>
        <p:nvSpPr>
          <p:cNvPr id="1189" name="Google Shape;1189;p6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cxnSp>
        <p:nvCxnSpPr>
          <p:cNvPr id="1190" name="Google Shape;1190;p68"/>
          <p:cNvCxnSpPr/>
          <p:nvPr/>
        </p:nvCxnSpPr>
        <p:spPr>
          <a:xfrm flipH="1" rot="10800000">
            <a:off x="1157774" y="2293590"/>
            <a:ext cx="6828600" cy="13200"/>
          </a:xfrm>
          <a:prstGeom prst="straightConnector1">
            <a:avLst/>
          </a:prstGeom>
          <a:noFill/>
          <a:ln cap="flat" cmpd="sng" w="36950">
            <a:solidFill>
              <a:schemeClr val="dk2"/>
            </a:solidFill>
            <a:prstDash val="solid"/>
            <a:round/>
            <a:headEnd len="med" w="med" type="none"/>
            <a:tailEnd len="med" w="med" type="none"/>
          </a:ln>
        </p:spPr>
      </p:cxnSp>
      <p:cxnSp>
        <p:nvCxnSpPr>
          <p:cNvPr id="1191" name="Google Shape;1191;p68"/>
          <p:cNvCxnSpPr/>
          <p:nvPr/>
        </p:nvCxnSpPr>
        <p:spPr>
          <a:xfrm>
            <a:off x="1157774" y="1946075"/>
            <a:ext cx="0" cy="708300"/>
          </a:xfrm>
          <a:prstGeom prst="straightConnector1">
            <a:avLst/>
          </a:prstGeom>
          <a:noFill/>
          <a:ln cap="flat" cmpd="sng" w="36950">
            <a:solidFill>
              <a:schemeClr val="dk2"/>
            </a:solidFill>
            <a:prstDash val="solid"/>
            <a:round/>
            <a:headEnd len="med" w="med" type="none"/>
            <a:tailEnd len="med" w="med" type="none"/>
          </a:ln>
        </p:spPr>
      </p:cxnSp>
      <p:cxnSp>
        <p:nvCxnSpPr>
          <p:cNvPr id="1192" name="Google Shape;1192;p68"/>
          <p:cNvCxnSpPr/>
          <p:nvPr/>
        </p:nvCxnSpPr>
        <p:spPr>
          <a:xfrm>
            <a:off x="4572038" y="1946075"/>
            <a:ext cx="0" cy="708300"/>
          </a:xfrm>
          <a:prstGeom prst="straightConnector1">
            <a:avLst/>
          </a:prstGeom>
          <a:noFill/>
          <a:ln cap="flat" cmpd="sng" w="36950">
            <a:solidFill>
              <a:schemeClr val="dk2"/>
            </a:solidFill>
            <a:prstDash val="solid"/>
            <a:round/>
            <a:headEnd len="med" w="med" type="none"/>
            <a:tailEnd len="med" w="med" type="none"/>
          </a:ln>
        </p:spPr>
      </p:cxnSp>
      <p:cxnSp>
        <p:nvCxnSpPr>
          <p:cNvPr id="1193" name="Google Shape;1193;p68"/>
          <p:cNvCxnSpPr/>
          <p:nvPr/>
        </p:nvCxnSpPr>
        <p:spPr>
          <a:xfrm>
            <a:off x="7986301" y="1946075"/>
            <a:ext cx="0" cy="708300"/>
          </a:xfrm>
          <a:prstGeom prst="straightConnector1">
            <a:avLst/>
          </a:prstGeom>
          <a:noFill/>
          <a:ln cap="flat" cmpd="sng" w="36950">
            <a:solidFill>
              <a:schemeClr val="dk2"/>
            </a:solidFill>
            <a:prstDash val="solid"/>
            <a:round/>
            <a:headEnd len="med" w="med" type="none"/>
            <a:tailEnd len="med" w="med" type="none"/>
          </a:ln>
        </p:spPr>
      </p:cxnSp>
      <p:cxnSp>
        <p:nvCxnSpPr>
          <p:cNvPr id="1194" name="Google Shape;1194;p68"/>
          <p:cNvCxnSpPr/>
          <p:nvPr/>
        </p:nvCxnSpPr>
        <p:spPr>
          <a:xfrm>
            <a:off x="2800132" y="1946075"/>
            <a:ext cx="0" cy="708300"/>
          </a:xfrm>
          <a:prstGeom prst="straightConnector1">
            <a:avLst/>
          </a:prstGeom>
          <a:noFill/>
          <a:ln cap="flat" cmpd="sng" w="36950">
            <a:solidFill>
              <a:schemeClr val="dk2"/>
            </a:solidFill>
            <a:prstDash val="solid"/>
            <a:round/>
            <a:headEnd len="med" w="med" type="none"/>
            <a:tailEnd len="med" w="med" type="none"/>
          </a:ln>
        </p:spPr>
      </p:cxnSp>
      <p:cxnSp>
        <p:nvCxnSpPr>
          <p:cNvPr id="1195" name="Google Shape;1195;p68"/>
          <p:cNvCxnSpPr/>
          <p:nvPr/>
        </p:nvCxnSpPr>
        <p:spPr>
          <a:xfrm>
            <a:off x="6343943" y="1946075"/>
            <a:ext cx="0" cy="708300"/>
          </a:xfrm>
          <a:prstGeom prst="straightConnector1">
            <a:avLst/>
          </a:prstGeom>
          <a:noFill/>
          <a:ln cap="flat" cmpd="sng" w="36950">
            <a:solidFill>
              <a:schemeClr val="dk2"/>
            </a:solidFill>
            <a:prstDash val="solid"/>
            <a:round/>
            <a:headEnd len="med" w="med" type="none"/>
            <a:tailEnd len="med" w="med" type="none"/>
          </a:ln>
        </p:spPr>
      </p:cxnSp>
      <p:sp>
        <p:nvSpPr>
          <p:cNvPr id="1196" name="Google Shape;1196;p68"/>
          <p:cNvSpPr txBox="1"/>
          <p:nvPr/>
        </p:nvSpPr>
        <p:spPr>
          <a:xfrm>
            <a:off x="243413" y="1403065"/>
            <a:ext cx="1828800" cy="543000"/>
          </a:xfrm>
          <a:prstGeom prst="rect">
            <a:avLst/>
          </a:prstGeom>
          <a:noFill/>
          <a:ln>
            <a:noFill/>
          </a:ln>
        </p:spPr>
        <p:txBody>
          <a:bodyPr anchorCtr="0" anchor="t" bIns="88650" lIns="88650" spcFirstLastPara="1" rIns="88650" wrap="square" tIns="88650">
            <a:noAutofit/>
          </a:bodyPr>
          <a:lstStyle/>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Start of </a:t>
            </a:r>
            <a:endParaRPr sz="1358">
              <a:solidFill>
                <a:schemeClr val="accent5"/>
              </a:solidFill>
              <a:latin typeface="Didact Gothic"/>
              <a:ea typeface="Didact Gothic"/>
              <a:cs typeface="Didact Gothic"/>
              <a:sym typeface="Didact Gothic"/>
            </a:endParaRPr>
          </a:p>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semester</a:t>
            </a:r>
            <a:endParaRPr sz="1358">
              <a:solidFill>
                <a:schemeClr val="accent5"/>
              </a:solidFill>
              <a:latin typeface="Didact Gothic"/>
              <a:ea typeface="Didact Gothic"/>
              <a:cs typeface="Didact Gothic"/>
              <a:sym typeface="Didact Gothic"/>
            </a:endParaRPr>
          </a:p>
        </p:txBody>
      </p:sp>
      <p:sp>
        <p:nvSpPr>
          <p:cNvPr id="1197" name="Google Shape;1197;p68"/>
          <p:cNvSpPr txBox="1"/>
          <p:nvPr/>
        </p:nvSpPr>
        <p:spPr>
          <a:xfrm>
            <a:off x="1885771" y="1403065"/>
            <a:ext cx="1828800" cy="543000"/>
          </a:xfrm>
          <a:prstGeom prst="rect">
            <a:avLst/>
          </a:prstGeom>
          <a:noFill/>
          <a:ln>
            <a:noFill/>
          </a:ln>
        </p:spPr>
        <p:txBody>
          <a:bodyPr anchorCtr="0" anchor="t" bIns="88650" lIns="88650" spcFirstLastPara="1" rIns="88650" wrap="square" tIns="88650">
            <a:noAutofit/>
          </a:bodyPr>
          <a:lstStyle/>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End of </a:t>
            </a:r>
            <a:endParaRPr sz="1358">
              <a:solidFill>
                <a:schemeClr val="accent5"/>
              </a:solidFill>
              <a:latin typeface="Didact Gothic"/>
              <a:ea typeface="Didact Gothic"/>
              <a:cs typeface="Didact Gothic"/>
              <a:sym typeface="Didact Gothic"/>
            </a:endParaRPr>
          </a:p>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week 2</a:t>
            </a:r>
            <a:endParaRPr sz="1358">
              <a:solidFill>
                <a:schemeClr val="accent5"/>
              </a:solidFill>
              <a:latin typeface="Didact Gothic"/>
              <a:ea typeface="Didact Gothic"/>
              <a:cs typeface="Didact Gothic"/>
              <a:sym typeface="Didact Gothic"/>
            </a:endParaRPr>
          </a:p>
        </p:txBody>
      </p:sp>
      <p:sp>
        <p:nvSpPr>
          <p:cNvPr id="1198" name="Google Shape;1198;p68"/>
          <p:cNvSpPr txBox="1"/>
          <p:nvPr/>
        </p:nvSpPr>
        <p:spPr>
          <a:xfrm>
            <a:off x="3657676" y="1403065"/>
            <a:ext cx="1828800" cy="543000"/>
          </a:xfrm>
          <a:prstGeom prst="rect">
            <a:avLst/>
          </a:prstGeom>
          <a:noFill/>
          <a:ln>
            <a:noFill/>
          </a:ln>
        </p:spPr>
        <p:txBody>
          <a:bodyPr anchorCtr="0" anchor="t" bIns="88650" lIns="88650" spcFirstLastPara="1" rIns="88650" wrap="square" tIns="88650">
            <a:noAutofit/>
          </a:bodyPr>
          <a:lstStyle/>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End of </a:t>
            </a:r>
            <a:endParaRPr sz="1358">
              <a:solidFill>
                <a:schemeClr val="accent5"/>
              </a:solidFill>
              <a:latin typeface="Didact Gothic"/>
              <a:ea typeface="Didact Gothic"/>
              <a:cs typeface="Didact Gothic"/>
              <a:sym typeface="Didact Gothic"/>
            </a:endParaRPr>
          </a:p>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week 4</a:t>
            </a:r>
            <a:endParaRPr sz="1358">
              <a:solidFill>
                <a:schemeClr val="accent5"/>
              </a:solidFill>
              <a:latin typeface="Didact Gothic"/>
              <a:ea typeface="Didact Gothic"/>
              <a:cs typeface="Didact Gothic"/>
              <a:sym typeface="Didact Gothic"/>
            </a:endParaRPr>
          </a:p>
        </p:txBody>
      </p:sp>
      <p:sp>
        <p:nvSpPr>
          <p:cNvPr id="1199" name="Google Shape;1199;p68"/>
          <p:cNvSpPr txBox="1"/>
          <p:nvPr/>
        </p:nvSpPr>
        <p:spPr>
          <a:xfrm>
            <a:off x="5429581" y="1403065"/>
            <a:ext cx="1828800" cy="543000"/>
          </a:xfrm>
          <a:prstGeom prst="rect">
            <a:avLst/>
          </a:prstGeom>
          <a:noFill/>
          <a:ln>
            <a:noFill/>
          </a:ln>
        </p:spPr>
        <p:txBody>
          <a:bodyPr anchorCtr="0" anchor="t" bIns="88650" lIns="88650" spcFirstLastPara="1" rIns="88650" wrap="square" tIns="88650">
            <a:noAutofit/>
          </a:bodyPr>
          <a:lstStyle/>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End of </a:t>
            </a:r>
            <a:endParaRPr sz="1358">
              <a:solidFill>
                <a:schemeClr val="accent5"/>
              </a:solidFill>
              <a:latin typeface="Didact Gothic"/>
              <a:ea typeface="Didact Gothic"/>
              <a:cs typeface="Didact Gothic"/>
              <a:sym typeface="Didact Gothic"/>
            </a:endParaRPr>
          </a:p>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week 6</a:t>
            </a:r>
            <a:endParaRPr sz="1358">
              <a:solidFill>
                <a:schemeClr val="accent5"/>
              </a:solidFill>
              <a:latin typeface="Didact Gothic"/>
              <a:ea typeface="Didact Gothic"/>
              <a:cs typeface="Didact Gothic"/>
              <a:sym typeface="Didact Gothic"/>
            </a:endParaRPr>
          </a:p>
        </p:txBody>
      </p:sp>
      <p:sp>
        <p:nvSpPr>
          <p:cNvPr id="1200" name="Google Shape;1200;p68"/>
          <p:cNvSpPr txBox="1"/>
          <p:nvPr/>
        </p:nvSpPr>
        <p:spPr>
          <a:xfrm>
            <a:off x="7071940" y="1403065"/>
            <a:ext cx="1828800" cy="543000"/>
          </a:xfrm>
          <a:prstGeom prst="rect">
            <a:avLst/>
          </a:prstGeom>
          <a:noFill/>
          <a:ln>
            <a:noFill/>
          </a:ln>
        </p:spPr>
        <p:txBody>
          <a:bodyPr anchorCtr="0" anchor="t" bIns="88650" lIns="88650" spcFirstLastPara="1" rIns="88650" wrap="square" tIns="88650">
            <a:noAutofit/>
          </a:bodyPr>
          <a:lstStyle/>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End of </a:t>
            </a:r>
            <a:endParaRPr sz="1358">
              <a:solidFill>
                <a:schemeClr val="accent5"/>
              </a:solidFill>
              <a:latin typeface="Didact Gothic"/>
              <a:ea typeface="Didact Gothic"/>
              <a:cs typeface="Didact Gothic"/>
              <a:sym typeface="Didact Gothic"/>
            </a:endParaRPr>
          </a:p>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week 8</a:t>
            </a:r>
            <a:endParaRPr sz="1358">
              <a:solidFill>
                <a:schemeClr val="accent5"/>
              </a:solidFill>
              <a:latin typeface="Didact Gothic"/>
              <a:ea typeface="Didact Gothic"/>
              <a:cs typeface="Didact Gothic"/>
              <a:sym typeface="Didact Gothic"/>
            </a:endParaRPr>
          </a:p>
        </p:txBody>
      </p:sp>
      <p:sp>
        <p:nvSpPr>
          <p:cNvPr id="1201" name="Google Shape;1201;p68"/>
          <p:cNvSpPr/>
          <p:nvPr/>
        </p:nvSpPr>
        <p:spPr>
          <a:xfrm rot="-5400000">
            <a:off x="1839375" y="2194425"/>
            <a:ext cx="289200" cy="1652400"/>
          </a:xfrm>
          <a:prstGeom prst="leftBracket">
            <a:avLst>
              <a:gd fmla="val 8333" name="adj"/>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Didact Gothic"/>
              <a:ea typeface="Didact Gothic"/>
              <a:cs typeface="Didact Gothic"/>
              <a:sym typeface="Didact Gothic"/>
            </a:endParaRPr>
          </a:p>
        </p:txBody>
      </p:sp>
      <p:sp>
        <p:nvSpPr>
          <p:cNvPr id="1202" name="Google Shape;1202;p68"/>
          <p:cNvSpPr/>
          <p:nvPr/>
        </p:nvSpPr>
        <p:spPr>
          <a:xfrm rot="-5400000">
            <a:off x="2733375" y="1788888"/>
            <a:ext cx="287100" cy="3438300"/>
          </a:xfrm>
          <a:prstGeom prst="leftBracket">
            <a:avLst>
              <a:gd fmla="val 8333" name="adj"/>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Didact Gothic"/>
              <a:ea typeface="Didact Gothic"/>
              <a:cs typeface="Didact Gothic"/>
              <a:sym typeface="Didact Gothic"/>
            </a:endParaRPr>
          </a:p>
        </p:txBody>
      </p:sp>
      <p:sp>
        <p:nvSpPr>
          <p:cNvPr id="1203" name="Google Shape;1203;p68"/>
          <p:cNvSpPr/>
          <p:nvPr/>
        </p:nvSpPr>
        <p:spPr>
          <a:xfrm rot="-5400000">
            <a:off x="3621075" y="1399738"/>
            <a:ext cx="287100" cy="5213700"/>
          </a:xfrm>
          <a:prstGeom prst="leftBracket">
            <a:avLst>
              <a:gd fmla="val 8333" name="adj"/>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Didact Gothic"/>
              <a:ea typeface="Didact Gothic"/>
              <a:cs typeface="Didact Gothic"/>
              <a:sym typeface="Didact Gothic"/>
            </a:endParaRPr>
          </a:p>
        </p:txBody>
      </p:sp>
      <p:sp>
        <p:nvSpPr>
          <p:cNvPr id="1204" name="Google Shape;1204;p68"/>
          <p:cNvSpPr/>
          <p:nvPr/>
        </p:nvSpPr>
        <p:spPr>
          <a:xfrm rot="-5400000">
            <a:off x="4428525" y="1081000"/>
            <a:ext cx="287100" cy="6867300"/>
          </a:xfrm>
          <a:prstGeom prst="leftBracket">
            <a:avLst>
              <a:gd fmla="val 8333" name="adj"/>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Didact Gothic"/>
              <a:ea typeface="Didact Gothic"/>
              <a:cs typeface="Didact Gothic"/>
              <a:sym typeface="Didact Gothic"/>
            </a:endParaRPr>
          </a:p>
        </p:txBody>
      </p:sp>
      <p:sp>
        <p:nvSpPr>
          <p:cNvPr id="1205" name="Google Shape;1205;p68"/>
          <p:cNvSpPr/>
          <p:nvPr/>
        </p:nvSpPr>
        <p:spPr>
          <a:xfrm>
            <a:off x="1294425" y="2807025"/>
            <a:ext cx="1379100" cy="287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Didact Gothic"/>
                <a:ea typeface="Didact Gothic"/>
                <a:cs typeface="Didact Gothic"/>
                <a:sym typeface="Didact Gothic"/>
              </a:rPr>
              <a:t>After </a:t>
            </a:r>
            <a:r>
              <a:rPr lang="en">
                <a:latin typeface="Didact Gothic"/>
                <a:ea typeface="Didact Gothic"/>
                <a:cs typeface="Didact Gothic"/>
                <a:sym typeface="Didact Gothic"/>
              </a:rPr>
              <a:t>2 weeks</a:t>
            </a:r>
            <a:endParaRPr>
              <a:latin typeface="Didact Gothic"/>
              <a:ea typeface="Didact Gothic"/>
              <a:cs typeface="Didact Gothic"/>
              <a:sym typeface="Didact Gothic"/>
            </a:endParaRPr>
          </a:p>
        </p:txBody>
      </p:sp>
      <p:sp>
        <p:nvSpPr>
          <p:cNvPr id="1206" name="Google Shape;1206;p68"/>
          <p:cNvSpPr/>
          <p:nvPr/>
        </p:nvSpPr>
        <p:spPr>
          <a:xfrm>
            <a:off x="1261875" y="3289438"/>
            <a:ext cx="3230100" cy="287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Didact Gothic"/>
                <a:ea typeface="Didact Gothic"/>
                <a:cs typeface="Didact Gothic"/>
                <a:sym typeface="Didact Gothic"/>
              </a:rPr>
              <a:t>After 4 weeks</a:t>
            </a:r>
            <a:endParaRPr>
              <a:latin typeface="Didact Gothic"/>
              <a:ea typeface="Didact Gothic"/>
              <a:cs typeface="Didact Gothic"/>
              <a:sym typeface="Didact Gothic"/>
            </a:endParaRPr>
          </a:p>
        </p:txBody>
      </p:sp>
      <p:sp>
        <p:nvSpPr>
          <p:cNvPr id="1207" name="Google Shape;1207;p68"/>
          <p:cNvSpPr/>
          <p:nvPr/>
        </p:nvSpPr>
        <p:spPr>
          <a:xfrm>
            <a:off x="1302375" y="3775813"/>
            <a:ext cx="4924500" cy="287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Didact Gothic"/>
                <a:ea typeface="Didact Gothic"/>
                <a:cs typeface="Didact Gothic"/>
                <a:sym typeface="Didact Gothic"/>
              </a:rPr>
              <a:t>After 6 weeks</a:t>
            </a:r>
            <a:endParaRPr>
              <a:latin typeface="Didact Gothic"/>
              <a:ea typeface="Didact Gothic"/>
              <a:cs typeface="Didact Gothic"/>
              <a:sym typeface="Didact Gothic"/>
            </a:endParaRPr>
          </a:p>
        </p:txBody>
      </p:sp>
      <p:sp>
        <p:nvSpPr>
          <p:cNvPr id="1208" name="Google Shape;1208;p68"/>
          <p:cNvSpPr/>
          <p:nvPr/>
        </p:nvSpPr>
        <p:spPr>
          <a:xfrm>
            <a:off x="1317375" y="4262200"/>
            <a:ext cx="6509400" cy="287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Didact Gothic"/>
                <a:ea typeface="Didact Gothic"/>
                <a:cs typeface="Didact Gothic"/>
                <a:sym typeface="Didact Gothic"/>
              </a:rPr>
              <a:t>After 8 weeks</a:t>
            </a:r>
            <a:endParaRPr>
              <a:latin typeface="Didact Gothic"/>
              <a:ea typeface="Didact Gothic"/>
              <a:cs typeface="Didact Gothic"/>
              <a:sym typeface="Didact Gothic"/>
            </a:endParaRPr>
          </a:p>
        </p:txBody>
      </p:sp>
      <p:sp>
        <p:nvSpPr>
          <p:cNvPr id="1209" name="Google Shape;1209;p68"/>
          <p:cNvSpPr txBox="1"/>
          <p:nvPr/>
        </p:nvSpPr>
        <p:spPr>
          <a:xfrm rot="-5400000">
            <a:off x="-399487" y="3236540"/>
            <a:ext cx="1828800" cy="543000"/>
          </a:xfrm>
          <a:prstGeom prst="rect">
            <a:avLst/>
          </a:prstGeom>
          <a:noFill/>
          <a:ln>
            <a:noFill/>
          </a:ln>
        </p:spPr>
        <p:txBody>
          <a:bodyPr anchorCtr="0" anchor="t" bIns="88650" lIns="88650" spcFirstLastPara="1" rIns="88650" wrap="square" tIns="88650">
            <a:noAutofit/>
          </a:bodyPr>
          <a:lstStyle/>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Aggregation </a:t>
            </a:r>
            <a:endParaRPr sz="1358">
              <a:solidFill>
                <a:schemeClr val="accent5"/>
              </a:solidFill>
              <a:latin typeface="Didact Gothic"/>
              <a:ea typeface="Didact Gothic"/>
              <a:cs typeface="Didact Gothic"/>
              <a:sym typeface="Didact Gothic"/>
            </a:endParaRPr>
          </a:p>
          <a:p>
            <a:pPr indent="0" lvl="0" marL="0" rtl="0" algn="ctr">
              <a:spcBef>
                <a:spcPts val="0"/>
              </a:spcBef>
              <a:spcAft>
                <a:spcPts val="0"/>
              </a:spcAft>
              <a:buNone/>
            </a:pPr>
            <a:r>
              <a:rPr lang="en" sz="1358">
                <a:solidFill>
                  <a:schemeClr val="accent5"/>
                </a:solidFill>
                <a:latin typeface="Didact Gothic"/>
                <a:ea typeface="Didact Gothic"/>
                <a:cs typeface="Didact Gothic"/>
                <a:sym typeface="Didact Gothic"/>
              </a:rPr>
              <a:t>“After X weeks”</a:t>
            </a:r>
            <a:endParaRPr sz="1358">
              <a:solidFill>
                <a:schemeClr val="accent5"/>
              </a:solidFill>
              <a:latin typeface="Didact Gothic"/>
              <a:ea typeface="Didact Gothic"/>
              <a:cs typeface="Didact Gothic"/>
              <a:sym typeface="Didact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sp>
        <p:nvSpPr>
          <p:cNvPr id="1214" name="Google Shape;1214;p69"/>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Bakery Evidence of Learning (EOL) Dataset</a:t>
            </a:r>
            <a:endParaRPr sz="2400"/>
          </a:p>
        </p:txBody>
      </p:sp>
      <p:sp>
        <p:nvSpPr>
          <p:cNvPr id="1215" name="Google Shape;1215;p69"/>
          <p:cNvSpPr txBox="1"/>
          <p:nvPr>
            <p:ph idx="4294967295" type="body"/>
          </p:nvPr>
        </p:nvSpPr>
        <p:spPr>
          <a:xfrm>
            <a:off x="836700" y="1228950"/>
            <a:ext cx="7699200" cy="3520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30 course sections </a:t>
            </a:r>
            <a:r>
              <a:rPr lang="en"/>
              <a:t>between the Fall 2022 and Spring 2024 semesters</a:t>
            </a:r>
            <a:endParaRPr/>
          </a:p>
          <a:p>
            <a:pPr indent="-317500" lvl="1" marL="914400" rtl="0" algn="l">
              <a:spcBef>
                <a:spcPts val="0"/>
              </a:spcBef>
              <a:spcAft>
                <a:spcPts val="0"/>
              </a:spcAft>
              <a:buSzPts val="1400"/>
              <a:buChar char="○"/>
            </a:pPr>
            <a:r>
              <a:rPr lang="en"/>
              <a:t>21  sections for non-CS majors</a:t>
            </a:r>
            <a:endParaRPr/>
          </a:p>
          <a:p>
            <a:pPr indent="-317500" lvl="1" marL="914400" rtl="0" algn="l">
              <a:spcBef>
                <a:spcPts val="0"/>
              </a:spcBef>
              <a:spcAft>
                <a:spcPts val="0"/>
              </a:spcAft>
              <a:buSzPts val="1400"/>
              <a:buChar char="○"/>
            </a:pPr>
            <a:r>
              <a:rPr lang="en"/>
              <a:t>9 sections for CS majors</a:t>
            </a:r>
            <a:endParaRPr/>
          </a:p>
        </p:txBody>
      </p:sp>
      <p:pic>
        <p:nvPicPr>
          <p:cNvPr id="1216" name="Google Shape;1216;p69"/>
          <p:cNvPicPr preferRelativeResize="0"/>
          <p:nvPr/>
        </p:nvPicPr>
        <p:blipFill>
          <a:blip r:embed="rId3">
            <a:alphaModFix/>
          </a:blip>
          <a:stretch>
            <a:fillRect/>
          </a:stretch>
        </p:blipFill>
        <p:spPr>
          <a:xfrm>
            <a:off x="4674750" y="3165250"/>
            <a:ext cx="3628400" cy="1777250"/>
          </a:xfrm>
          <a:prstGeom prst="rect">
            <a:avLst/>
          </a:prstGeom>
          <a:noFill/>
          <a:ln>
            <a:noFill/>
          </a:ln>
        </p:spPr>
      </p:pic>
      <p:sp>
        <p:nvSpPr>
          <p:cNvPr id="1217" name="Google Shape;1217;p6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70"/>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400"/>
              <a:t>Bakery Evidence of Learning (EOL) Dataset</a:t>
            </a:r>
            <a:endParaRPr sz="2400"/>
          </a:p>
        </p:txBody>
      </p:sp>
      <p:sp>
        <p:nvSpPr>
          <p:cNvPr id="1223" name="Google Shape;1223;p70"/>
          <p:cNvSpPr txBox="1"/>
          <p:nvPr>
            <p:ph idx="4294967295" type="body"/>
          </p:nvPr>
        </p:nvSpPr>
        <p:spPr>
          <a:xfrm>
            <a:off x="836700" y="1228950"/>
            <a:ext cx="7699200" cy="3520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A4C2F4"/>
              </a:buClr>
              <a:buSzPts val="1800"/>
              <a:buChar char="●"/>
            </a:pPr>
            <a:r>
              <a:rPr lang="en">
                <a:solidFill>
                  <a:srgbClr val="A4C2F4"/>
                </a:solidFill>
              </a:rPr>
              <a:t>30 course sections between the Fall 2022 and Spring 2024 semesters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21  sections for non-CS majors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9 sections for CS majors</a:t>
            </a:r>
            <a:endParaRPr>
              <a:solidFill>
                <a:srgbClr val="A4C2F4"/>
              </a:solidFill>
            </a:endParaRPr>
          </a:p>
          <a:p>
            <a:pPr indent="-342900" lvl="0" marL="457200" rtl="0" algn="l">
              <a:spcBef>
                <a:spcPts val="0"/>
              </a:spcBef>
              <a:spcAft>
                <a:spcPts val="0"/>
              </a:spcAft>
              <a:buSzPts val="1800"/>
              <a:buChar char="●"/>
            </a:pPr>
            <a:r>
              <a:rPr lang="en"/>
              <a:t>Logged every time a student compiles code for an assignment</a:t>
            </a:r>
            <a:endParaRPr/>
          </a:p>
          <a:p>
            <a:pPr indent="-317500" lvl="1" marL="914400" rtl="0" algn="l">
              <a:spcBef>
                <a:spcPts val="0"/>
              </a:spcBef>
              <a:spcAft>
                <a:spcPts val="0"/>
              </a:spcAft>
              <a:buSzPts val="1400"/>
              <a:buChar char="○"/>
            </a:pPr>
            <a:r>
              <a:rPr lang="en"/>
              <a:t>~1,200 student samples</a:t>
            </a:r>
            <a:endParaRPr/>
          </a:p>
          <a:p>
            <a:pPr indent="-317500" lvl="1" marL="914400" rtl="0" algn="l">
              <a:spcBef>
                <a:spcPts val="0"/>
              </a:spcBef>
              <a:spcAft>
                <a:spcPts val="0"/>
              </a:spcAft>
              <a:buSzPts val="1400"/>
              <a:buChar char="○"/>
            </a:pPr>
            <a:r>
              <a:rPr lang="en"/>
              <a:t>~2.2 million student compiles/ assignment submissions</a:t>
            </a:r>
            <a:endParaRPr/>
          </a:p>
          <a:p>
            <a:pPr indent="-317500" lvl="1" marL="914400" rtl="0" algn="l">
              <a:spcBef>
                <a:spcPts val="0"/>
              </a:spcBef>
              <a:spcAft>
                <a:spcPts val="0"/>
              </a:spcAft>
              <a:buSzPts val="1400"/>
              <a:buChar char="○"/>
            </a:pPr>
            <a:r>
              <a:rPr lang="en"/>
              <a:t>~15 million unique code states</a:t>
            </a:r>
            <a:endParaRPr/>
          </a:p>
        </p:txBody>
      </p:sp>
      <p:pic>
        <p:nvPicPr>
          <p:cNvPr id="1224" name="Google Shape;1224;p70"/>
          <p:cNvPicPr preferRelativeResize="0"/>
          <p:nvPr/>
        </p:nvPicPr>
        <p:blipFill>
          <a:blip r:embed="rId3">
            <a:alphaModFix/>
          </a:blip>
          <a:stretch>
            <a:fillRect/>
          </a:stretch>
        </p:blipFill>
        <p:spPr>
          <a:xfrm>
            <a:off x="4674750" y="3165250"/>
            <a:ext cx="3628400" cy="1777250"/>
          </a:xfrm>
          <a:prstGeom prst="rect">
            <a:avLst/>
          </a:prstGeom>
          <a:noFill/>
          <a:ln>
            <a:noFill/>
          </a:ln>
        </p:spPr>
      </p:pic>
      <p:sp>
        <p:nvSpPr>
          <p:cNvPr id="1225" name="Google Shape;1225;p7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71"/>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Dataset Analysis</a:t>
            </a:r>
            <a:endParaRPr/>
          </a:p>
        </p:txBody>
      </p:sp>
      <p:sp>
        <p:nvSpPr>
          <p:cNvPr id="1231" name="Google Shape;1231;p7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32" name="Google Shape;1232;p71"/>
          <p:cNvSpPr txBox="1"/>
          <p:nvPr>
            <p:ph idx="4294967295" type="body"/>
          </p:nvPr>
        </p:nvSpPr>
        <p:spPr>
          <a:xfrm>
            <a:off x="722375" y="1103450"/>
            <a:ext cx="7699200" cy="404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a:t>
            </a:r>
            <a:r>
              <a:rPr lang="en"/>
              <a:t>ocus on 14 coding assignments from </a:t>
            </a:r>
            <a:r>
              <a:rPr lang="en"/>
              <a:t>Python Bakery Curriculum, </a:t>
            </a:r>
            <a:r>
              <a:rPr lang="en"/>
              <a:t>which cover fundamental concepts like</a:t>
            </a:r>
            <a:endParaRPr/>
          </a:p>
          <a:p>
            <a:pPr indent="-317500" lvl="1" marL="914400" rtl="0" algn="l">
              <a:spcBef>
                <a:spcPts val="0"/>
              </a:spcBef>
              <a:spcAft>
                <a:spcPts val="0"/>
              </a:spcAft>
              <a:buSzPts val="1400"/>
              <a:buChar char="○"/>
            </a:pPr>
            <a:r>
              <a:rPr lang="en"/>
              <a:t>Functions</a:t>
            </a:r>
            <a:endParaRPr/>
          </a:p>
          <a:p>
            <a:pPr indent="-317500" lvl="1" marL="914400" rtl="0" algn="l">
              <a:spcBef>
                <a:spcPts val="0"/>
              </a:spcBef>
              <a:spcAft>
                <a:spcPts val="0"/>
              </a:spcAft>
              <a:buSzPts val="1400"/>
              <a:buChar char="○"/>
            </a:pPr>
            <a:r>
              <a:rPr lang="en"/>
              <a:t>If statements</a:t>
            </a:r>
            <a:endParaRPr/>
          </a:p>
          <a:p>
            <a:pPr indent="-317500" lvl="1" marL="914400" rtl="0" algn="l">
              <a:spcBef>
                <a:spcPts val="0"/>
              </a:spcBef>
              <a:spcAft>
                <a:spcPts val="0"/>
              </a:spcAft>
              <a:buSzPts val="1400"/>
              <a:buChar char="○"/>
            </a:pPr>
            <a:r>
              <a:rPr lang="en"/>
              <a:t>Data structures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sp>
        <p:nvSpPr>
          <p:cNvPr id="1237" name="Google Shape;1237;p72"/>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Dataset Analysis</a:t>
            </a:r>
            <a:endParaRPr/>
          </a:p>
        </p:txBody>
      </p:sp>
      <p:sp>
        <p:nvSpPr>
          <p:cNvPr id="1238" name="Google Shape;1238;p7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39" name="Google Shape;1239;p72"/>
          <p:cNvSpPr txBox="1"/>
          <p:nvPr>
            <p:ph idx="4294967295" type="body"/>
          </p:nvPr>
        </p:nvSpPr>
        <p:spPr>
          <a:xfrm>
            <a:off x="722375" y="1103450"/>
            <a:ext cx="7699200" cy="404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A4C2F4"/>
              </a:buClr>
              <a:buSzPts val="1800"/>
              <a:buChar char="●"/>
            </a:pPr>
            <a:r>
              <a:rPr lang="en">
                <a:solidFill>
                  <a:srgbClr val="A4C2F4"/>
                </a:solidFill>
              </a:rPr>
              <a:t>Focus on 14 coding assignments from Python Bakery Curriculum, which cover fundamental concepts like</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Functions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If statements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Data structures</a:t>
            </a:r>
            <a:endParaRPr>
              <a:solidFill>
                <a:srgbClr val="A4C2F4"/>
              </a:solidFill>
            </a:endParaRPr>
          </a:p>
          <a:p>
            <a:pPr indent="-342900" lvl="0" marL="457200" rtl="0" algn="l">
              <a:spcBef>
                <a:spcPts val="0"/>
              </a:spcBef>
              <a:spcAft>
                <a:spcPts val="0"/>
              </a:spcAft>
              <a:buSzPts val="1800"/>
              <a:buChar char="●"/>
            </a:pPr>
            <a:r>
              <a:rPr lang="en"/>
              <a:t>Pedal is an autograding framework for analyzing student code</a:t>
            </a:r>
            <a:endParaRPr/>
          </a:p>
          <a:p>
            <a:pPr indent="-317500" lvl="1" marL="914400" rtl="0" algn="l">
              <a:spcBef>
                <a:spcPts val="0"/>
              </a:spcBef>
              <a:spcAft>
                <a:spcPts val="0"/>
              </a:spcAft>
              <a:buSzPts val="1400"/>
              <a:buChar char="○"/>
            </a:pPr>
            <a:r>
              <a:rPr lang="en"/>
              <a:t>Gave feedback about unit tests, syntax errors, and other kinds of structural checks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73"/>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Data Analysis</a:t>
            </a:r>
            <a:endParaRPr/>
          </a:p>
        </p:txBody>
      </p:sp>
      <p:sp>
        <p:nvSpPr>
          <p:cNvPr id="1245" name="Google Shape;1245;p7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46" name="Google Shape;1246;p73"/>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a:t>W</a:t>
            </a:r>
            <a:r>
              <a:rPr lang="en"/>
              <a:t>e focus on coding assignments because they occur regularly throughout the semester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sp>
        <p:nvSpPr>
          <p:cNvPr id="1251" name="Google Shape;1251;p7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Data Analysis</a:t>
            </a:r>
            <a:endParaRPr/>
          </a:p>
        </p:txBody>
      </p:sp>
      <p:sp>
        <p:nvSpPr>
          <p:cNvPr id="1252" name="Google Shape;1252;p7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53" name="Google Shape;1253;p74"/>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We focus on coding assignments because they occur regularly throughout the semester</a:t>
            </a:r>
            <a:endParaRPr>
              <a:solidFill>
                <a:srgbClr val="A4C2F4"/>
              </a:solidFill>
            </a:endParaRPr>
          </a:p>
          <a:p>
            <a:pPr indent="-368300" lvl="0" marL="457200" rtl="0" algn="l">
              <a:spcBef>
                <a:spcPts val="0"/>
              </a:spcBef>
              <a:spcAft>
                <a:spcPts val="0"/>
              </a:spcAft>
              <a:buSzPts val="2200"/>
              <a:buChar char="●"/>
            </a:pPr>
            <a:r>
              <a:rPr lang="en"/>
              <a:t>Captures </a:t>
            </a:r>
            <a:r>
              <a:rPr lang="en">
                <a:highlight>
                  <a:schemeClr val="accent4"/>
                </a:highlight>
              </a:rPr>
              <a:t>more nuance</a:t>
            </a:r>
            <a:r>
              <a:rPr lang="en"/>
              <a:t> in student course progression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7" name="Shape 1257"/>
        <p:cNvGrpSpPr/>
        <p:nvPr/>
      </p:nvGrpSpPr>
      <p:grpSpPr>
        <a:xfrm>
          <a:off x="0" y="0"/>
          <a:ext cx="0" cy="0"/>
          <a:chOff x="0" y="0"/>
          <a:chExt cx="0" cy="0"/>
        </a:xfrm>
      </p:grpSpPr>
      <p:sp>
        <p:nvSpPr>
          <p:cNvPr id="1258" name="Google Shape;1258;p75"/>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Data Analysis</a:t>
            </a:r>
            <a:endParaRPr/>
          </a:p>
        </p:txBody>
      </p:sp>
      <p:sp>
        <p:nvSpPr>
          <p:cNvPr id="1259" name="Google Shape;1259;p7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60" name="Google Shape;1260;p75"/>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We focus on coding assignments because they occur regularly throughout the semester</a:t>
            </a:r>
            <a:endParaRPr>
              <a:solidFill>
                <a:srgbClr val="A4C2F4"/>
              </a:solidFill>
            </a:endParaRPr>
          </a:p>
          <a:p>
            <a:pPr indent="-368300" lvl="0" marL="457200" rtl="0" algn="l">
              <a:spcBef>
                <a:spcPts val="0"/>
              </a:spcBef>
              <a:spcAft>
                <a:spcPts val="0"/>
              </a:spcAft>
              <a:buClr>
                <a:srgbClr val="A4C2F4"/>
              </a:buClr>
              <a:buSzPts val="2200"/>
              <a:buChar char="●"/>
            </a:pPr>
            <a:r>
              <a:rPr lang="en">
                <a:solidFill>
                  <a:srgbClr val="A4C2F4"/>
                </a:solidFill>
              </a:rPr>
              <a:t>Captures </a:t>
            </a:r>
            <a:r>
              <a:rPr lang="en">
                <a:solidFill>
                  <a:srgbClr val="A4C2F4"/>
                </a:solidFill>
                <a:highlight>
                  <a:schemeClr val="accent4"/>
                </a:highlight>
              </a:rPr>
              <a:t>more nuance</a:t>
            </a:r>
            <a:r>
              <a:rPr lang="en">
                <a:solidFill>
                  <a:srgbClr val="A4C2F4"/>
                </a:solidFill>
              </a:rPr>
              <a:t> in student course progression</a:t>
            </a:r>
            <a:endParaRPr>
              <a:solidFill>
                <a:srgbClr val="A4C2F4"/>
              </a:solidFill>
            </a:endParaRPr>
          </a:p>
          <a:p>
            <a:pPr indent="-368300" lvl="0" marL="457200" rtl="0" algn="l">
              <a:spcBef>
                <a:spcPts val="0"/>
              </a:spcBef>
              <a:spcAft>
                <a:spcPts val="0"/>
              </a:spcAft>
              <a:buSzPts val="2200"/>
              <a:buChar char="●"/>
            </a:pPr>
            <a:r>
              <a:rPr lang="en"/>
              <a:t>May also reveal signs of struggle </a:t>
            </a:r>
            <a:r>
              <a:rPr lang="en">
                <a:highlight>
                  <a:schemeClr val="accent4"/>
                </a:highlight>
              </a:rPr>
              <a:t>much earlier</a:t>
            </a:r>
            <a:r>
              <a:rPr lang="en"/>
              <a:t> than exams or projects.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76"/>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Model</a:t>
            </a:r>
            <a:endParaRPr/>
          </a:p>
        </p:txBody>
      </p:sp>
      <p:sp>
        <p:nvSpPr>
          <p:cNvPr id="1266" name="Google Shape;1266;p76"/>
          <p:cNvSpPr txBox="1"/>
          <p:nvPr>
            <p:ph idx="4294967295" type="body"/>
          </p:nvPr>
        </p:nvSpPr>
        <p:spPr>
          <a:xfrm>
            <a:off x="722375" y="1103450"/>
            <a:ext cx="7699200" cy="404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G</a:t>
            </a:r>
            <a:r>
              <a:rPr lang="en"/>
              <a:t>eneralized linear mixed models (GLMMs), used in prior research</a:t>
            </a:r>
            <a:endParaRPr/>
          </a:p>
          <a:p>
            <a:pPr indent="-317500" lvl="1" marL="914400" rtl="0" algn="l">
              <a:spcBef>
                <a:spcPts val="0"/>
              </a:spcBef>
              <a:spcAft>
                <a:spcPts val="0"/>
              </a:spcAft>
              <a:buSzPts val="1400"/>
              <a:buChar char="○"/>
            </a:pPr>
            <a:r>
              <a:rPr lang="en"/>
              <a:t>Focused on logistic regression coefficients and p-values to assess the relationships between data features </a:t>
            </a:r>
            <a:r>
              <a:rPr lang="en"/>
              <a:t>and course outcomes</a:t>
            </a:r>
            <a:endParaRPr/>
          </a:p>
        </p:txBody>
      </p:sp>
      <p:sp>
        <p:nvSpPr>
          <p:cNvPr id="1267" name="Google Shape;1267;p7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77"/>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Model</a:t>
            </a:r>
            <a:endParaRPr/>
          </a:p>
        </p:txBody>
      </p:sp>
      <p:sp>
        <p:nvSpPr>
          <p:cNvPr id="1273" name="Google Shape;1273;p77"/>
          <p:cNvSpPr txBox="1"/>
          <p:nvPr>
            <p:ph idx="4294967295" type="body"/>
          </p:nvPr>
        </p:nvSpPr>
        <p:spPr>
          <a:xfrm>
            <a:off x="722375" y="1103450"/>
            <a:ext cx="7699200" cy="404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A4C2F4"/>
              </a:buClr>
              <a:buSzPts val="1800"/>
              <a:buChar char="●"/>
            </a:pPr>
            <a:r>
              <a:rPr lang="en">
                <a:solidFill>
                  <a:srgbClr val="A4C2F4"/>
                </a:solidFill>
              </a:rPr>
              <a:t>Generalized linear mixed models (GLMMs), used in prior research</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Focused on logistic regression coefficients and p-values to assess the relationships between data features and course outcomes</a:t>
            </a:r>
            <a:endParaRPr>
              <a:solidFill>
                <a:srgbClr val="A4C2F4"/>
              </a:solidFill>
            </a:endParaRPr>
          </a:p>
          <a:p>
            <a:pPr indent="-342900" lvl="0" marL="457200" rtl="0" algn="l">
              <a:spcBef>
                <a:spcPts val="0"/>
              </a:spcBef>
              <a:spcAft>
                <a:spcPts val="0"/>
              </a:spcAft>
              <a:buSzPts val="1800"/>
              <a:buChar char="●"/>
            </a:pPr>
            <a:r>
              <a:rPr lang="en"/>
              <a:t>Focus on deviance scores to assess how well our models fit the data</a:t>
            </a:r>
            <a:endParaRPr/>
          </a:p>
          <a:p>
            <a:pPr indent="-317500" lvl="1" marL="914400" rtl="0" algn="l">
              <a:spcBef>
                <a:spcPts val="0"/>
              </a:spcBef>
              <a:spcAft>
                <a:spcPts val="0"/>
              </a:spcAft>
              <a:buSzPts val="1400"/>
              <a:buChar char="○"/>
            </a:pPr>
            <a:r>
              <a:rPr lang="en"/>
              <a:t>Lower values indicate a betterfit. </a:t>
            </a:r>
            <a:endParaRPr/>
          </a:p>
        </p:txBody>
      </p:sp>
      <p:sp>
        <p:nvSpPr>
          <p:cNvPr id="1274" name="Google Shape;1274;p7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8" name="Shape 1278"/>
        <p:cNvGrpSpPr/>
        <p:nvPr/>
      </p:nvGrpSpPr>
      <p:grpSpPr>
        <a:xfrm>
          <a:off x="0" y="0"/>
          <a:ext cx="0" cy="0"/>
          <a:chOff x="0" y="0"/>
          <a:chExt cx="0" cy="0"/>
        </a:xfrm>
      </p:grpSpPr>
      <p:sp>
        <p:nvSpPr>
          <p:cNvPr id="1279" name="Google Shape;1279;p78"/>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Model</a:t>
            </a:r>
            <a:endParaRPr/>
          </a:p>
        </p:txBody>
      </p:sp>
      <p:sp>
        <p:nvSpPr>
          <p:cNvPr id="1280" name="Google Shape;1280;p78"/>
          <p:cNvSpPr txBox="1"/>
          <p:nvPr>
            <p:ph idx="4294967295" type="body"/>
          </p:nvPr>
        </p:nvSpPr>
        <p:spPr>
          <a:xfrm>
            <a:off x="722375" y="1103450"/>
            <a:ext cx="7699200" cy="404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A4C2F4"/>
              </a:buClr>
              <a:buSzPts val="1800"/>
              <a:buChar char="●"/>
            </a:pPr>
            <a:r>
              <a:rPr lang="en">
                <a:solidFill>
                  <a:srgbClr val="A4C2F4"/>
                </a:solidFill>
              </a:rPr>
              <a:t>Generalized linear mixed models (GLMMs), used in prior research</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Focused on logistic regression coefficients and p-values to assess the relationships between data features and course outcomes</a:t>
            </a:r>
            <a:endParaRPr>
              <a:solidFill>
                <a:srgbClr val="A4C2F4"/>
              </a:solidFill>
            </a:endParaRPr>
          </a:p>
          <a:p>
            <a:pPr indent="-342900" lvl="0" marL="457200" rtl="0" algn="l">
              <a:spcBef>
                <a:spcPts val="0"/>
              </a:spcBef>
              <a:spcAft>
                <a:spcPts val="0"/>
              </a:spcAft>
              <a:buClr>
                <a:srgbClr val="A4C2F4"/>
              </a:buClr>
              <a:buSzPts val="1800"/>
              <a:buChar char="●"/>
            </a:pPr>
            <a:r>
              <a:rPr lang="en">
                <a:solidFill>
                  <a:srgbClr val="A4C2F4"/>
                </a:solidFill>
              </a:rPr>
              <a:t>Focus on deviance scores to assess how well our models fit the data</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Lower values indicate a betterfit. </a:t>
            </a:r>
            <a:endParaRPr>
              <a:solidFill>
                <a:srgbClr val="A4C2F4"/>
              </a:solidFill>
            </a:endParaRPr>
          </a:p>
          <a:p>
            <a:pPr indent="-342900" lvl="0" marL="457200" rtl="0" algn="l">
              <a:spcBef>
                <a:spcPts val="0"/>
              </a:spcBef>
              <a:spcAft>
                <a:spcPts val="0"/>
              </a:spcAft>
              <a:buSzPts val="1800"/>
              <a:buChar char="●"/>
            </a:pPr>
            <a:r>
              <a:rPr lang="en"/>
              <a:t>Total of 8 separate regressions</a:t>
            </a:r>
            <a:endParaRPr/>
          </a:p>
          <a:p>
            <a:pPr indent="-317500" lvl="1" marL="914400" rtl="0" algn="l">
              <a:spcBef>
                <a:spcPts val="0"/>
              </a:spcBef>
              <a:spcAft>
                <a:spcPts val="0"/>
              </a:spcAft>
              <a:buSzPts val="1400"/>
              <a:buChar char="○"/>
            </a:pPr>
            <a:r>
              <a:rPr lang="en"/>
              <a:t>GLMM for 2, 4, 6, and 8 weeks of the semester for each of our two outcomes: final exam grades and final course grades</a:t>
            </a:r>
            <a:endParaRPr/>
          </a:p>
        </p:txBody>
      </p:sp>
      <p:sp>
        <p:nvSpPr>
          <p:cNvPr id="1281" name="Google Shape;1281;p7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5" name="Shape 1285"/>
        <p:cNvGrpSpPr/>
        <p:nvPr/>
      </p:nvGrpSpPr>
      <p:grpSpPr>
        <a:xfrm>
          <a:off x="0" y="0"/>
          <a:ext cx="0" cy="0"/>
          <a:chOff x="0" y="0"/>
          <a:chExt cx="0" cy="0"/>
        </a:xfrm>
      </p:grpSpPr>
      <p:sp>
        <p:nvSpPr>
          <p:cNvPr id="1286" name="Google Shape;1286;p79"/>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Model</a:t>
            </a:r>
            <a:endParaRPr/>
          </a:p>
        </p:txBody>
      </p:sp>
      <p:sp>
        <p:nvSpPr>
          <p:cNvPr id="1287" name="Google Shape;1287;p79"/>
          <p:cNvSpPr txBox="1"/>
          <p:nvPr>
            <p:ph idx="4294967295" type="body"/>
          </p:nvPr>
        </p:nvSpPr>
        <p:spPr>
          <a:xfrm>
            <a:off x="722375" y="1103450"/>
            <a:ext cx="7699200" cy="404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A4C2F4"/>
              </a:buClr>
              <a:buSzPts val="1800"/>
              <a:buChar char="●"/>
            </a:pPr>
            <a:r>
              <a:rPr lang="en">
                <a:solidFill>
                  <a:srgbClr val="A4C2F4"/>
                </a:solidFill>
              </a:rPr>
              <a:t>Generalized linear mixed models (GLMMs), used in prior research</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Focused on logistic regression coefficients and p-values to assess the relationships between data features and outcomes</a:t>
            </a:r>
            <a:endParaRPr>
              <a:solidFill>
                <a:srgbClr val="A4C2F4"/>
              </a:solidFill>
            </a:endParaRPr>
          </a:p>
          <a:p>
            <a:pPr indent="-342900" lvl="0" marL="457200" rtl="0" algn="l">
              <a:spcBef>
                <a:spcPts val="0"/>
              </a:spcBef>
              <a:spcAft>
                <a:spcPts val="0"/>
              </a:spcAft>
              <a:buClr>
                <a:srgbClr val="A4C2F4"/>
              </a:buClr>
              <a:buSzPts val="1800"/>
              <a:buChar char="●"/>
            </a:pPr>
            <a:r>
              <a:rPr lang="en">
                <a:solidFill>
                  <a:srgbClr val="A4C2F4"/>
                </a:solidFill>
              </a:rPr>
              <a:t>Focus on deviance scores to assess how well our models fit the data</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Lower values indicate a betterfit. </a:t>
            </a:r>
            <a:endParaRPr>
              <a:solidFill>
                <a:srgbClr val="A4C2F4"/>
              </a:solidFill>
            </a:endParaRPr>
          </a:p>
          <a:p>
            <a:pPr indent="-342900" lvl="0" marL="457200" rtl="0" algn="l">
              <a:spcBef>
                <a:spcPts val="0"/>
              </a:spcBef>
              <a:spcAft>
                <a:spcPts val="0"/>
              </a:spcAft>
              <a:buClr>
                <a:srgbClr val="A4C2F4"/>
              </a:buClr>
              <a:buSzPts val="1800"/>
              <a:buChar char="●"/>
            </a:pPr>
            <a:r>
              <a:rPr lang="en">
                <a:solidFill>
                  <a:srgbClr val="A4C2F4"/>
                </a:solidFill>
              </a:rPr>
              <a:t>Total of 8 separate regressions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GLMM for 2, 4, 6, and 8 weeks of the semester for each of our two outcomes: final exam grades and final course grades</a:t>
            </a:r>
            <a:endParaRPr>
              <a:solidFill>
                <a:srgbClr val="A4C2F4"/>
              </a:solidFill>
            </a:endParaRPr>
          </a:p>
          <a:p>
            <a:pPr indent="-342900" lvl="0" marL="457200" rtl="0" algn="l">
              <a:spcBef>
                <a:spcPts val="0"/>
              </a:spcBef>
              <a:spcAft>
                <a:spcPts val="0"/>
              </a:spcAft>
              <a:buSzPts val="1800"/>
              <a:buChar char="●"/>
            </a:pPr>
            <a:r>
              <a:rPr lang="en"/>
              <a:t>Benjamini-Hochberg procedure to account for the false discovery rate</a:t>
            </a:r>
            <a:endParaRPr/>
          </a:p>
        </p:txBody>
      </p:sp>
      <p:sp>
        <p:nvSpPr>
          <p:cNvPr id="1288" name="Google Shape;1288;p7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80"/>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 Predicting Final </a:t>
            </a:r>
            <a:r>
              <a:rPr lang="en" u="sng"/>
              <a:t>Exam</a:t>
            </a:r>
            <a:r>
              <a:rPr lang="en"/>
              <a:t> Grades</a:t>
            </a:r>
            <a:endParaRPr/>
          </a:p>
        </p:txBody>
      </p:sp>
      <p:sp>
        <p:nvSpPr>
          <p:cNvPr id="1294" name="Google Shape;1294;p80"/>
          <p:cNvSpPr txBox="1"/>
          <p:nvPr>
            <p:ph idx="1" type="body"/>
          </p:nvPr>
        </p:nvSpPr>
        <p:spPr>
          <a:xfrm>
            <a:off x="5214500" y="1103450"/>
            <a:ext cx="4129800" cy="32445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300"/>
              <a:t>Statistically significant across </a:t>
            </a:r>
            <a:r>
              <a:rPr lang="en" sz="1300">
                <a:highlight>
                  <a:schemeClr val="accent3"/>
                </a:highlight>
              </a:rPr>
              <a:t>all cut-points</a:t>
            </a:r>
            <a:endParaRPr sz="1300">
              <a:highlight>
                <a:schemeClr val="accent3"/>
              </a:highlight>
            </a:endParaRPr>
          </a:p>
          <a:p>
            <a:pPr indent="-298450" lvl="1" marL="914400" rtl="0" algn="l">
              <a:spcBef>
                <a:spcPts val="0"/>
              </a:spcBef>
              <a:spcAft>
                <a:spcPts val="0"/>
              </a:spcAft>
              <a:buSzPts val="1100"/>
              <a:buChar char="○"/>
            </a:pPr>
            <a:r>
              <a:rPr lang="en" sz="1100"/>
              <a:t>Accuracy in unit test problems</a:t>
            </a:r>
            <a:endParaRPr sz="1100"/>
          </a:p>
          <a:p>
            <a:pPr indent="-298450" lvl="1" marL="914400" rtl="0" algn="l">
              <a:spcBef>
                <a:spcPts val="0"/>
              </a:spcBef>
              <a:spcAft>
                <a:spcPts val="0"/>
              </a:spcAft>
              <a:buSzPts val="1100"/>
              <a:buChar char="○"/>
            </a:pPr>
            <a:r>
              <a:rPr lang="en" sz="1100"/>
              <a:t>Amount of syntax errors</a:t>
            </a:r>
            <a:endParaRPr sz="1100"/>
          </a:p>
          <a:p>
            <a:pPr indent="-349250" lvl="0" marL="457200" rtl="0" algn="l">
              <a:spcBef>
                <a:spcPts val="0"/>
              </a:spcBef>
              <a:spcAft>
                <a:spcPts val="0"/>
              </a:spcAft>
              <a:buSzPts val="1900"/>
              <a:buChar char="●"/>
            </a:pPr>
            <a:r>
              <a:rPr lang="en" sz="1300"/>
              <a:t>Statistically significant at a </a:t>
            </a:r>
            <a:r>
              <a:rPr lang="en" sz="1300">
                <a:highlight>
                  <a:schemeClr val="lt2"/>
                </a:highlight>
              </a:rPr>
              <a:t>subset of cut-points</a:t>
            </a:r>
            <a:endParaRPr sz="1300">
              <a:highlight>
                <a:schemeClr val="lt2"/>
              </a:highlight>
            </a:endParaRPr>
          </a:p>
          <a:p>
            <a:pPr indent="-298450" lvl="1" marL="914400" rtl="0" algn="l">
              <a:spcBef>
                <a:spcPts val="0"/>
              </a:spcBef>
              <a:spcAft>
                <a:spcPts val="0"/>
              </a:spcAft>
              <a:buSzPts val="1100"/>
              <a:buChar char="○"/>
            </a:pPr>
            <a:r>
              <a:rPr lang="en" sz="1100"/>
              <a:t>How early a student starts an assignment </a:t>
            </a:r>
            <a:endParaRPr sz="1100"/>
          </a:p>
          <a:p>
            <a:pPr indent="-298450" lvl="2" marL="1371600" rtl="0" algn="l">
              <a:spcBef>
                <a:spcPts val="0"/>
              </a:spcBef>
              <a:spcAft>
                <a:spcPts val="0"/>
              </a:spcAft>
              <a:buSzPts val="1100"/>
              <a:buChar char="■"/>
            </a:pPr>
            <a:r>
              <a:rPr lang="en" sz="1100"/>
              <a:t>(after 2, 4, and 6 weeks) </a:t>
            </a:r>
            <a:endParaRPr sz="1100"/>
          </a:p>
          <a:p>
            <a:pPr indent="-298450" lvl="1" marL="914400" rtl="0" algn="l">
              <a:spcBef>
                <a:spcPts val="0"/>
              </a:spcBef>
              <a:spcAft>
                <a:spcPts val="0"/>
              </a:spcAft>
              <a:buSzPts val="1100"/>
              <a:buChar char="○"/>
            </a:pPr>
            <a:r>
              <a:rPr lang="en" sz="1100"/>
              <a:t>Whether a student experiences wheel-spinning </a:t>
            </a:r>
            <a:endParaRPr sz="1100"/>
          </a:p>
          <a:p>
            <a:pPr indent="-298450" lvl="2" marL="1371600" rtl="0" algn="l">
              <a:spcBef>
                <a:spcPts val="0"/>
              </a:spcBef>
              <a:spcAft>
                <a:spcPts val="0"/>
              </a:spcAft>
              <a:buSzPts val="1100"/>
              <a:buChar char="■"/>
            </a:pPr>
            <a:r>
              <a:rPr lang="en" sz="1100"/>
              <a:t>(after weeks 6 and 8)</a:t>
            </a:r>
            <a:endParaRPr sz="1100"/>
          </a:p>
          <a:p>
            <a:pPr indent="-298450" lvl="1" marL="914400" rtl="0" algn="l">
              <a:spcBef>
                <a:spcPts val="0"/>
              </a:spcBef>
              <a:spcAft>
                <a:spcPts val="0"/>
              </a:spcAft>
              <a:buSzPts val="1100"/>
              <a:buChar char="○"/>
            </a:pPr>
            <a:r>
              <a:rPr lang="en" sz="1100"/>
              <a:t>How many missing assignments </a:t>
            </a:r>
            <a:endParaRPr sz="1100"/>
          </a:p>
          <a:p>
            <a:pPr indent="-298450" lvl="2" marL="1371600" rtl="0" algn="l">
              <a:spcBef>
                <a:spcPts val="0"/>
              </a:spcBef>
              <a:spcAft>
                <a:spcPts val="0"/>
              </a:spcAft>
              <a:buSzPts val="1100"/>
              <a:buChar char="■"/>
            </a:pPr>
            <a:r>
              <a:rPr lang="en" sz="1100"/>
              <a:t>(after 2 and 4 weeks) </a:t>
            </a:r>
            <a:endParaRPr sz="1100"/>
          </a:p>
          <a:p>
            <a:pPr indent="-349250" lvl="0" marL="457200" rtl="0" algn="l">
              <a:spcBef>
                <a:spcPts val="0"/>
              </a:spcBef>
              <a:spcAft>
                <a:spcPts val="0"/>
              </a:spcAft>
              <a:buSzPts val="1900"/>
              <a:buChar char="●"/>
            </a:pPr>
            <a:r>
              <a:rPr lang="en" sz="1300"/>
              <a:t>Decreasing deviance scores → </a:t>
            </a:r>
            <a:endParaRPr sz="1300"/>
          </a:p>
          <a:p>
            <a:pPr indent="-298450" lvl="1" marL="914400" rtl="0" algn="l">
              <a:spcBef>
                <a:spcPts val="0"/>
              </a:spcBef>
              <a:spcAft>
                <a:spcPts val="0"/>
              </a:spcAft>
              <a:buSzPts val="1100"/>
              <a:buChar char="○"/>
            </a:pPr>
            <a:r>
              <a:rPr lang="en" sz="1100"/>
              <a:t>Model fits better with more semester data</a:t>
            </a:r>
            <a:endParaRPr sz="1300"/>
          </a:p>
        </p:txBody>
      </p:sp>
      <p:sp>
        <p:nvSpPr>
          <p:cNvPr id="1295" name="Google Shape;1295;p8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96" name="Google Shape;1296;p80" title="Chart"/>
          <p:cNvPicPr preferRelativeResize="0"/>
          <p:nvPr/>
        </p:nvPicPr>
        <p:blipFill>
          <a:blip r:embed="rId3">
            <a:alphaModFix/>
          </a:blip>
          <a:stretch>
            <a:fillRect/>
          </a:stretch>
        </p:blipFill>
        <p:spPr>
          <a:xfrm>
            <a:off x="172475" y="1103450"/>
            <a:ext cx="5153626" cy="3431349"/>
          </a:xfrm>
          <a:prstGeom prst="rect">
            <a:avLst/>
          </a:prstGeom>
          <a:noFill/>
          <a:ln>
            <a:noFill/>
          </a:ln>
        </p:spPr>
      </p:pic>
      <p:sp>
        <p:nvSpPr>
          <p:cNvPr id="1297" name="Google Shape;1297;p80"/>
          <p:cNvSpPr txBox="1"/>
          <p:nvPr/>
        </p:nvSpPr>
        <p:spPr>
          <a:xfrm>
            <a:off x="928725" y="190707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298" name="Google Shape;1298;p80"/>
          <p:cNvSpPr txBox="1"/>
          <p:nvPr/>
        </p:nvSpPr>
        <p:spPr>
          <a:xfrm>
            <a:off x="1067675" y="187772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299" name="Google Shape;1299;p80"/>
          <p:cNvSpPr txBox="1"/>
          <p:nvPr/>
        </p:nvSpPr>
        <p:spPr>
          <a:xfrm>
            <a:off x="1206600" y="187772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0" name="Google Shape;1300;p80"/>
          <p:cNvSpPr txBox="1"/>
          <p:nvPr/>
        </p:nvSpPr>
        <p:spPr>
          <a:xfrm>
            <a:off x="1339400" y="187772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1" name="Google Shape;1301;p80"/>
          <p:cNvSpPr txBox="1"/>
          <p:nvPr/>
        </p:nvSpPr>
        <p:spPr>
          <a:xfrm>
            <a:off x="1766900" y="288935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2" name="Google Shape;1302;p80"/>
          <p:cNvSpPr txBox="1"/>
          <p:nvPr/>
        </p:nvSpPr>
        <p:spPr>
          <a:xfrm>
            <a:off x="1909175" y="288935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3" name="Google Shape;1303;p80"/>
          <p:cNvSpPr txBox="1"/>
          <p:nvPr/>
        </p:nvSpPr>
        <p:spPr>
          <a:xfrm>
            <a:off x="2621900" y="220185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4" name="Google Shape;1304;p80"/>
          <p:cNvSpPr txBox="1"/>
          <p:nvPr/>
        </p:nvSpPr>
        <p:spPr>
          <a:xfrm>
            <a:off x="2194400" y="364067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5" name="Google Shape;1305;p80"/>
          <p:cNvSpPr txBox="1"/>
          <p:nvPr/>
        </p:nvSpPr>
        <p:spPr>
          <a:xfrm>
            <a:off x="2061575" y="324707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6" name="Google Shape;1306;p80"/>
          <p:cNvSpPr txBox="1"/>
          <p:nvPr/>
        </p:nvSpPr>
        <p:spPr>
          <a:xfrm>
            <a:off x="2759400" y="220185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7" name="Google Shape;1307;p80"/>
          <p:cNvSpPr txBox="1"/>
          <p:nvPr/>
        </p:nvSpPr>
        <p:spPr>
          <a:xfrm>
            <a:off x="2896925" y="220185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8" name="Google Shape;1308;p80"/>
          <p:cNvSpPr txBox="1"/>
          <p:nvPr/>
        </p:nvSpPr>
        <p:spPr>
          <a:xfrm>
            <a:off x="4277950" y="187772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09" name="Google Shape;1309;p80"/>
          <p:cNvSpPr txBox="1"/>
          <p:nvPr/>
        </p:nvSpPr>
        <p:spPr>
          <a:xfrm>
            <a:off x="4420200" y="187772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10" name="Google Shape;1310;p80"/>
          <p:cNvSpPr txBox="1"/>
          <p:nvPr/>
        </p:nvSpPr>
        <p:spPr>
          <a:xfrm>
            <a:off x="3713388" y="216717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11" name="Google Shape;1311;p80"/>
          <p:cNvSpPr txBox="1"/>
          <p:nvPr/>
        </p:nvSpPr>
        <p:spPr>
          <a:xfrm>
            <a:off x="3850438" y="220185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8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 Predicting Final </a:t>
            </a:r>
            <a:r>
              <a:rPr lang="en" u="sng"/>
              <a:t>Course</a:t>
            </a:r>
            <a:r>
              <a:rPr lang="en"/>
              <a:t> Grades</a:t>
            </a:r>
            <a:endParaRPr/>
          </a:p>
        </p:txBody>
      </p:sp>
      <p:sp>
        <p:nvSpPr>
          <p:cNvPr id="1317" name="Google Shape;1317;p81"/>
          <p:cNvSpPr txBox="1"/>
          <p:nvPr>
            <p:ph idx="1" type="body"/>
          </p:nvPr>
        </p:nvSpPr>
        <p:spPr>
          <a:xfrm>
            <a:off x="5199100" y="1210950"/>
            <a:ext cx="4261800" cy="34314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300"/>
              <a:t>Statistically </a:t>
            </a:r>
            <a:r>
              <a:rPr lang="en" sz="1300"/>
              <a:t>significant</a:t>
            </a:r>
            <a:r>
              <a:rPr lang="en" sz="1300"/>
              <a:t> across </a:t>
            </a:r>
            <a:r>
              <a:rPr lang="en" sz="1300">
                <a:highlight>
                  <a:schemeClr val="accent3"/>
                </a:highlight>
              </a:rPr>
              <a:t>all cut-points</a:t>
            </a:r>
            <a:endParaRPr sz="1300">
              <a:highlight>
                <a:schemeClr val="accent3"/>
              </a:highlight>
            </a:endParaRPr>
          </a:p>
          <a:p>
            <a:pPr indent="-298450" lvl="1" marL="914400" rtl="0" algn="l">
              <a:spcBef>
                <a:spcPts val="0"/>
              </a:spcBef>
              <a:spcAft>
                <a:spcPts val="0"/>
              </a:spcAft>
              <a:buSzPts val="1100"/>
              <a:buChar char="○"/>
            </a:pPr>
            <a:r>
              <a:rPr lang="en" sz="1100"/>
              <a:t>Accuracy in unit test problems</a:t>
            </a:r>
            <a:endParaRPr sz="1100"/>
          </a:p>
          <a:p>
            <a:pPr indent="-298450" lvl="1" marL="914400" rtl="0" algn="l">
              <a:spcBef>
                <a:spcPts val="0"/>
              </a:spcBef>
              <a:spcAft>
                <a:spcPts val="0"/>
              </a:spcAft>
              <a:buSzPts val="1100"/>
              <a:buChar char="○"/>
            </a:pPr>
            <a:r>
              <a:rPr lang="en" sz="1100"/>
              <a:t>H</a:t>
            </a:r>
            <a:r>
              <a:rPr lang="en" sz="1100"/>
              <a:t>ow early a student starts an assignment</a:t>
            </a:r>
            <a:endParaRPr sz="1100"/>
          </a:p>
          <a:p>
            <a:pPr indent="-298450" lvl="1" marL="914400" rtl="0" algn="l">
              <a:spcBef>
                <a:spcPts val="0"/>
              </a:spcBef>
              <a:spcAft>
                <a:spcPts val="0"/>
              </a:spcAft>
              <a:buSzPts val="1100"/>
              <a:buChar char="○"/>
            </a:pPr>
            <a:r>
              <a:rPr lang="en" sz="1100"/>
              <a:t>How many missing assignments</a:t>
            </a:r>
            <a:endParaRPr sz="1100"/>
          </a:p>
          <a:p>
            <a:pPr indent="-349250" lvl="0" marL="457200" rtl="0" algn="l">
              <a:spcBef>
                <a:spcPts val="0"/>
              </a:spcBef>
              <a:spcAft>
                <a:spcPts val="0"/>
              </a:spcAft>
              <a:buSzPts val="1900"/>
              <a:buChar char="●"/>
            </a:pPr>
            <a:r>
              <a:rPr lang="en" sz="1300"/>
              <a:t>Statistically significant at a </a:t>
            </a:r>
            <a:r>
              <a:rPr lang="en" sz="1300">
                <a:highlight>
                  <a:schemeClr val="accent4"/>
                </a:highlight>
              </a:rPr>
              <a:t>subset of cut-points</a:t>
            </a:r>
            <a:endParaRPr sz="1300">
              <a:highlight>
                <a:schemeClr val="accent4"/>
              </a:highlight>
            </a:endParaRPr>
          </a:p>
          <a:p>
            <a:pPr indent="-298450" lvl="1" marL="914400" rtl="0" algn="l">
              <a:spcBef>
                <a:spcPts val="0"/>
              </a:spcBef>
              <a:spcAft>
                <a:spcPts val="0"/>
              </a:spcAft>
              <a:buSzPts val="1100"/>
              <a:buChar char="○"/>
            </a:pPr>
            <a:r>
              <a:rPr lang="en" sz="1100"/>
              <a:t>Amount of syntax errors </a:t>
            </a:r>
            <a:endParaRPr sz="1100"/>
          </a:p>
          <a:p>
            <a:pPr indent="-298450" lvl="2" marL="1371600" rtl="0" algn="l">
              <a:spcBef>
                <a:spcPts val="0"/>
              </a:spcBef>
              <a:spcAft>
                <a:spcPts val="0"/>
              </a:spcAft>
              <a:buSzPts val="1100"/>
              <a:buChar char="■"/>
            </a:pPr>
            <a:r>
              <a:rPr lang="en" sz="1100"/>
              <a:t>(after weeks 4, 6, and 8)</a:t>
            </a:r>
            <a:endParaRPr sz="1100"/>
          </a:p>
          <a:p>
            <a:pPr indent="-298450" lvl="1" marL="914400" rtl="0" algn="l">
              <a:spcBef>
                <a:spcPts val="0"/>
              </a:spcBef>
              <a:spcAft>
                <a:spcPts val="0"/>
              </a:spcAft>
              <a:buSzPts val="1100"/>
              <a:buChar char="○"/>
            </a:pPr>
            <a:r>
              <a:rPr lang="en" sz="1100"/>
              <a:t>Whether a student got 100% on an assignment </a:t>
            </a:r>
            <a:endParaRPr sz="1100"/>
          </a:p>
          <a:p>
            <a:pPr indent="-298450" lvl="2" marL="1371600" rtl="0" algn="l">
              <a:spcBef>
                <a:spcPts val="0"/>
              </a:spcBef>
              <a:spcAft>
                <a:spcPts val="0"/>
              </a:spcAft>
              <a:buSzPts val="1100"/>
              <a:buChar char="■"/>
            </a:pPr>
            <a:r>
              <a:rPr lang="en" sz="1100"/>
              <a:t>(after weeks 2 and 4)</a:t>
            </a:r>
            <a:endParaRPr sz="1100"/>
          </a:p>
          <a:p>
            <a:pPr indent="-298450" lvl="1" marL="914400" rtl="0" algn="l">
              <a:spcBef>
                <a:spcPts val="0"/>
              </a:spcBef>
              <a:spcAft>
                <a:spcPts val="0"/>
              </a:spcAft>
              <a:buSzPts val="1100"/>
              <a:buChar char="○"/>
            </a:pPr>
            <a:r>
              <a:rPr lang="en" sz="1100"/>
              <a:t>Number of coding sessions </a:t>
            </a:r>
            <a:endParaRPr sz="1100"/>
          </a:p>
          <a:p>
            <a:pPr indent="-298450" lvl="2" marL="1371600" rtl="0" algn="l">
              <a:spcBef>
                <a:spcPts val="0"/>
              </a:spcBef>
              <a:spcAft>
                <a:spcPts val="0"/>
              </a:spcAft>
              <a:buSzPts val="1100"/>
              <a:buChar char="■"/>
            </a:pPr>
            <a:r>
              <a:rPr lang="en" sz="1100"/>
              <a:t>(after weeks 2 and 4)</a:t>
            </a:r>
            <a:endParaRPr sz="1100"/>
          </a:p>
          <a:p>
            <a:pPr indent="-349250" lvl="0" marL="457200" rtl="0" algn="l">
              <a:spcBef>
                <a:spcPts val="0"/>
              </a:spcBef>
              <a:spcAft>
                <a:spcPts val="0"/>
              </a:spcAft>
              <a:buSzPts val="1900"/>
              <a:buChar char="●"/>
            </a:pPr>
            <a:r>
              <a:rPr lang="en" sz="1300"/>
              <a:t>Decreasing deviance scores → </a:t>
            </a:r>
            <a:endParaRPr sz="1300"/>
          </a:p>
          <a:p>
            <a:pPr indent="-298450" lvl="1" marL="914400" rtl="0" algn="l">
              <a:spcBef>
                <a:spcPts val="0"/>
              </a:spcBef>
              <a:spcAft>
                <a:spcPts val="0"/>
              </a:spcAft>
              <a:buSzPts val="1100"/>
              <a:buChar char="○"/>
            </a:pPr>
            <a:r>
              <a:rPr lang="en" sz="1100"/>
              <a:t>Model fits better with more semester data</a:t>
            </a:r>
            <a:endParaRPr sz="1100"/>
          </a:p>
          <a:p>
            <a:pPr indent="-298450" lvl="1" marL="914400" rtl="0" algn="l">
              <a:spcBef>
                <a:spcPts val="0"/>
              </a:spcBef>
              <a:spcAft>
                <a:spcPts val="0"/>
              </a:spcAft>
              <a:buSzPts val="1100"/>
              <a:buChar char="○"/>
            </a:pPr>
            <a:r>
              <a:rPr lang="en" sz="1100"/>
              <a:t>Model fits better with final course grade</a:t>
            </a:r>
            <a:endParaRPr sz="1100"/>
          </a:p>
          <a:p>
            <a:pPr indent="0" lvl="0" marL="457200" rtl="0" algn="l">
              <a:spcBef>
                <a:spcPts val="1600"/>
              </a:spcBef>
              <a:spcAft>
                <a:spcPts val="1600"/>
              </a:spcAft>
              <a:buNone/>
            </a:pPr>
            <a:r>
              <a:t/>
            </a:r>
            <a:endParaRPr sz="1100"/>
          </a:p>
        </p:txBody>
      </p:sp>
      <p:pic>
        <p:nvPicPr>
          <p:cNvPr id="1318" name="Google Shape;1318;p81" title="Chart"/>
          <p:cNvPicPr preferRelativeResize="0"/>
          <p:nvPr/>
        </p:nvPicPr>
        <p:blipFill>
          <a:blip r:embed="rId3">
            <a:alphaModFix/>
          </a:blip>
          <a:stretch>
            <a:fillRect/>
          </a:stretch>
        </p:blipFill>
        <p:spPr>
          <a:xfrm>
            <a:off x="172475" y="1103450"/>
            <a:ext cx="5153626" cy="3431349"/>
          </a:xfrm>
          <a:prstGeom prst="rect">
            <a:avLst/>
          </a:prstGeom>
          <a:noFill/>
          <a:ln>
            <a:noFill/>
          </a:ln>
        </p:spPr>
      </p:pic>
      <p:sp>
        <p:nvSpPr>
          <p:cNvPr id="1319" name="Google Shape;1319;p8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20" name="Google Shape;1320;p81"/>
          <p:cNvSpPr txBox="1"/>
          <p:nvPr/>
        </p:nvSpPr>
        <p:spPr>
          <a:xfrm>
            <a:off x="829250" y="219440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1" name="Google Shape;1321;p81"/>
          <p:cNvSpPr txBox="1"/>
          <p:nvPr/>
        </p:nvSpPr>
        <p:spPr>
          <a:xfrm>
            <a:off x="1080650" y="209420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2" name="Google Shape;1322;p81"/>
          <p:cNvSpPr txBox="1"/>
          <p:nvPr/>
        </p:nvSpPr>
        <p:spPr>
          <a:xfrm>
            <a:off x="1205075" y="209420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3" name="Google Shape;1323;p81"/>
          <p:cNvSpPr txBox="1"/>
          <p:nvPr/>
        </p:nvSpPr>
        <p:spPr>
          <a:xfrm>
            <a:off x="961975" y="213425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4" name="Google Shape;1324;p81"/>
          <p:cNvSpPr txBox="1"/>
          <p:nvPr/>
        </p:nvSpPr>
        <p:spPr>
          <a:xfrm>
            <a:off x="1540550" y="266167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5" name="Google Shape;1325;p81"/>
          <p:cNvSpPr txBox="1"/>
          <p:nvPr/>
        </p:nvSpPr>
        <p:spPr>
          <a:xfrm>
            <a:off x="1658125" y="266167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6" name="Google Shape;1326;p81"/>
          <p:cNvSpPr txBox="1"/>
          <p:nvPr/>
        </p:nvSpPr>
        <p:spPr>
          <a:xfrm>
            <a:off x="1778650" y="266167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7" name="Google Shape;1327;p81"/>
          <p:cNvSpPr txBox="1"/>
          <p:nvPr/>
        </p:nvSpPr>
        <p:spPr>
          <a:xfrm>
            <a:off x="1921225" y="263807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8" name="Google Shape;1328;p81"/>
          <p:cNvSpPr txBox="1"/>
          <p:nvPr/>
        </p:nvSpPr>
        <p:spPr>
          <a:xfrm>
            <a:off x="2263900" y="205380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29" name="Google Shape;1329;p81"/>
          <p:cNvSpPr txBox="1"/>
          <p:nvPr/>
        </p:nvSpPr>
        <p:spPr>
          <a:xfrm>
            <a:off x="2381650" y="195220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0" name="Google Shape;1330;p81"/>
          <p:cNvSpPr txBox="1"/>
          <p:nvPr/>
        </p:nvSpPr>
        <p:spPr>
          <a:xfrm>
            <a:off x="2500888" y="192332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1" name="Google Shape;1331;p81"/>
          <p:cNvSpPr txBox="1"/>
          <p:nvPr/>
        </p:nvSpPr>
        <p:spPr>
          <a:xfrm>
            <a:off x="2630188" y="205380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2" name="Google Shape;1332;p81"/>
          <p:cNvSpPr txBox="1"/>
          <p:nvPr/>
        </p:nvSpPr>
        <p:spPr>
          <a:xfrm>
            <a:off x="3105313" y="308722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3" name="Google Shape;1333;p81"/>
          <p:cNvSpPr txBox="1"/>
          <p:nvPr/>
        </p:nvSpPr>
        <p:spPr>
          <a:xfrm>
            <a:off x="3218038" y="3342800"/>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4" name="Google Shape;1334;p81"/>
          <p:cNvSpPr txBox="1"/>
          <p:nvPr/>
        </p:nvSpPr>
        <p:spPr>
          <a:xfrm>
            <a:off x="3330763" y="3680825"/>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5" name="Google Shape;1335;p81"/>
          <p:cNvSpPr txBox="1"/>
          <p:nvPr/>
        </p:nvSpPr>
        <p:spPr>
          <a:xfrm>
            <a:off x="3698538" y="2268063"/>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6" name="Google Shape;1336;p81"/>
          <p:cNvSpPr txBox="1"/>
          <p:nvPr/>
        </p:nvSpPr>
        <p:spPr>
          <a:xfrm>
            <a:off x="3821863" y="2268063"/>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7" name="Google Shape;1337;p81"/>
          <p:cNvSpPr txBox="1"/>
          <p:nvPr/>
        </p:nvSpPr>
        <p:spPr>
          <a:xfrm>
            <a:off x="4448338" y="2487788"/>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
        <p:nvSpPr>
          <p:cNvPr id="1338" name="Google Shape;1338;p81"/>
          <p:cNvSpPr txBox="1"/>
          <p:nvPr/>
        </p:nvSpPr>
        <p:spPr>
          <a:xfrm>
            <a:off x="4572613" y="2487788"/>
            <a:ext cx="4275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a:t>
            </a:r>
            <a:endParaRPr sz="1800">
              <a:solidFill>
                <a:schemeClr val="accent5"/>
              </a:solidFill>
              <a:latin typeface="Didact Gothic"/>
              <a:ea typeface="Didact Gothic"/>
              <a:cs typeface="Didact Gothic"/>
              <a:sym typeface="Didact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82"/>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a:pPr>
            <a:r>
              <a:rPr lang="en"/>
              <a:t>During the semester, the </a:t>
            </a:r>
            <a:r>
              <a:rPr lang="en">
                <a:highlight>
                  <a:schemeClr val="accent4"/>
                </a:highlight>
              </a:rPr>
              <a:t>complexity of course materials increases</a:t>
            </a:r>
            <a:endParaRPr>
              <a:highlight>
                <a:schemeClr val="accent4"/>
              </a:highlight>
            </a:endParaRPr>
          </a:p>
          <a:p>
            <a:pPr indent="-317500" lvl="1" marL="914400" rtl="0" algn="l">
              <a:spcBef>
                <a:spcPts val="0"/>
              </a:spcBef>
              <a:spcAft>
                <a:spcPts val="0"/>
              </a:spcAft>
              <a:buSzPts val="1400"/>
              <a:buAutoNum type="alphaLcPeriod"/>
            </a:pPr>
            <a:r>
              <a:rPr lang="en"/>
              <a:t>Students’ coding </a:t>
            </a:r>
            <a:r>
              <a:rPr lang="en">
                <a:highlight>
                  <a:schemeClr val="accent4"/>
                </a:highlight>
              </a:rPr>
              <a:t>behaviors may also change</a:t>
            </a:r>
            <a:r>
              <a:rPr lang="en"/>
              <a:t> across the semester</a:t>
            </a:r>
            <a:endParaRPr/>
          </a:p>
          <a:p>
            <a:pPr indent="-317500" lvl="1" marL="914400" rtl="0" algn="l">
              <a:spcBef>
                <a:spcPts val="0"/>
              </a:spcBef>
              <a:spcAft>
                <a:spcPts val="0"/>
              </a:spcAft>
              <a:buSzPts val="1400"/>
              <a:buAutoNum type="alphaLcPeriod"/>
            </a:pPr>
            <a:r>
              <a:rPr lang="en"/>
              <a:t>These changes are </a:t>
            </a:r>
            <a:r>
              <a:rPr lang="en">
                <a:highlight>
                  <a:schemeClr val="accent4"/>
                </a:highlight>
              </a:rPr>
              <a:t>reflected in the statistical significance</a:t>
            </a:r>
            <a:r>
              <a:rPr lang="en"/>
              <a:t> for some data features</a:t>
            </a:r>
            <a:endParaRPr>
              <a:highlight>
                <a:schemeClr val="accent4"/>
              </a:highlight>
            </a:endParaRPr>
          </a:p>
        </p:txBody>
      </p:sp>
      <p:sp>
        <p:nvSpPr>
          <p:cNvPr id="1344" name="Google Shape;1344;p82"/>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 + Future Work</a:t>
            </a:r>
            <a:endParaRPr/>
          </a:p>
        </p:txBody>
      </p:sp>
      <p:sp>
        <p:nvSpPr>
          <p:cNvPr id="1345" name="Google Shape;1345;p8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83"/>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AutoNum type="arabicPeriod"/>
            </a:pPr>
            <a:r>
              <a:rPr lang="en">
                <a:solidFill>
                  <a:srgbClr val="A4C2F4"/>
                </a:solidFill>
              </a:rPr>
              <a:t>During the semester, the </a:t>
            </a:r>
            <a:r>
              <a:rPr lang="en">
                <a:solidFill>
                  <a:srgbClr val="A4C2F4"/>
                </a:solidFill>
                <a:highlight>
                  <a:schemeClr val="accent4"/>
                </a:highlight>
              </a:rPr>
              <a:t>complexity of course materials increases</a:t>
            </a:r>
            <a:endParaRPr>
              <a:solidFill>
                <a:srgbClr val="A4C2F4"/>
              </a:solidFill>
              <a:highlight>
                <a:schemeClr val="accent4"/>
              </a:highlight>
            </a:endParaRPr>
          </a:p>
          <a:p>
            <a:pPr indent="-317500" lvl="1" marL="914400" rtl="0" algn="l">
              <a:spcBef>
                <a:spcPts val="0"/>
              </a:spcBef>
              <a:spcAft>
                <a:spcPts val="0"/>
              </a:spcAft>
              <a:buClr>
                <a:srgbClr val="A4C2F4"/>
              </a:buClr>
              <a:buSzPts val="1400"/>
              <a:buAutoNum type="alphaLcPeriod"/>
            </a:pPr>
            <a:r>
              <a:rPr lang="en">
                <a:solidFill>
                  <a:srgbClr val="A4C2F4"/>
                </a:solidFill>
              </a:rPr>
              <a:t>S</a:t>
            </a:r>
            <a:r>
              <a:rPr lang="en">
                <a:solidFill>
                  <a:srgbClr val="A4C2F4"/>
                </a:solidFill>
              </a:rPr>
              <a:t>tudents’ coding </a:t>
            </a:r>
            <a:r>
              <a:rPr lang="en">
                <a:solidFill>
                  <a:srgbClr val="A4C2F4"/>
                </a:solidFill>
                <a:highlight>
                  <a:schemeClr val="accent4"/>
                </a:highlight>
              </a:rPr>
              <a:t>behaviors may also change</a:t>
            </a:r>
            <a:r>
              <a:rPr lang="en">
                <a:solidFill>
                  <a:srgbClr val="A4C2F4"/>
                </a:solidFill>
              </a:rPr>
              <a:t> across the semester</a:t>
            </a:r>
            <a:endParaRPr>
              <a:solidFill>
                <a:srgbClr val="A4C2F4"/>
              </a:solidFill>
            </a:endParaRPr>
          </a:p>
          <a:p>
            <a:pPr indent="-317500" lvl="1" marL="914400" rtl="0" algn="l">
              <a:spcBef>
                <a:spcPts val="0"/>
              </a:spcBef>
              <a:spcAft>
                <a:spcPts val="0"/>
              </a:spcAft>
              <a:buClr>
                <a:srgbClr val="A4C2F4"/>
              </a:buClr>
              <a:buSzPts val="1400"/>
              <a:buAutoNum type="alphaLcPeriod"/>
            </a:pPr>
            <a:r>
              <a:rPr lang="en">
                <a:solidFill>
                  <a:srgbClr val="A4C2F4"/>
                </a:solidFill>
              </a:rPr>
              <a:t>These changes are </a:t>
            </a:r>
            <a:r>
              <a:rPr lang="en">
                <a:solidFill>
                  <a:srgbClr val="A4C2F4"/>
                </a:solidFill>
                <a:highlight>
                  <a:schemeClr val="accent4"/>
                </a:highlight>
              </a:rPr>
              <a:t>reflected in the statistical significance</a:t>
            </a:r>
            <a:r>
              <a:rPr lang="en">
                <a:solidFill>
                  <a:srgbClr val="A4C2F4"/>
                </a:solidFill>
              </a:rPr>
              <a:t> for some data features</a:t>
            </a:r>
            <a:endParaRPr>
              <a:solidFill>
                <a:srgbClr val="A4C2F4"/>
              </a:solidFill>
            </a:endParaRPr>
          </a:p>
          <a:p>
            <a:pPr indent="-368300" lvl="0" marL="457200" rtl="0" algn="l">
              <a:spcBef>
                <a:spcPts val="0"/>
              </a:spcBef>
              <a:spcAft>
                <a:spcPts val="0"/>
              </a:spcAft>
              <a:buSzPts val="2200"/>
              <a:buAutoNum type="arabicPeriod"/>
            </a:pPr>
            <a:r>
              <a:rPr lang="en"/>
              <a:t>Students may </a:t>
            </a:r>
            <a:r>
              <a:rPr lang="en">
                <a:highlight>
                  <a:schemeClr val="accent4"/>
                </a:highlight>
              </a:rPr>
              <a:t>attempt fewer assignments</a:t>
            </a:r>
            <a:r>
              <a:rPr lang="en"/>
              <a:t> later in the semester</a:t>
            </a:r>
            <a:endParaRPr/>
          </a:p>
          <a:p>
            <a:pPr indent="-317500" lvl="1" marL="914400" rtl="0" algn="l">
              <a:spcBef>
                <a:spcPts val="0"/>
              </a:spcBef>
              <a:spcAft>
                <a:spcPts val="0"/>
              </a:spcAft>
              <a:buSzPts val="1400"/>
              <a:buAutoNum type="alphaLcPeriod"/>
            </a:pPr>
            <a:r>
              <a:rPr lang="en"/>
              <a:t>Due to several factors, like balancing effort between other courses or losing motivation</a:t>
            </a:r>
            <a:endParaRPr/>
          </a:p>
          <a:p>
            <a:pPr indent="-317500" lvl="1" marL="914400" rtl="0" algn="l">
              <a:spcBef>
                <a:spcPts val="0"/>
              </a:spcBef>
              <a:spcAft>
                <a:spcPts val="0"/>
              </a:spcAft>
              <a:buSzPts val="1400"/>
              <a:buAutoNum type="alphaLcPeriod"/>
            </a:pPr>
            <a:r>
              <a:rPr lang="en"/>
              <a:t>This decrease in attempts </a:t>
            </a:r>
            <a:r>
              <a:rPr lang="en">
                <a:highlight>
                  <a:schemeClr val="accent4"/>
                </a:highlight>
              </a:rPr>
              <a:t>affects effort-based data features</a:t>
            </a:r>
            <a:endParaRPr>
              <a:highlight>
                <a:schemeClr val="accent4"/>
              </a:highlight>
            </a:endParaRPr>
          </a:p>
        </p:txBody>
      </p:sp>
      <p:sp>
        <p:nvSpPr>
          <p:cNvPr id="1351" name="Google Shape;1351;p83"/>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 + Future Work</a:t>
            </a:r>
            <a:endParaRPr/>
          </a:p>
        </p:txBody>
      </p:sp>
      <p:sp>
        <p:nvSpPr>
          <p:cNvPr id="1352" name="Google Shape;1352;p8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6" name="Shape 1356"/>
        <p:cNvGrpSpPr/>
        <p:nvPr/>
      </p:nvGrpSpPr>
      <p:grpSpPr>
        <a:xfrm>
          <a:off x="0" y="0"/>
          <a:ext cx="0" cy="0"/>
          <a:chOff x="0" y="0"/>
          <a:chExt cx="0" cy="0"/>
        </a:xfrm>
      </p:grpSpPr>
      <p:sp>
        <p:nvSpPr>
          <p:cNvPr id="1357" name="Google Shape;1357;p84"/>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AutoNum type="arabicPeriod"/>
            </a:pPr>
            <a:r>
              <a:rPr lang="en">
                <a:solidFill>
                  <a:srgbClr val="A4C2F4"/>
                </a:solidFill>
              </a:rPr>
              <a:t>During the semester, the </a:t>
            </a:r>
            <a:r>
              <a:rPr lang="en">
                <a:solidFill>
                  <a:srgbClr val="A4C2F4"/>
                </a:solidFill>
                <a:highlight>
                  <a:schemeClr val="accent4"/>
                </a:highlight>
              </a:rPr>
              <a:t>complexity of course materials increases</a:t>
            </a:r>
            <a:endParaRPr>
              <a:solidFill>
                <a:srgbClr val="A4C2F4"/>
              </a:solidFill>
              <a:highlight>
                <a:schemeClr val="accent4"/>
              </a:highlight>
            </a:endParaRPr>
          </a:p>
          <a:p>
            <a:pPr indent="-317500" lvl="1" marL="914400" rtl="0" algn="l">
              <a:spcBef>
                <a:spcPts val="0"/>
              </a:spcBef>
              <a:spcAft>
                <a:spcPts val="0"/>
              </a:spcAft>
              <a:buClr>
                <a:srgbClr val="A4C2F4"/>
              </a:buClr>
              <a:buSzPts val="1400"/>
              <a:buAutoNum type="alphaLcPeriod"/>
            </a:pPr>
            <a:r>
              <a:rPr lang="en">
                <a:solidFill>
                  <a:srgbClr val="A4C2F4"/>
                </a:solidFill>
              </a:rPr>
              <a:t>S</a:t>
            </a:r>
            <a:r>
              <a:rPr lang="en">
                <a:solidFill>
                  <a:srgbClr val="A4C2F4"/>
                </a:solidFill>
              </a:rPr>
              <a:t>tudents’ coding </a:t>
            </a:r>
            <a:r>
              <a:rPr lang="en">
                <a:solidFill>
                  <a:srgbClr val="A4C2F4"/>
                </a:solidFill>
                <a:highlight>
                  <a:schemeClr val="accent4"/>
                </a:highlight>
              </a:rPr>
              <a:t>behaviors may also change</a:t>
            </a:r>
            <a:r>
              <a:rPr lang="en">
                <a:solidFill>
                  <a:srgbClr val="A4C2F4"/>
                </a:solidFill>
              </a:rPr>
              <a:t> across the semester</a:t>
            </a:r>
            <a:endParaRPr>
              <a:solidFill>
                <a:srgbClr val="A4C2F4"/>
              </a:solidFill>
            </a:endParaRPr>
          </a:p>
          <a:p>
            <a:pPr indent="-317500" lvl="1" marL="914400" rtl="0" algn="l">
              <a:spcBef>
                <a:spcPts val="0"/>
              </a:spcBef>
              <a:spcAft>
                <a:spcPts val="0"/>
              </a:spcAft>
              <a:buClr>
                <a:srgbClr val="A4C2F4"/>
              </a:buClr>
              <a:buSzPts val="1400"/>
              <a:buAutoNum type="alphaLcPeriod"/>
            </a:pPr>
            <a:r>
              <a:rPr lang="en">
                <a:solidFill>
                  <a:srgbClr val="A4C2F4"/>
                </a:solidFill>
              </a:rPr>
              <a:t>These changes are </a:t>
            </a:r>
            <a:r>
              <a:rPr lang="en">
                <a:solidFill>
                  <a:srgbClr val="A4C2F4"/>
                </a:solidFill>
                <a:highlight>
                  <a:schemeClr val="accent4"/>
                </a:highlight>
              </a:rPr>
              <a:t>reflected in the statistical significance</a:t>
            </a:r>
            <a:r>
              <a:rPr lang="en">
                <a:solidFill>
                  <a:srgbClr val="A4C2F4"/>
                </a:solidFill>
              </a:rPr>
              <a:t> for some data features</a:t>
            </a:r>
            <a:endParaRPr>
              <a:solidFill>
                <a:srgbClr val="A4C2F4"/>
              </a:solidFill>
            </a:endParaRPr>
          </a:p>
          <a:p>
            <a:pPr indent="-368300" lvl="0" marL="457200" rtl="0" algn="l">
              <a:spcBef>
                <a:spcPts val="0"/>
              </a:spcBef>
              <a:spcAft>
                <a:spcPts val="0"/>
              </a:spcAft>
              <a:buClr>
                <a:srgbClr val="A4C2F4"/>
              </a:buClr>
              <a:buSzPts val="2200"/>
              <a:buAutoNum type="arabicPeriod"/>
            </a:pPr>
            <a:r>
              <a:rPr lang="en">
                <a:solidFill>
                  <a:srgbClr val="A4C2F4"/>
                </a:solidFill>
              </a:rPr>
              <a:t>Students may </a:t>
            </a:r>
            <a:r>
              <a:rPr lang="en">
                <a:solidFill>
                  <a:srgbClr val="A4C2F4"/>
                </a:solidFill>
                <a:highlight>
                  <a:schemeClr val="accent4"/>
                </a:highlight>
              </a:rPr>
              <a:t>attempt fewer assignments</a:t>
            </a:r>
            <a:r>
              <a:rPr lang="en">
                <a:solidFill>
                  <a:srgbClr val="A4C2F4"/>
                </a:solidFill>
              </a:rPr>
              <a:t> later in the semester</a:t>
            </a:r>
            <a:endParaRPr>
              <a:solidFill>
                <a:srgbClr val="A4C2F4"/>
              </a:solidFill>
            </a:endParaRPr>
          </a:p>
          <a:p>
            <a:pPr indent="-317500" lvl="1" marL="914400" rtl="0" algn="l">
              <a:spcBef>
                <a:spcPts val="0"/>
              </a:spcBef>
              <a:spcAft>
                <a:spcPts val="0"/>
              </a:spcAft>
              <a:buClr>
                <a:srgbClr val="A4C2F4"/>
              </a:buClr>
              <a:buSzPts val="1400"/>
              <a:buAutoNum type="alphaLcPeriod"/>
            </a:pPr>
            <a:r>
              <a:rPr lang="en">
                <a:solidFill>
                  <a:srgbClr val="A4C2F4"/>
                </a:solidFill>
              </a:rPr>
              <a:t>Due to several factors, like balancing effort between other courses or losing motivation</a:t>
            </a:r>
            <a:endParaRPr>
              <a:solidFill>
                <a:srgbClr val="A4C2F4"/>
              </a:solidFill>
            </a:endParaRPr>
          </a:p>
          <a:p>
            <a:pPr indent="-317500" lvl="1" marL="914400" rtl="0" algn="l">
              <a:spcBef>
                <a:spcPts val="0"/>
              </a:spcBef>
              <a:spcAft>
                <a:spcPts val="0"/>
              </a:spcAft>
              <a:buClr>
                <a:srgbClr val="A4C2F4"/>
              </a:buClr>
              <a:buSzPts val="1400"/>
              <a:buAutoNum type="alphaLcPeriod"/>
            </a:pPr>
            <a:r>
              <a:rPr lang="en">
                <a:solidFill>
                  <a:srgbClr val="A4C2F4"/>
                </a:solidFill>
              </a:rPr>
              <a:t>This decrease in attempts </a:t>
            </a:r>
            <a:r>
              <a:rPr lang="en">
                <a:solidFill>
                  <a:srgbClr val="A4C2F4"/>
                </a:solidFill>
                <a:highlight>
                  <a:schemeClr val="accent4"/>
                </a:highlight>
              </a:rPr>
              <a:t>affects effort-based data features</a:t>
            </a:r>
            <a:endParaRPr>
              <a:solidFill>
                <a:srgbClr val="A4C2F4"/>
              </a:solidFill>
              <a:highlight>
                <a:schemeClr val="accent4"/>
              </a:highlight>
            </a:endParaRPr>
          </a:p>
          <a:p>
            <a:pPr indent="-368300" lvl="0" marL="457200" rtl="0" algn="l">
              <a:spcBef>
                <a:spcPts val="0"/>
              </a:spcBef>
              <a:spcAft>
                <a:spcPts val="0"/>
              </a:spcAft>
              <a:buSzPts val="2200"/>
              <a:buAutoNum type="arabicPeriod"/>
            </a:pPr>
            <a:r>
              <a:rPr lang="en"/>
              <a:t>Our chosen </a:t>
            </a:r>
            <a:r>
              <a:rPr lang="en"/>
              <a:t>data features do not require any special calculations</a:t>
            </a:r>
            <a:endParaRPr/>
          </a:p>
          <a:p>
            <a:pPr indent="-317500" lvl="1" marL="914400" rtl="0" algn="l">
              <a:spcBef>
                <a:spcPts val="0"/>
              </a:spcBef>
              <a:spcAft>
                <a:spcPts val="0"/>
              </a:spcAft>
              <a:buSzPts val="1400"/>
              <a:buAutoNum type="alphaLcPeriod"/>
            </a:pPr>
            <a:r>
              <a:rPr lang="en"/>
              <a:t>Could be </a:t>
            </a:r>
            <a:r>
              <a:rPr lang="en">
                <a:highlight>
                  <a:schemeClr val="accent4"/>
                </a:highlight>
              </a:rPr>
              <a:t>i</a:t>
            </a:r>
            <a:r>
              <a:rPr lang="en">
                <a:highlight>
                  <a:schemeClr val="accent4"/>
                </a:highlight>
              </a:rPr>
              <a:t>mplemented into a dashboard for instructors</a:t>
            </a:r>
            <a:endParaRPr/>
          </a:p>
          <a:p>
            <a:pPr indent="-317500" lvl="1" marL="914400" rtl="0" algn="l">
              <a:spcBef>
                <a:spcPts val="0"/>
              </a:spcBef>
              <a:spcAft>
                <a:spcPts val="0"/>
              </a:spcAft>
              <a:buSzPts val="1400"/>
              <a:buAutoNum type="alphaLcPeriod"/>
            </a:pPr>
            <a:r>
              <a:rPr lang="en"/>
              <a:t>Could be us</a:t>
            </a:r>
            <a:r>
              <a:rPr lang="en"/>
              <a:t>ed to identify patterns and early warning signs within student behavior, </a:t>
            </a:r>
            <a:r>
              <a:rPr lang="en">
                <a:highlight>
                  <a:schemeClr val="accent4"/>
                </a:highlight>
              </a:rPr>
              <a:t>allowing instructors to intervene in a timely manner</a:t>
            </a:r>
            <a:endParaRPr>
              <a:highlight>
                <a:schemeClr val="accent4"/>
              </a:highlight>
            </a:endParaRPr>
          </a:p>
        </p:txBody>
      </p:sp>
      <p:sp>
        <p:nvSpPr>
          <p:cNvPr id="1358" name="Google Shape;1358;p8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Discussion + Future Work</a:t>
            </a:r>
            <a:endParaRPr/>
          </a:p>
        </p:txBody>
      </p:sp>
      <p:sp>
        <p:nvSpPr>
          <p:cNvPr id="1359" name="Google Shape;1359;p8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3" name="Shape 1363"/>
        <p:cNvGrpSpPr/>
        <p:nvPr/>
      </p:nvGrpSpPr>
      <p:grpSpPr>
        <a:xfrm>
          <a:off x="0" y="0"/>
          <a:ext cx="0" cy="0"/>
          <a:chOff x="0" y="0"/>
          <a:chExt cx="0" cy="0"/>
        </a:xfrm>
      </p:grpSpPr>
      <p:sp>
        <p:nvSpPr>
          <p:cNvPr id="1364" name="Google Shape;1364;p85"/>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a:t>Analysis did not include other course materials like</a:t>
            </a:r>
            <a:endParaRPr/>
          </a:p>
          <a:p>
            <a:pPr indent="-317500" lvl="1" marL="914400" rtl="0" algn="l">
              <a:spcBef>
                <a:spcPts val="0"/>
              </a:spcBef>
              <a:spcAft>
                <a:spcPts val="0"/>
              </a:spcAft>
              <a:buSzPts val="1400"/>
              <a:buChar char="○"/>
            </a:pPr>
            <a:r>
              <a:rPr lang="en"/>
              <a:t>Midterm exams</a:t>
            </a:r>
            <a:endParaRPr/>
          </a:p>
          <a:p>
            <a:pPr indent="-317500" lvl="1" marL="914400" rtl="0" algn="l">
              <a:spcBef>
                <a:spcPts val="0"/>
              </a:spcBef>
              <a:spcAft>
                <a:spcPts val="0"/>
              </a:spcAft>
              <a:buSzPts val="1400"/>
              <a:buChar char="○"/>
            </a:pPr>
            <a:r>
              <a:rPr lang="en"/>
              <a:t>Projects</a:t>
            </a:r>
            <a:endParaRPr/>
          </a:p>
          <a:p>
            <a:pPr indent="-317500" lvl="1" marL="914400" rtl="0" algn="l">
              <a:spcBef>
                <a:spcPts val="0"/>
              </a:spcBef>
              <a:spcAft>
                <a:spcPts val="0"/>
              </a:spcAft>
              <a:buSzPts val="1400"/>
              <a:buChar char="○"/>
            </a:pPr>
            <a:r>
              <a:rPr lang="en"/>
              <a:t>More advanced assignments (in 2nd half of semester)</a:t>
            </a:r>
            <a:endParaRPr/>
          </a:p>
        </p:txBody>
      </p:sp>
      <p:sp>
        <p:nvSpPr>
          <p:cNvPr id="1365" name="Google Shape;1365;p85"/>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Limitations</a:t>
            </a:r>
            <a:endParaRPr/>
          </a:p>
        </p:txBody>
      </p:sp>
      <p:sp>
        <p:nvSpPr>
          <p:cNvPr id="1366" name="Google Shape;1366;p8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86"/>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Analysis did not include other course materials like</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Midterm exams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Projects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More advanced assignments (in 2nd half of semester)</a:t>
            </a:r>
            <a:endParaRPr>
              <a:solidFill>
                <a:srgbClr val="A4C2F4"/>
              </a:solidFill>
            </a:endParaRPr>
          </a:p>
          <a:p>
            <a:pPr indent="-368300" lvl="0" marL="457200" rtl="0" algn="l">
              <a:spcBef>
                <a:spcPts val="0"/>
              </a:spcBef>
              <a:spcAft>
                <a:spcPts val="0"/>
              </a:spcAft>
              <a:buSzPts val="2200"/>
              <a:buChar char="●"/>
            </a:pPr>
            <a:r>
              <a:rPr lang="en"/>
              <a:t>We only test at cut-points at 2-week intervals</a:t>
            </a:r>
            <a:endParaRPr/>
          </a:p>
        </p:txBody>
      </p:sp>
      <p:sp>
        <p:nvSpPr>
          <p:cNvPr id="1372" name="Google Shape;1372;p8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Limitations</a:t>
            </a:r>
            <a:endParaRPr/>
          </a:p>
        </p:txBody>
      </p:sp>
      <p:sp>
        <p:nvSpPr>
          <p:cNvPr id="1373" name="Google Shape;1373;p8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sp>
        <p:nvSpPr>
          <p:cNvPr id="1378" name="Google Shape;1378;p87"/>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Analysis did not include other course materials like</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Midterm exams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Projects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More advanced assignments (in 2nd half of semester)</a:t>
            </a:r>
            <a:endParaRPr>
              <a:solidFill>
                <a:srgbClr val="A4C2F4"/>
              </a:solidFill>
            </a:endParaRPr>
          </a:p>
          <a:p>
            <a:pPr indent="-368300" lvl="0" marL="457200" rtl="0" algn="l">
              <a:spcBef>
                <a:spcPts val="0"/>
              </a:spcBef>
              <a:spcAft>
                <a:spcPts val="0"/>
              </a:spcAft>
              <a:buClr>
                <a:srgbClr val="A4C2F4"/>
              </a:buClr>
              <a:buSzPts val="2200"/>
              <a:buChar char="●"/>
            </a:pPr>
            <a:r>
              <a:rPr lang="en">
                <a:solidFill>
                  <a:srgbClr val="A4C2F4"/>
                </a:solidFill>
              </a:rPr>
              <a:t>We only test at cut-points at 2-week intervals</a:t>
            </a:r>
            <a:endParaRPr>
              <a:solidFill>
                <a:srgbClr val="A4C2F4"/>
              </a:solidFill>
            </a:endParaRPr>
          </a:p>
          <a:p>
            <a:pPr indent="-368300" lvl="0" marL="457200" rtl="0" algn="l">
              <a:spcBef>
                <a:spcPts val="0"/>
              </a:spcBef>
              <a:spcAft>
                <a:spcPts val="0"/>
              </a:spcAft>
              <a:buSzPts val="2200"/>
              <a:buChar char="●"/>
            </a:pPr>
            <a:r>
              <a:rPr lang="en"/>
              <a:t>Our dataset is from one institution and only 2 CS1 courses</a:t>
            </a:r>
            <a:endParaRPr/>
          </a:p>
        </p:txBody>
      </p:sp>
      <p:sp>
        <p:nvSpPr>
          <p:cNvPr id="1379" name="Google Shape;1379;p87"/>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Limitations</a:t>
            </a:r>
            <a:endParaRPr/>
          </a:p>
        </p:txBody>
      </p:sp>
      <p:sp>
        <p:nvSpPr>
          <p:cNvPr id="1380" name="Google Shape;1380;p8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sp>
        <p:nvSpPr>
          <p:cNvPr id="1385" name="Google Shape;1385;p88"/>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a:t>Compared 16 common behavioral data features from LA literature to predict student struggle and performance</a:t>
            </a:r>
            <a:endParaRPr/>
          </a:p>
        </p:txBody>
      </p:sp>
      <p:sp>
        <p:nvSpPr>
          <p:cNvPr id="1386" name="Google Shape;1386;p88"/>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Conclusion</a:t>
            </a:r>
            <a:endParaRPr/>
          </a:p>
        </p:txBody>
      </p:sp>
      <p:sp>
        <p:nvSpPr>
          <p:cNvPr id="1387" name="Google Shape;1387;p8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89"/>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Compared 16 common behavioral data features from LA literature to predict student struggle and performance</a:t>
            </a:r>
            <a:endParaRPr>
              <a:solidFill>
                <a:srgbClr val="A4C2F4"/>
              </a:solidFill>
            </a:endParaRPr>
          </a:p>
          <a:p>
            <a:pPr indent="-368300" lvl="0" marL="457200" rtl="0" algn="l">
              <a:spcBef>
                <a:spcPts val="0"/>
              </a:spcBef>
              <a:spcAft>
                <a:spcPts val="0"/>
              </a:spcAft>
              <a:buSzPts val="2200"/>
              <a:buChar char="●"/>
            </a:pPr>
            <a:r>
              <a:rPr lang="en"/>
              <a:t>For the final exam and course grade, student accuracy on unit test problems was a statistically significant predictor across all cut-points</a:t>
            </a:r>
            <a:endParaRPr/>
          </a:p>
          <a:p>
            <a:pPr indent="-317500" lvl="1" marL="914400" rtl="0" algn="l">
              <a:spcBef>
                <a:spcPts val="0"/>
              </a:spcBef>
              <a:spcAft>
                <a:spcPts val="0"/>
              </a:spcAft>
              <a:buSzPts val="1400"/>
              <a:buChar char="○"/>
            </a:pPr>
            <a:r>
              <a:rPr lang="en"/>
              <a:t>Statistical significance of other features changed as the semester progressed</a:t>
            </a:r>
            <a:endParaRPr/>
          </a:p>
        </p:txBody>
      </p:sp>
      <p:sp>
        <p:nvSpPr>
          <p:cNvPr id="1393" name="Google Shape;1393;p89"/>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Conclusion</a:t>
            </a:r>
            <a:endParaRPr/>
          </a:p>
        </p:txBody>
      </p:sp>
      <p:sp>
        <p:nvSpPr>
          <p:cNvPr id="1394" name="Google Shape;1394;p8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sp>
        <p:nvSpPr>
          <p:cNvPr id="1399" name="Google Shape;1399;p90"/>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A4C2F4"/>
              </a:buClr>
              <a:buSzPts val="2200"/>
              <a:buChar char="●"/>
            </a:pPr>
            <a:r>
              <a:rPr lang="en">
                <a:solidFill>
                  <a:srgbClr val="A4C2F4"/>
                </a:solidFill>
              </a:rPr>
              <a:t>Compared 16 common behavioral data features from LA literature to predict student struggle and performance</a:t>
            </a:r>
            <a:endParaRPr>
              <a:solidFill>
                <a:srgbClr val="A4C2F4"/>
              </a:solidFill>
            </a:endParaRPr>
          </a:p>
          <a:p>
            <a:pPr indent="-368300" lvl="0" marL="457200" rtl="0" algn="l">
              <a:spcBef>
                <a:spcPts val="0"/>
              </a:spcBef>
              <a:spcAft>
                <a:spcPts val="0"/>
              </a:spcAft>
              <a:buClr>
                <a:srgbClr val="A4C2F4"/>
              </a:buClr>
              <a:buSzPts val="2200"/>
              <a:buChar char="●"/>
            </a:pPr>
            <a:r>
              <a:rPr lang="en">
                <a:solidFill>
                  <a:srgbClr val="A4C2F4"/>
                </a:solidFill>
              </a:rPr>
              <a:t>For the final exam and course grade, student accuracy on unit test problems was a statistically significant predictor across all cut-points</a:t>
            </a:r>
            <a:endParaRPr>
              <a:solidFill>
                <a:srgbClr val="A4C2F4"/>
              </a:solidFill>
            </a:endParaRPr>
          </a:p>
          <a:p>
            <a:pPr indent="-317500" lvl="1" marL="914400" rtl="0" algn="l">
              <a:spcBef>
                <a:spcPts val="0"/>
              </a:spcBef>
              <a:spcAft>
                <a:spcPts val="0"/>
              </a:spcAft>
              <a:buClr>
                <a:srgbClr val="A4C2F4"/>
              </a:buClr>
              <a:buSzPts val="1400"/>
              <a:buChar char="○"/>
            </a:pPr>
            <a:r>
              <a:rPr lang="en">
                <a:solidFill>
                  <a:srgbClr val="A4C2F4"/>
                </a:solidFill>
              </a:rPr>
              <a:t>Statistical significance of other features changed as the semester progressed</a:t>
            </a:r>
            <a:endParaRPr>
              <a:solidFill>
                <a:srgbClr val="A4C2F4"/>
              </a:solidFill>
            </a:endParaRPr>
          </a:p>
          <a:p>
            <a:pPr indent="-368300" lvl="0" marL="457200" rtl="0" algn="l">
              <a:spcBef>
                <a:spcPts val="0"/>
              </a:spcBef>
              <a:spcAft>
                <a:spcPts val="0"/>
              </a:spcAft>
              <a:buSzPts val="2200"/>
              <a:buChar char="●"/>
            </a:pPr>
            <a:r>
              <a:rPr lang="en"/>
              <a:t>These data features can be implemented into a dashboard tool to help CS1 instructors provide timely student interventions, powered by temporally contextual analysis</a:t>
            </a:r>
            <a:endParaRPr/>
          </a:p>
        </p:txBody>
      </p:sp>
      <p:sp>
        <p:nvSpPr>
          <p:cNvPr id="1400" name="Google Shape;1400;p90"/>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Conclusion</a:t>
            </a:r>
            <a:endParaRPr/>
          </a:p>
        </p:txBody>
      </p:sp>
      <p:sp>
        <p:nvSpPr>
          <p:cNvPr id="1401" name="Google Shape;1401;p9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sp>
        <p:nvSpPr>
          <p:cNvPr id="1406" name="Google Shape;1406;p9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Special thanks to my collaborators!</a:t>
            </a:r>
            <a:endParaRPr/>
          </a:p>
        </p:txBody>
      </p:sp>
      <p:pic>
        <p:nvPicPr>
          <p:cNvPr id="1407" name="Google Shape;1407;p91"/>
          <p:cNvPicPr preferRelativeResize="0"/>
          <p:nvPr/>
        </p:nvPicPr>
        <p:blipFill>
          <a:blip r:embed="rId3">
            <a:alphaModFix/>
          </a:blip>
          <a:stretch>
            <a:fillRect/>
          </a:stretch>
        </p:blipFill>
        <p:spPr>
          <a:xfrm>
            <a:off x="5568367" y="1109573"/>
            <a:ext cx="1168800" cy="1168800"/>
          </a:xfrm>
          <a:prstGeom prst="snip1Rect">
            <a:avLst>
              <a:gd fmla="val 16667" name="adj"/>
            </a:avLst>
          </a:prstGeom>
          <a:noFill/>
          <a:ln cap="flat" cmpd="sng" w="38975">
            <a:solidFill>
              <a:srgbClr val="FFFFFF"/>
            </a:solidFill>
            <a:prstDash val="solid"/>
            <a:round/>
            <a:headEnd len="sm" w="sm" type="none"/>
            <a:tailEnd len="sm" w="sm" type="none"/>
          </a:ln>
        </p:spPr>
      </p:pic>
      <p:pic>
        <p:nvPicPr>
          <p:cNvPr id="1408" name="Google Shape;1408;p91"/>
          <p:cNvPicPr preferRelativeResize="0"/>
          <p:nvPr/>
        </p:nvPicPr>
        <p:blipFill>
          <a:blip r:embed="rId4">
            <a:alphaModFix/>
          </a:blip>
          <a:stretch>
            <a:fillRect/>
          </a:stretch>
        </p:blipFill>
        <p:spPr>
          <a:xfrm>
            <a:off x="3919998" y="1109485"/>
            <a:ext cx="1168800" cy="1168800"/>
          </a:xfrm>
          <a:prstGeom prst="snip1Rect">
            <a:avLst>
              <a:gd fmla="val 16667" name="adj"/>
            </a:avLst>
          </a:prstGeom>
          <a:noFill/>
          <a:ln cap="flat" cmpd="sng" w="34900">
            <a:solidFill>
              <a:schemeClr val="lt1"/>
            </a:solidFill>
            <a:prstDash val="solid"/>
            <a:round/>
            <a:headEnd len="sm" w="sm" type="none"/>
            <a:tailEnd len="sm" w="sm" type="none"/>
          </a:ln>
        </p:spPr>
      </p:pic>
      <p:pic>
        <p:nvPicPr>
          <p:cNvPr id="1409" name="Google Shape;1409;p91"/>
          <p:cNvPicPr preferRelativeResize="0"/>
          <p:nvPr/>
        </p:nvPicPr>
        <p:blipFill>
          <a:blip r:embed="rId5">
            <a:alphaModFix/>
          </a:blip>
          <a:stretch>
            <a:fillRect/>
          </a:stretch>
        </p:blipFill>
        <p:spPr>
          <a:xfrm>
            <a:off x="3920069" y="2917253"/>
            <a:ext cx="1168800" cy="1168800"/>
          </a:xfrm>
          <a:prstGeom prst="snip1Rect">
            <a:avLst>
              <a:gd fmla="val 16667" name="adj"/>
            </a:avLst>
          </a:prstGeom>
          <a:noFill/>
          <a:ln cap="flat" cmpd="sng" w="38975">
            <a:solidFill>
              <a:srgbClr val="FFFFFF"/>
            </a:solidFill>
            <a:prstDash val="solid"/>
            <a:round/>
            <a:headEnd len="sm" w="sm" type="none"/>
            <a:tailEnd len="sm" w="sm" type="none"/>
          </a:ln>
        </p:spPr>
      </p:pic>
      <p:pic>
        <p:nvPicPr>
          <p:cNvPr id="1410" name="Google Shape;1410;p91"/>
          <p:cNvPicPr preferRelativeResize="0"/>
          <p:nvPr/>
        </p:nvPicPr>
        <p:blipFill>
          <a:blip r:embed="rId6">
            <a:alphaModFix/>
          </a:blip>
          <a:stretch>
            <a:fillRect/>
          </a:stretch>
        </p:blipFill>
        <p:spPr>
          <a:xfrm>
            <a:off x="5576676" y="2917249"/>
            <a:ext cx="1168800" cy="1168800"/>
          </a:xfrm>
          <a:prstGeom prst="snip1Rect">
            <a:avLst>
              <a:gd fmla="val 16667" name="adj"/>
            </a:avLst>
          </a:prstGeom>
          <a:noFill/>
          <a:ln cap="flat" cmpd="sng" w="38975">
            <a:solidFill>
              <a:srgbClr val="FFFFFF"/>
            </a:solidFill>
            <a:prstDash val="solid"/>
            <a:round/>
            <a:headEnd len="sm" w="sm" type="none"/>
            <a:tailEnd len="sm" w="sm" type="none"/>
          </a:ln>
        </p:spPr>
      </p:pic>
      <p:pic>
        <p:nvPicPr>
          <p:cNvPr id="1411" name="Google Shape;1411;p91"/>
          <p:cNvPicPr preferRelativeResize="0"/>
          <p:nvPr/>
        </p:nvPicPr>
        <p:blipFill rotWithShape="1">
          <a:blip r:embed="rId7">
            <a:alphaModFix/>
          </a:blip>
          <a:srcRect b="13622" l="11367" r="20814" t="0"/>
          <a:stretch/>
        </p:blipFill>
        <p:spPr>
          <a:xfrm>
            <a:off x="7216834" y="2923367"/>
            <a:ext cx="1168800" cy="1168800"/>
          </a:xfrm>
          <a:prstGeom prst="snip1Rect">
            <a:avLst>
              <a:gd fmla="val 16667" name="adj"/>
            </a:avLst>
          </a:prstGeom>
          <a:noFill/>
          <a:ln cap="flat" cmpd="sng" w="38975">
            <a:solidFill>
              <a:srgbClr val="FFFFFF"/>
            </a:solidFill>
            <a:prstDash val="solid"/>
            <a:round/>
            <a:headEnd len="sm" w="sm" type="none"/>
            <a:tailEnd len="sm" w="sm" type="none"/>
          </a:ln>
        </p:spPr>
      </p:pic>
      <p:pic>
        <p:nvPicPr>
          <p:cNvPr id="1412" name="Google Shape;1412;p91"/>
          <p:cNvPicPr preferRelativeResize="0"/>
          <p:nvPr/>
        </p:nvPicPr>
        <p:blipFill rotWithShape="1">
          <a:blip r:embed="rId8">
            <a:alphaModFix/>
          </a:blip>
          <a:srcRect b="33333" l="0" r="0" t="0"/>
          <a:stretch/>
        </p:blipFill>
        <p:spPr>
          <a:xfrm>
            <a:off x="7216780" y="1109573"/>
            <a:ext cx="1168800" cy="1168800"/>
          </a:xfrm>
          <a:prstGeom prst="snip1Rect">
            <a:avLst>
              <a:gd fmla="val 16667" name="adj"/>
            </a:avLst>
          </a:prstGeom>
          <a:noFill/>
          <a:ln cap="flat" cmpd="sng" w="38975">
            <a:solidFill>
              <a:srgbClr val="FFFFFF"/>
            </a:solidFill>
            <a:prstDash val="solid"/>
            <a:round/>
            <a:headEnd len="sm" w="sm" type="none"/>
            <a:tailEnd len="sm" w="sm" type="none"/>
          </a:ln>
        </p:spPr>
      </p:pic>
      <p:sp>
        <p:nvSpPr>
          <p:cNvPr id="1413" name="Google Shape;1413;p91"/>
          <p:cNvSpPr/>
          <p:nvPr/>
        </p:nvSpPr>
        <p:spPr>
          <a:xfrm>
            <a:off x="5532303" y="2335321"/>
            <a:ext cx="1240800" cy="332700"/>
          </a:xfrm>
          <a:prstGeom prst="rect">
            <a:avLst/>
          </a:prstGeom>
          <a:solidFill>
            <a:srgbClr val="FFFFFF"/>
          </a:solidFill>
          <a:ln cap="flat" cmpd="sng" w="21750">
            <a:solidFill>
              <a:srgbClr val="434343"/>
            </a:solidFill>
            <a:prstDash val="solid"/>
            <a:round/>
            <a:headEnd len="sm" w="sm" type="none"/>
            <a:tailEnd len="sm" w="sm" type="none"/>
          </a:ln>
        </p:spPr>
        <p:txBody>
          <a:bodyPr anchorCtr="0" anchor="ctr" bIns="52225" lIns="52225" spcFirstLastPara="1" rIns="52225" wrap="square" tIns="52225">
            <a:noAutofit/>
          </a:bodyPr>
          <a:lstStyle/>
          <a:p>
            <a:pPr indent="0" lvl="0" marL="0" rtl="0" algn="ctr">
              <a:spcBef>
                <a:spcPts val="0"/>
              </a:spcBef>
              <a:spcAft>
                <a:spcPts val="0"/>
              </a:spcAft>
              <a:buNone/>
            </a:pPr>
            <a:r>
              <a:rPr lang="en" sz="914"/>
              <a:t>Austin Cory Bart</a:t>
            </a:r>
            <a:endParaRPr sz="914"/>
          </a:p>
        </p:txBody>
      </p:sp>
      <p:sp>
        <p:nvSpPr>
          <p:cNvPr id="1414" name="Google Shape;1414;p91"/>
          <p:cNvSpPr/>
          <p:nvPr/>
        </p:nvSpPr>
        <p:spPr>
          <a:xfrm>
            <a:off x="7180710" y="2328215"/>
            <a:ext cx="1240800" cy="332700"/>
          </a:xfrm>
          <a:prstGeom prst="rect">
            <a:avLst/>
          </a:prstGeom>
          <a:solidFill>
            <a:srgbClr val="FFFFFF"/>
          </a:solidFill>
          <a:ln cap="flat" cmpd="sng" w="21750">
            <a:solidFill>
              <a:srgbClr val="434343"/>
            </a:solidFill>
            <a:prstDash val="solid"/>
            <a:round/>
            <a:headEnd len="sm" w="sm" type="none"/>
            <a:tailEnd len="sm" w="sm" type="none"/>
          </a:ln>
        </p:spPr>
        <p:txBody>
          <a:bodyPr anchorCtr="0" anchor="ctr" bIns="52225" lIns="52225" spcFirstLastPara="1" rIns="52225" wrap="square" tIns="52225">
            <a:noAutofit/>
          </a:bodyPr>
          <a:lstStyle/>
          <a:p>
            <a:pPr indent="0" lvl="0" marL="0" rtl="0" algn="ctr">
              <a:spcBef>
                <a:spcPts val="0"/>
              </a:spcBef>
              <a:spcAft>
                <a:spcPts val="0"/>
              </a:spcAft>
              <a:buNone/>
            </a:pPr>
            <a:r>
              <a:rPr lang="en" sz="928"/>
              <a:t>Teomara Rutherford</a:t>
            </a:r>
            <a:endParaRPr sz="928"/>
          </a:p>
        </p:txBody>
      </p:sp>
      <p:sp>
        <p:nvSpPr>
          <p:cNvPr id="1415" name="Google Shape;1415;p91"/>
          <p:cNvSpPr/>
          <p:nvPr/>
        </p:nvSpPr>
        <p:spPr>
          <a:xfrm>
            <a:off x="3884000" y="4143001"/>
            <a:ext cx="1240800" cy="332700"/>
          </a:xfrm>
          <a:prstGeom prst="rect">
            <a:avLst/>
          </a:prstGeom>
          <a:solidFill>
            <a:srgbClr val="FFFFFF"/>
          </a:solidFill>
          <a:ln cap="flat" cmpd="sng" w="21750">
            <a:solidFill>
              <a:srgbClr val="434343"/>
            </a:solidFill>
            <a:prstDash val="solid"/>
            <a:round/>
            <a:headEnd len="sm" w="sm" type="none"/>
            <a:tailEnd len="sm" w="sm" type="none"/>
          </a:ln>
        </p:spPr>
        <p:txBody>
          <a:bodyPr anchorCtr="0" anchor="ctr" bIns="52225" lIns="52225" spcFirstLastPara="1" rIns="52225" wrap="square" tIns="52225">
            <a:noAutofit/>
          </a:bodyPr>
          <a:lstStyle/>
          <a:p>
            <a:pPr indent="0" lvl="0" marL="0" rtl="0" algn="ctr">
              <a:spcBef>
                <a:spcPts val="0"/>
              </a:spcBef>
              <a:spcAft>
                <a:spcPts val="0"/>
              </a:spcAft>
              <a:buNone/>
            </a:pPr>
            <a:r>
              <a:rPr lang="en" sz="1028"/>
              <a:t>Nazim Karaca</a:t>
            </a:r>
            <a:endParaRPr sz="1028"/>
          </a:p>
        </p:txBody>
      </p:sp>
      <p:sp>
        <p:nvSpPr>
          <p:cNvPr id="1416" name="Google Shape;1416;p91"/>
          <p:cNvSpPr/>
          <p:nvPr/>
        </p:nvSpPr>
        <p:spPr>
          <a:xfrm>
            <a:off x="5540613" y="4135890"/>
            <a:ext cx="1240800" cy="332700"/>
          </a:xfrm>
          <a:prstGeom prst="rect">
            <a:avLst/>
          </a:prstGeom>
          <a:solidFill>
            <a:srgbClr val="FFFFFF"/>
          </a:solidFill>
          <a:ln cap="flat" cmpd="sng" w="21750">
            <a:solidFill>
              <a:srgbClr val="434343"/>
            </a:solidFill>
            <a:prstDash val="solid"/>
            <a:round/>
            <a:headEnd len="sm" w="sm" type="none"/>
            <a:tailEnd len="sm" w="sm" type="none"/>
          </a:ln>
        </p:spPr>
        <p:txBody>
          <a:bodyPr anchorCtr="0" anchor="ctr" bIns="52225" lIns="52225" spcFirstLastPara="1" rIns="52225" wrap="square" tIns="52225">
            <a:noAutofit/>
          </a:bodyPr>
          <a:lstStyle/>
          <a:p>
            <a:pPr indent="0" lvl="0" marL="0" rtl="0" algn="ctr">
              <a:spcBef>
                <a:spcPts val="0"/>
              </a:spcBef>
              <a:spcAft>
                <a:spcPts val="0"/>
              </a:spcAft>
              <a:buNone/>
            </a:pPr>
            <a:r>
              <a:rPr lang="en" sz="1028"/>
              <a:t>John Aromando Jr.</a:t>
            </a:r>
            <a:endParaRPr sz="1028"/>
          </a:p>
        </p:txBody>
      </p:sp>
      <p:sp>
        <p:nvSpPr>
          <p:cNvPr id="1417" name="Google Shape;1417;p91"/>
          <p:cNvSpPr/>
          <p:nvPr/>
        </p:nvSpPr>
        <p:spPr>
          <a:xfrm>
            <a:off x="7180779" y="4149115"/>
            <a:ext cx="1240800" cy="332700"/>
          </a:xfrm>
          <a:prstGeom prst="rect">
            <a:avLst/>
          </a:prstGeom>
          <a:solidFill>
            <a:srgbClr val="FFFFFF"/>
          </a:solidFill>
          <a:ln cap="flat" cmpd="sng" w="21750">
            <a:solidFill>
              <a:srgbClr val="434343"/>
            </a:solidFill>
            <a:prstDash val="solid"/>
            <a:round/>
            <a:headEnd len="sm" w="sm" type="none"/>
            <a:tailEnd len="sm" w="sm" type="none"/>
          </a:ln>
        </p:spPr>
        <p:txBody>
          <a:bodyPr anchorCtr="0" anchor="ctr" bIns="52225" lIns="52225" spcFirstLastPara="1" rIns="52225" wrap="square" tIns="52225">
            <a:noAutofit/>
          </a:bodyPr>
          <a:lstStyle/>
          <a:p>
            <a:pPr indent="0" lvl="0" marL="0" rtl="0" algn="ctr">
              <a:spcBef>
                <a:spcPts val="0"/>
              </a:spcBef>
              <a:spcAft>
                <a:spcPts val="0"/>
              </a:spcAft>
              <a:buNone/>
            </a:pPr>
            <a:r>
              <a:rPr lang="en" sz="1028"/>
              <a:t>Matthew Mauriello</a:t>
            </a:r>
            <a:endParaRPr sz="1028"/>
          </a:p>
        </p:txBody>
      </p:sp>
      <p:sp>
        <p:nvSpPr>
          <p:cNvPr id="1418" name="Google Shape;1418;p91"/>
          <p:cNvSpPr/>
          <p:nvPr/>
        </p:nvSpPr>
        <p:spPr>
          <a:xfrm>
            <a:off x="3883897" y="2329183"/>
            <a:ext cx="1240800" cy="332700"/>
          </a:xfrm>
          <a:prstGeom prst="rect">
            <a:avLst/>
          </a:prstGeom>
          <a:solidFill>
            <a:srgbClr val="FFFFFF"/>
          </a:solidFill>
          <a:ln cap="flat" cmpd="sng" w="21750">
            <a:solidFill>
              <a:srgbClr val="434343"/>
            </a:solidFill>
            <a:prstDash val="solid"/>
            <a:round/>
            <a:headEnd len="sm" w="sm" type="none"/>
            <a:tailEnd len="sm" w="sm" type="none"/>
          </a:ln>
        </p:spPr>
        <p:txBody>
          <a:bodyPr anchorCtr="0" anchor="ctr" bIns="52225" lIns="52225" spcFirstLastPara="1" rIns="52225" wrap="square" tIns="52225">
            <a:noAutofit/>
          </a:bodyPr>
          <a:lstStyle/>
          <a:p>
            <a:pPr indent="0" lvl="0" marL="0" rtl="0" algn="ctr">
              <a:spcBef>
                <a:spcPts val="0"/>
              </a:spcBef>
              <a:spcAft>
                <a:spcPts val="0"/>
              </a:spcAft>
              <a:buNone/>
            </a:pPr>
            <a:r>
              <a:rPr lang="en" sz="914"/>
              <a:t>Sammy Alashoush</a:t>
            </a:r>
            <a:endParaRPr sz="914"/>
          </a:p>
        </p:txBody>
      </p:sp>
      <p:pic>
        <p:nvPicPr>
          <p:cNvPr id="1419" name="Google Shape;1419;p91"/>
          <p:cNvPicPr preferRelativeResize="0"/>
          <p:nvPr/>
        </p:nvPicPr>
        <p:blipFill>
          <a:blip r:embed="rId9">
            <a:alphaModFix/>
          </a:blip>
          <a:stretch>
            <a:fillRect/>
          </a:stretch>
        </p:blipFill>
        <p:spPr>
          <a:xfrm>
            <a:off x="2271625" y="1103446"/>
            <a:ext cx="1168800" cy="1169400"/>
          </a:xfrm>
          <a:prstGeom prst="snip1Rect">
            <a:avLst>
              <a:gd fmla="val 16667" name="adj"/>
            </a:avLst>
          </a:prstGeom>
          <a:noFill/>
          <a:ln cap="flat" cmpd="sng" w="38100">
            <a:solidFill>
              <a:schemeClr val="lt1"/>
            </a:solidFill>
            <a:prstDash val="solid"/>
            <a:round/>
            <a:headEnd len="sm" w="sm" type="none"/>
            <a:tailEnd len="sm" w="sm" type="none"/>
          </a:ln>
        </p:spPr>
      </p:pic>
      <p:sp>
        <p:nvSpPr>
          <p:cNvPr id="1420" name="Google Shape;1420;p9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21" name="Google Shape;1421;p91"/>
          <p:cNvSpPr/>
          <p:nvPr/>
        </p:nvSpPr>
        <p:spPr>
          <a:xfrm>
            <a:off x="2235497" y="2304083"/>
            <a:ext cx="1240800" cy="332700"/>
          </a:xfrm>
          <a:prstGeom prst="rect">
            <a:avLst/>
          </a:prstGeom>
          <a:solidFill>
            <a:srgbClr val="FFFFFF"/>
          </a:solidFill>
          <a:ln cap="flat" cmpd="sng" w="21750">
            <a:solidFill>
              <a:srgbClr val="434343"/>
            </a:solidFill>
            <a:prstDash val="solid"/>
            <a:round/>
            <a:headEnd len="sm" w="sm" type="none"/>
            <a:tailEnd len="sm" w="sm" type="none"/>
          </a:ln>
        </p:spPr>
        <p:txBody>
          <a:bodyPr anchorCtr="0" anchor="ctr" bIns="52225" lIns="52225" spcFirstLastPara="1" rIns="52225" wrap="square" tIns="52225">
            <a:noAutofit/>
          </a:bodyPr>
          <a:lstStyle/>
          <a:p>
            <a:pPr indent="0" lvl="0" marL="0" rtl="0" algn="ctr">
              <a:spcBef>
                <a:spcPts val="0"/>
              </a:spcBef>
              <a:spcAft>
                <a:spcPts val="0"/>
              </a:spcAft>
              <a:buNone/>
            </a:pPr>
            <a:r>
              <a:rPr lang="en" sz="914"/>
              <a:t>Abigail Liu</a:t>
            </a:r>
            <a:endParaRPr sz="914"/>
          </a:p>
        </p:txBody>
      </p:sp>
      <p:pic>
        <p:nvPicPr>
          <p:cNvPr id="1422" name="Google Shape;1422;p91" title="qr-code.png"/>
          <p:cNvPicPr preferRelativeResize="0"/>
          <p:nvPr/>
        </p:nvPicPr>
        <p:blipFill>
          <a:blip r:embed="rId10">
            <a:alphaModFix/>
          </a:blip>
          <a:stretch>
            <a:fillRect/>
          </a:stretch>
        </p:blipFill>
        <p:spPr>
          <a:xfrm>
            <a:off x="2076650" y="2923375"/>
            <a:ext cx="1545300" cy="1545300"/>
          </a:xfrm>
          <a:prstGeom prst="roundRect">
            <a:avLst>
              <a:gd fmla="val 16667" name="adj"/>
            </a:avLst>
          </a:prstGeom>
          <a:noFill/>
          <a:ln cap="flat" cmpd="sng" w="38100">
            <a:solidFill>
              <a:schemeClr val="accent3"/>
            </a:solidFill>
            <a:prstDash val="solid"/>
            <a:round/>
            <a:headEnd len="sm" w="sm" type="none"/>
            <a:tailEnd len="sm" w="sm" type="none"/>
          </a:ln>
        </p:spPr>
      </p:pic>
      <p:sp>
        <p:nvSpPr>
          <p:cNvPr id="1423" name="Google Shape;1423;p91"/>
          <p:cNvSpPr/>
          <p:nvPr/>
        </p:nvSpPr>
        <p:spPr>
          <a:xfrm>
            <a:off x="537675" y="1467525"/>
            <a:ext cx="1440600" cy="11694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hlink"/>
                </a:solidFill>
                <a:uFill>
                  <a:noFill/>
                </a:uFill>
                <a:latin typeface="Didact Gothic"/>
                <a:ea typeface="Didact Gothic"/>
                <a:cs typeface="Didact Gothic"/>
                <a:sym typeface="Didact Gothic"/>
                <a:hlinkClick r:id="rId11"/>
              </a:rPr>
              <a:t>apliu@udel.edu</a:t>
            </a:r>
            <a:endParaRPr sz="1300">
              <a:latin typeface="Didact Gothic"/>
              <a:ea typeface="Didact Gothic"/>
              <a:cs typeface="Didact Gothic"/>
              <a:sym typeface="Didact Gothic"/>
            </a:endParaRPr>
          </a:p>
          <a:p>
            <a:pPr indent="0" lvl="0" marL="0" rtl="0" algn="ctr">
              <a:spcBef>
                <a:spcPts val="0"/>
              </a:spcBef>
              <a:spcAft>
                <a:spcPts val="0"/>
              </a:spcAft>
              <a:buNone/>
            </a:pPr>
            <a:r>
              <a:t/>
            </a:r>
            <a:endParaRPr sz="1300">
              <a:latin typeface="Didact Gothic"/>
              <a:ea typeface="Didact Gothic"/>
              <a:cs typeface="Didact Gothic"/>
              <a:sym typeface="Didact Gothic"/>
            </a:endParaRPr>
          </a:p>
          <a:p>
            <a:pPr indent="0" lvl="0" marL="0" rtl="0" algn="ctr">
              <a:spcBef>
                <a:spcPts val="0"/>
              </a:spcBef>
              <a:spcAft>
                <a:spcPts val="0"/>
              </a:spcAft>
              <a:buNone/>
            </a:pPr>
            <a:r>
              <a:rPr lang="en" sz="1300">
                <a:solidFill>
                  <a:schemeClr val="hlink"/>
                </a:solidFill>
                <a:uFill>
                  <a:noFill/>
                </a:uFill>
                <a:latin typeface="Didact Gothic"/>
                <a:ea typeface="Didact Gothic"/>
                <a:cs typeface="Didact Gothic"/>
                <a:sym typeface="Didact Gothic"/>
                <a:hlinkClick r:id="rId12"/>
              </a:rPr>
              <a:t>www.linkedin.com</a:t>
            </a:r>
            <a:endParaRPr sz="1600"/>
          </a:p>
          <a:p>
            <a:pPr indent="0" lvl="0" marL="0" rtl="0" algn="ctr">
              <a:spcBef>
                <a:spcPts val="0"/>
              </a:spcBef>
              <a:spcAft>
                <a:spcPts val="0"/>
              </a:spcAft>
              <a:buNone/>
            </a:pPr>
            <a:r>
              <a:rPr lang="en" sz="1300">
                <a:solidFill>
                  <a:schemeClr val="hlink"/>
                </a:solidFill>
                <a:uFill>
                  <a:noFill/>
                </a:uFill>
                <a:latin typeface="Didact Gothic"/>
                <a:ea typeface="Didact Gothic"/>
                <a:cs typeface="Didact Gothic"/>
                <a:sym typeface="Didact Gothic"/>
                <a:hlinkClick r:id="rId13"/>
              </a:rPr>
              <a:t>/in/abigailpliu/</a:t>
            </a:r>
            <a:r>
              <a:rPr lang="en" sz="1300">
                <a:latin typeface="Didact Gothic"/>
                <a:ea typeface="Didact Gothic"/>
                <a:cs typeface="Didact Gothic"/>
                <a:sym typeface="Didact Gothic"/>
              </a:rPr>
              <a:t> </a:t>
            </a:r>
            <a:endParaRPr sz="1300">
              <a:latin typeface="Didact Gothic"/>
              <a:ea typeface="Didact Gothic"/>
              <a:cs typeface="Didact Gothic"/>
              <a:sym typeface="Didact Gothic"/>
            </a:endParaRPr>
          </a:p>
        </p:txBody>
      </p:sp>
      <p:sp>
        <p:nvSpPr>
          <p:cNvPr id="1424" name="Google Shape;1424;p91"/>
          <p:cNvSpPr/>
          <p:nvPr/>
        </p:nvSpPr>
        <p:spPr>
          <a:xfrm>
            <a:off x="537675" y="2917250"/>
            <a:ext cx="1440600" cy="1120800"/>
          </a:xfrm>
          <a:prstGeom prst="rightArrow">
            <a:avLst>
              <a:gd fmla="val 50000" name="adj1"/>
              <a:gd fmla="val 50000" name="adj2"/>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latin typeface="Didact Gothic"/>
                <a:ea typeface="Didact Gothic"/>
                <a:cs typeface="Didact Gothic"/>
                <a:sym typeface="Didact Gothic"/>
              </a:rPr>
              <a:t>Check out our paper!</a:t>
            </a:r>
            <a:endParaRPr sz="1300">
              <a:latin typeface="Didact Gothic"/>
              <a:ea typeface="Didact Gothic"/>
              <a:cs typeface="Didact Gothic"/>
              <a:sym typeface="Didact Gothic"/>
            </a:endParaRPr>
          </a:p>
        </p:txBody>
      </p:sp>
      <p:pic>
        <p:nvPicPr>
          <p:cNvPr id="1425" name="Google Shape;1425;p91" title="Sensify Logos_logo+text_yellow.png"/>
          <p:cNvPicPr preferRelativeResize="0"/>
          <p:nvPr/>
        </p:nvPicPr>
        <p:blipFill>
          <a:blip r:embed="rId14">
            <a:alphaModFix/>
          </a:blip>
          <a:stretch>
            <a:fillRect/>
          </a:stretch>
        </p:blipFill>
        <p:spPr>
          <a:xfrm>
            <a:off x="1510227" y="4054400"/>
            <a:ext cx="664285" cy="739152"/>
          </a:xfrm>
          <a:prstGeom prst="rect">
            <a:avLst/>
          </a:prstGeom>
          <a:noFill/>
          <a:ln>
            <a:noFill/>
          </a:ln>
          <a:effectLst>
            <a:outerShdw blurRad="57150" rotWithShape="0" algn="bl" dir="5400000" dist="19050">
              <a:srgbClr val="000000">
                <a:alpha val="50000"/>
              </a:srgbClr>
            </a:outerShdw>
          </a:effectLst>
        </p:spPr>
      </p:pic>
      <p:pic>
        <p:nvPicPr>
          <p:cNvPr id="1426" name="Google Shape;1426;p91"/>
          <p:cNvPicPr preferRelativeResize="0"/>
          <p:nvPr/>
        </p:nvPicPr>
        <p:blipFill>
          <a:blip r:embed="rId15">
            <a:alphaModFix/>
          </a:blip>
          <a:stretch>
            <a:fillRect/>
          </a:stretch>
        </p:blipFill>
        <p:spPr>
          <a:xfrm>
            <a:off x="537675" y="4054400"/>
            <a:ext cx="972550" cy="739150"/>
          </a:xfrm>
          <a:prstGeom prst="rect">
            <a:avLst/>
          </a:prstGeom>
          <a:noFill/>
          <a:ln>
            <a:noFill/>
          </a:ln>
        </p:spPr>
      </p:pic>
      <p:sp>
        <p:nvSpPr>
          <p:cNvPr id="1427" name="Google Shape;1427;p91"/>
          <p:cNvSpPr/>
          <p:nvPr/>
        </p:nvSpPr>
        <p:spPr>
          <a:xfrm>
            <a:off x="537675" y="1103450"/>
            <a:ext cx="1440600" cy="3936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Didact Gothic"/>
                <a:ea typeface="Didact Gothic"/>
                <a:cs typeface="Didact Gothic"/>
                <a:sym typeface="Didact Gothic"/>
              </a:rPr>
              <a:t>Contact Info:</a:t>
            </a:r>
            <a:endParaRPr>
              <a:latin typeface="Didact Gothic"/>
              <a:ea typeface="Didact Gothic"/>
              <a:cs typeface="Didact Gothic"/>
              <a:sym typeface="Didact Gothic"/>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31" name="Shape 1431"/>
        <p:cNvGrpSpPr/>
        <p:nvPr/>
      </p:nvGrpSpPr>
      <p:grpSpPr>
        <a:xfrm>
          <a:off x="0" y="0"/>
          <a:ext cx="0" cy="0"/>
          <a:chOff x="0" y="0"/>
          <a:chExt cx="0" cy="0"/>
        </a:xfrm>
      </p:grpSpPr>
      <p:sp>
        <p:nvSpPr>
          <p:cNvPr id="1432" name="Google Shape;1432;p92"/>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EOL Dataset Information</a:t>
            </a:r>
            <a:endParaRPr/>
          </a:p>
        </p:txBody>
      </p:sp>
      <p:sp>
        <p:nvSpPr>
          <p:cNvPr id="1433" name="Google Shape;1433;p9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34" name="Google Shape;1434;p92"/>
          <p:cNvPicPr preferRelativeResize="0"/>
          <p:nvPr/>
        </p:nvPicPr>
        <p:blipFill rotWithShape="1">
          <a:blip r:embed="rId3">
            <a:alphaModFix/>
          </a:blip>
          <a:srcRect b="23806" l="11261" r="11875" t="7090"/>
          <a:stretch/>
        </p:blipFill>
        <p:spPr>
          <a:xfrm>
            <a:off x="1175075" y="1991063"/>
            <a:ext cx="6793826" cy="11613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38" name="Shape 1438"/>
        <p:cNvGrpSpPr/>
        <p:nvPr/>
      </p:nvGrpSpPr>
      <p:grpSpPr>
        <a:xfrm>
          <a:off x="0" y="0"/>
          <a:ext cx="0" cy="0"/>
          <a:chOff x="0" y="0"/>
          <a:chExt cx="0" cy="0"/>
        </a:xfrm>
      </p:grpSpPr>
      <p:sp>
        <p:nvSpPr>
          <p:cNvPr id="1439" name="Google Shape;1439;p9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solidFill>
                  <a:schemeClr val="accent5"/>
                </a:solidFill>
              </a:rPr>
              <a:t>‹#›</a:t>
            </a:fld>
            <a:endParaRPr>
              <a:solidFill>
                <a:schemeClr val="accent5"/>
              </a:solidFill>
            </a:endParaRPr>
          </a:p>
        </p:txBody>
      </p:sp>
      <p:pic>
        <p:nvPicPr>
          <p:cNvPr id="1440" name="Google Shape;1440;p93"/>
          <p:cNvPicPr preferRelativeResize="0"/>
          <p:nvPr/>
        </p:nvPicPr>
        <p:blipFill rotWithShape="1">
          <a:blip r:embed="rId3">
            <a:alphaModFix/>
          </a:blip>
          <a:srcRect b="8769" l="11700" r="11883" t="5172"/>
          <a:stretch/>
        </p:blipFill>
        <p:spPr>
          <a:xfrm>
            <a:off x="2085200" y="1461525"/>
            <a:ext cx="4973601" cy="3012000"/>
          </a:xfrm>
          <a:prstGeom prst="rect">
            <a:avLst/>
          </a:prstGeom>
          <a:noFill/>
          <a:ln>
            <a:noFill/>
          </a:ln>
        </p:spPr>
      </p:pic>
      <p:sp>
        <p:nvSpPr>
          <p:cNvPr id="1441" name="Google Shape;1441;p93"/>
          <p:cNvSpPr txBox="1"/>
          <p:nvPr>
            <p:ph type="title"/>
          </p:nvPr>
        </p:nvSpPr>
        <p:spPr>
          <a:xfrm>
            <a:off x="722400" y="639925"/>
            <a:ext cx="76992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EOL </a:t>
            </a:r>
            <a:r>
              <a:rPr lang="en" sz="4000"/>
              <a:t>Data Information</a:t>
            </a:r>
            <a:endParaRPr sz="4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45" name="Shape 1445"/>
        <p:cNvGrpSpPr/>
        <p:nvPr/>
      </p:nvGrpSpPr>
      <p:grpSpPr>
        <a:xfrm>
          <a:off x="0" y="0"/>
          <a:ext cx="0" cy="0"/>
          <a:chOff x="0" y="0"/>
          <a:chExt cx="0" cy="0"/>
        </a:xfrm>
      </p:grpSpPr>
      <p:sp>
        <p:nvSpPr>
          <p:cNvPr id="1446" name="Google Shape;1446;p9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47" name="Google Shape;1447;p94"/>
          <p:cNvSpPr txBox="1"/>
          <p:nvPr>
            <p:ph idx="4294967295" type="title"/>
          </p:nvPr>
        </p:nvSpPr>
        <p:spPr>
          <a:xfrm>
            <a:off x="722400" y="303975"/>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Data Features Literature Review</a:t>
            </a:r>
            <a:endParaRPr/>
          </a:p>
        </p:txBody>
      </p:sp>
      <p:pic>
        <p:nvPicPr>
          <p:cNvPr id="1448" name="Google Shape;1448;p94"/>
          <p:cNvPicPr preferRelativeResize="0"/>
          <p:nvPr/>
        </p:nvPicPr>
        <p:blipFill>
          <a:blip r:embed="rId3">
            <a:alphaModFix/>
          </a:blip>
          <a:stretch>
            <a:fillRect/>
          </a:stretch>
        </p:blipFill>
        <p:spPr>
          <a:xfrm>
            <a:off x="984413" y="876675"/>
            <a:ext cx="7175182" cy="396202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52" name="Shape 1452"/>
        <p:cNvGrpSpPr/>
        <p:nvPr/>
      </p:nvGrpSpPr>
      <p:grpSpPr>
        <a:xfrm>
          <a:off x="0" y="0"/>
          <a:ext cx="0" cy="0"/>
          <a:chOff x="0" y="0"/>
          <a:chExt cx="0" cy="0"/>
        </a:xfrm>
      </p:grpSpPr>
      <p:sp>
        <p:nvSpPr>
          <p:cNvPr id="1453" name="Google Shape;1453;p9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54" name="Google Shape;1454;p95"/>
          <p:cNvPicPr preferRelativeResize="0"/>
          <p:nvPr/>
        </p:nvPicPr>
        <p:blipFill>
          <a:blip r:embed="rId3">
            <a:alphaModFix/>
          </a:blip>
          <a:stretch>
            <a:fillRect/>
          </a:stretch>
        </p:blipFill>
        <p:spPr>
          <a:xfrm>
            <a:off x="1437300" y="876675"/>
            <a:ext cx="6269376" cy="4266775"/>
          </a:xfrm>
          <a:prstGeom prst="rect">
            <a:avLst/>
          </a:prstGeom>
          <a:noFill/>
          <a:ln>
            <a:noFill/>
          </a:ln>
        </p:spPr>
      </p:pic>
      <p:sp>
        <p:nvSpPr>
          <p:cNvPr id="1455" name="Google Shape;1455;p95"/>
          <p:cNvSpPr txBox="1"/>
          <p:nvPr>
            <p:ph idx="4294967295" type="title"/>
          </p:nvPr>
        </p:nvSpPr>
        <p:spPr>
          <a:xfrm>
            <a:off x="722400" y="303975"/>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Features used in this work</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59" name="Shape 1459"/>
        <p:cNvGrpSpPr/>
        <p:nvPr/>
      </p:nvGrpSpPr>
      <p:grpSpPr>
        <a:xfrm>
          <a:off x="0" y="0"/>
          <a:ext cx="0" cy="0"/>
          <a:chOff x="0" y="0"/>
          <a:chExt cx="0" cy="0"/>
        </a:xfrm>
      </p:grpSpPr>
      <p:pic>
        <p:nvPicPr>
          <p:cNvPr id="1460" name="Google Shape;1460;p96"/>
          <p:cNvPicPr preferRelativeResize="0"/>
          <p:nvPr/>
        </p:nvPicPr>
        <p:blipFill>
          <a:blip r:embed="rId3">
            <a:alphaModFix/>
          </a:blip>
          <a:stretch>
            <a:fillRect/>
          </a:stretch>
        </p:blipFill>
        <p:spPr>
          <a:xfrm>
            <a:off x="633501" y="1089488"/>
            <a:ext cx="3322550" cy="3538674"/>
          </a:xfrm>
          <a:prstGeom prst="rect">
            <a:avLst/>
          </a:prstGeom>
          <a:noFill/>
          <a:ln>
            <a:noFill/>
          </a:ln>
        </p:spPr>
      </p:pic>
      <p:sp>
        <p:nvSpPr>
          <p:cNvPr id="1461" name="Google Shape;1461;p9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 Predicting Final </a:t>
            </a:r>
            <a:r>
              <a:rPr lang="en" u="sng"/>
              <a:t>Exam</a:t>
            </a:r>
            <a:r>
              <a:rPr lang="en"/>
              <a:t> Grades</a:t>
            </a:r>
            <a:endParaRPr/>
          </a:p>
        </p:txBody>
      </p:sp>
      <p:sp>
        <p:nvSpPr>
          <p:cNvPr id="1462" name="Google Shape;1462;p96"/>
          <p:cNvSpPr txBox="1"/>
          <p:nvPr>
            <p:ph idx="1" type="body"/>
          </p:nvPr>
        </p:nvSpPr>
        <p:spPr>
          <a:xfrm>
            <a:off x="4566600" y="1285975"/>
            <a:ext cx="4261800" cy="3244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1400"/>
              <a:t>Statistically </a:t>
            </a:r>
            <a:r>
              <a:rPr lang="en" sz="1400"/>
              <a:t>significant</a:t>
            </a:r>
            <a:r>
              <a:rPr lang="en" sz="1400"/>
              <a:t> across </a:t>
            </a:r>
            <a:r>
              <a:rPr lang="en" sz="1400">
                <a:highlight>
                  <a:schemeClr val="accent3"/>
                </a:highlight>
              </a:rPr>
              <a:t>all cut-points</a:t>
            </a:r>
            <a:endParaRPr sz="1400">
              <a:highlight>
                <a:schemeClr val="accent3"/>
              </a:highlight>
            </a:endParaRPr>
          </a:p>
          <a:p>
            <a:pPr indent="-304800" lvl="1" marL="914400" rtl="0" algn="l">
              <a:spcBef>
                <a:spcPts val="0"/>
              </a:spcBef>
              <a:spcAft>
                <a:spcPts val="0"/>
              </a:spcAft>
              <a:buSzPts val="1200"/>
              <a:buChar char="○"/>
            </a:pPr>
            <a:r>
              <a:rPr lang="en" sz="1200"/>
              <a:t>A</a:t>
            </a:r>
            <a:r>
              <a:rPr lang="en" sz="1200"/>
              <a:t>ccuracy in unit test problems</a:t>
            </a:r>
            <a:endParaRPr sz="1200"/>
          </a:p>
          <a:p>
            <a:pPr indent="-304800" lvl="1" marL="914400" rtl="0" algn="l">
              <a:spcBef>
                <a:spcPts val="0"/>
              </a:spcBef>
              <a:spcAft>
                <a:spcPts val="0"/>
              </a:spcAft>
              <a:buSzPts val="1200"/>
              <a:buChar char="○"/>
            </a:pPr>
            <a:r>
              <a:rPr lang="en" sz="1200"/>
              <a:t>Amount of syntax errors</a:t>
            </a:r>
            <a:endParaRPr sz="1200"/>
          </a:p>
          <a:p>
            <a:pPr indent="-355600" lvl="0" marL="457200" rtl="0" algn="l">
              <a:spcBef>
                <a:spcPts val="0"/>
              </a:spcBef>
              <a:spcAft>
                <a:spcPts val="0"/>
              </a:spcAft>
              <a:buSzPts val="2000"/>
              <a:buChar char="●"/>
            </a:pPr>
            <a:r>
              <a:rPr lang="en" sz="1400"/>
              <a:t>Statistically significant at a </a:t>
            </a:r>
            <a:r>
              <a:rPr lang="en" sz="1400">
                <a:highlight>
                  <a:schemeClr val="lt2"/>
                </a:highlight>
              </a:rPr>
              <a:t>subset of cut-points</a:t>
            </a:r>
            <a:endParaRPr sz="1400">
              <a:highlight>
                <a:schemeClr val="lt2"/>
              </a:highlight>
            </a:endParaRPr>
          </a:p>
          <a:p>
            <a:pPr indent="-304800" lvl="1" marL="914400" rtl="0" algn="l">
              <a:spcBef>
                <a:spcPts val="0"/>
              </a:spcBef>
              <a:spcAft>
                <a:spcPts val="0"/>
              </a:spcAft>
              <a:buSzPts val="1200"/>
              <a:buChar char="○"/>
            </a:pPr>
            <a:r>
              <a:rPr lang="en" sz="1200"/>
              <a:t>How early a student starts an assignment </a:t>
            </a:r>
            <a:endParaRPr sz="1200"/>
          </a:p>
          <a:p>
            <a:pPr indent="-304800" lvl="2" marL="1371600" rtl="0" algn="l">
              <a:spcBef>
                <a:spcPts val="0"/>
              </a:spcBef>
              <a:spcAft>
                <a:spcPts val="0"/>
              </a:spcAft>
              <a:buSzPts val="1200"/>
              <a:buChar char="■"/>
            </a:pPr>
            <a:r>
              <a:rPr lang="en" sz="1200"/>
              <a:t>(after 2, 4, and 6 weeks) </a:t>
            </a:r>
            <a:endParaRPr sz="1200"/>
          </a:p>
          <a:p>
            <a:pPr indent="-304800" lvl="1" marL="914400" rtl="0" algn="l">
              <a:spcBef>
                <a:spcPts val="0"/>
              </a:spcBef>
              <a:spcAft>
                <a:spcPts val="0"/>
              </a:spcAft>
              <a:buSzPts val="1200"/>
              <a:buChar char="○"/>
            </a:pPr>
            <a:r>
              <a:rPr lang="en" sz="1200"/>
              <a:t>Whether a student experiences wheel-spinning </a:t>
            </a:r>
            <a:endParaRPr sz="1200"/>
          </a:p>
          <a:p>
            <a:pPr indent="-304800" lvl="2" marL="1371600" rtl="0" algn="l">
              <a:spcBef>
                <a:spcPts val="0"/>
              </a:spcBef>
              <a:spcAft>
                <a:spcPts val="0"/>
              </a:spcAft>
              <a:buSzPts val="1200"/>
              <a:buChar char="■"/>
            </a:pPr>
            <a:r>
              <a:rPr lang="en" sz="1200"/>
              <a:t>(after weeks 6 and 8)</a:t>
            </a:r>
            <a:endParaRPr sz="1200"/>
          </a:p>
          <a:p>
            <a:pPr indent="-304800" lvl="1" marL="914400" rtl="0" algn="l">
              <a:spcBef>
                <a:spcPts val="0"/>
              </a:spcBef>
              <a:spcAft>
                <a:spcPts val="0"/>
              </a:spcAft>
              <a:buSzPts val="1200"/>
              <a:buChar char="○"/>
            </a:pPr>
            <a:r>
              <a:rPr lang="en" sz="1200"/>
              <a:t>How many missing assignments </a:t>
            </a:r>
            <a:endParaRPr sz="1200"/>
          </a:p>
          <a:p>
            <a:pPr indent="-304800" lvl="2" marL="1371600" rtl="0" algn="l">
              <a:spcBef>
                <a:spcPts val="0"/>
              </a:spcBef>
              <a:spcAft>
                <a:spcPts val="0"/>
              </a:spcAft>
              <a:buSzPts val="1200"/>
              <a:buChar char="■"/>
            </a:pPr>
            <a:r>
              <a:rPr lang="en" sz="1200"/>
              <a:t>(after 2 and 4 weeks) </a:t>
            </a:r>
            <a:endParaRPr sz="1200"/>
          </a:p>
          <a:p>
            <a:pPr indent="-355600" lvl="0" marL="457200" rtl="0" algn="l">
              <a:spcBef>
                <a:spcPts val="0"/>
              </a:spcBef>
              <a:spcAft>
                <a:spcPts val="0"/>
              </a:spcAft>
              <a:buSzPts val="2000"/>
              <a:buChar char="●"/>
            </a:pPr>
            <a:r>
              <a:rPr lang="en" sz="1400"/>
              <a:t>Decreasing deviance scores → </a:t>
            </a:r>
            <a:endParaRPr sz="1400"/>
          </a:p>
          <a:p>
            <a:pPr indent="-304800" lvl="1" marL="914400" rtl="0" algn="l">
              <a:spcBef>
                <a:spcPts val="0"/>
              </a:spcBef>
              <a:spcAft>
                <a:spcPts val="0"/>
              </a:spcAft>
              <a:buSzPts val="1200"/>
              <a:buChar char="○"/>
            </a:pPr>
            <a:r>
              <a:rPr lang="en" sz="1200"/>
              <a:t>Model fits better with more semester data</a:t>
            </a:r>
            <a:endParaRPr sz="1400"/>
          </a:p>
        </p:txBody>
      </p:sp>
      <p:sp>
        <p:nvSpPr>
          <p:cNvPr id="1463" name="Google Shape;1463;p96"/>
          <p:cNvSpPr/>
          <p:nvPr/>
        </p:nvSpPr>
        <p:spPr>
          <a:xfrm>
            <a:off x="492150" y="2280600"/>
            <a:ext cx="499200" cy="1665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64" name="Google Shape;1464;p96"/>
          <p:cNvSpPr/>
          <p:nvPr/>
        </p:nvSpPr>
        <p:spPr>
          <a:xfrm>
            <a:off x="492150" y="2647900"/>
            <a:ext cx="499200" cy="1665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65" name="Google Shape;1465;p96"/>
          <p:cNvSpPr/>
          <p:nvPr/>
        </p:nvSpPr>
        <p:spPr>
          <a:xfrm>
            <a:off x="492150" y="2775575"/>
            <a:ext cx="499200" cy="1665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66" name="Google Shape;1466;p96"/>
          <p:cNvSpPr/>
          <p:nvPr/>
        </p:nvSpPr>
        <p:spPr>
          <a:xfrm>
            <a:off x="492150" y="3891525"/>
            <a:ext cx="499200" cy="1665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67" name="Google Shape;1467;p96"/>
          <p:cNvSpPr/>
          <p:nvPr/>
        </p:nvSpPr>
        <p:spPr>
          <a:xfrm>
            <a:off x="492150" y="3135825"/>
            <a:ext cx="499200" cy="1665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68" name="Google Shape;1468;p9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72" name="Shape 1472"/>
        <p:cNvGrpSpPr/>
        <p:nvPr/>
      </p:nvGrpSpPr>
      <p:grpSpPr>
        <a:xfrm>
          <a:off x="0" y="0"/>
          <a:ext cx="0" cy="0"/>
          <a:chOff x="0" y="0"/>
          <a:chExt cx="0" cy="0"/>
        </a:xfrm>
      </p:grpSpPr>
      <p:sp>
        <p:nvSpPr>
          <p:cNvPr id="1473" name="Google Shape;1473;p97"/>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Results: Predicting Final </a:t>
            </a:r>
            <a:r>
              <a:rPr lang="en" u="sng"/>
              <a:t>Course</a:t>
            </a:r>
            <a:r>
              <a:rPr lang="en"/>
              <a:t> Grades</a:t>
            </a:r>
            <a:endParaRPr/>
          </a:p>
        </p:txBody>
      </p:sp>
      <p:pic>
        <p:nvPicPr>
          <p:cNvPr id="1474" name="Google Shape;1474;p97"/>
          <p:cNvPicPr preferRelativeResize="0"/>
          <p:nvPr/>
        </p:nvPicPr>
        <p:blipFill>
          <a:blip r:embed="rId3">
            <a:alphaModFix/>
          </a:blip>
          <a:stretch>
            <a:fillRect/>
          </a:stretch>
        </p:blipFill>
        <p:spPr>
          <a:xfrm>
            <a:off x="722375" y="1103451"/>
            <a:ext cx="2849075" cy="3477751"/>
          </a:xfrm>
          <a:prstGeom prst="rect">
            <a:avLst/>
          </a:prstGeom>
          <a:noFill/>
          <a:ln>
            <a:noFill/>
          </a:ln>
        </p:spPr>
      </p:pic>
      <p:sp>
        <p:nvSpPr>
          <p:cNvPr id="1475" name="Google Shape;1475;p97"/>
          <p:cNvSpPr txBox="1"/>
          <p:nvPr>
            <p:ph idx="1" type="body"/>
          </p:nvPr>
        </p:nvSpPr>
        <p:spPr>
          <a:xfrm>
            <a:off x="4566600" y="1285975"/>
            <a:ext cx="4261800" cy="32445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Char char="●"/>
            </a:pPr>
            <a:r>
              <a:rPr lang="en" sz="1400"/>
              <a:t>Statistically significant across </a:t>
            </a:r>
            <a:r>
              <a:rPr lang="en" sz="1400">
                <a:highlight>
                  <a:schemeClr val="accent3"/>
                </a:highlight>
              </a:rPr>
              <a:t>all cut-points</a:t>
            </a:r>
            <a:endParaRPr sz="1400">
              <a:highlight>
                <a:schemeClr val="accent3"/>
              </a:highlight>
            </a:endParaRPr>
          </a:p>
          <a:p>
            <a:pPr indent="-304800" lvl="1" marL="914400" rtl="0" algn="l">
              <a:spcBef>
                <a:spcPts val="0"/>
              </a:spcBef>
              <a:spcAft>
                <a:spcPts val="0"/>
              </a:spcAft>
              <a:buSzPts val="1200"/>
              <a:buChar char="○"/>
            </a:pPr>
            <a:r>
              <a:rPr lang="en" sz="1200"/>
              <a:t>Accuracy in unit test problems</a:t>
            </a:r>
            <a:endParaRPr sz="1200"/>
          </a:p>
          <a:p>
            <a:pPr indent="-304800" lvl="1" marL="914400" rtl="0" algn="l">
              <a:spcBef>
                <a:spcPts val="0"/>
              </a:spcBef>
              <a:spcAft>
                <a:spcPts val="0"/>
              </a:spcAft>
              <a:buSzPts val="1200"/>
              <a:buChar char="○"/>
            </a:pPr>
            <a:r>
              <a:rPr lang="en" sz="1200"/>
              <a:t>How early a student starts an assignment</a:t>
            </a:r>
            <a:endParaRPr sz="1200"/>
          </a:p>
          <a:p>
            <a:pPr indent="-304800" lvl="1" marL="914400" rtl="0" algn="l">
              <a:spcBef>
                <a:spcPts val="0"/>
              </a:spcBef>
              <a:spcAft>
                <a:spcPts val="0"/>
              </a:spcAft>
              <a:buSzPts val="1200"/>
              <a:buChar char="○"/>
            </a:pPr>
            <a:r>
              <a:rPr lang="en" sz="1200"/>
              <a:t>How many missing assignments</a:t>
            </a:r>
            <a:endParaRPr sz="1200"/>
          </a:p>
          <a:p>
            <a:pPr indent="-355600" lvl="0" marL="457200" rtl="0" algn="l">
              <a:spcBef>
                <a:spcPts val="0"/>
              </a:spcBef>
              <a:spcAft>
                <a:spcPts val="0"/>
              </a:spcAft>
              <a:buSzPts val="2000"/>
              <a:buChar char="●"/>
            </a:pPr>
            <a:r>
              <a:rPr lang="en" sz="1400"/>
              <a:t>Statistically significant at a </a:t>
            </a:r>
            <a:r>
              <a:rPr lang="en" sz="1400">
                <a:highlight>
                  <a:schemeClr val="accent4"/>
                </a:highlight>
              </a:rPr>
              <a:t>subset of cut-points</a:t>
            </a:r>
            <a:endParaRPr sz="1400">
              <a:highlight>
                <a:schemeClr val="accent4"/>
              </a:highlight>
            </a:endParaRPr>
          </a:p>
          <a:p>
            <a:pPr indent="-304800" lvl="1" marL="914400" rtl="0" algn="l">
              <a:spcBef>
                <a:spcPts val="0"/>
              </a:spcBef>
              <a:spcAft>
                <a:spcPts val="0"/>
              </a:spcAft>
              <a:buSzPts val="1200"/>
              <a:buChar char="○"/>
            </a:pPr>
            <a:r>
              <a:rPr lang="en" sz="1200"/>
              <a:t>Amount of syntax errors </a:t>
            </a:r>
            <a:endParaRPr sz="1200"/>
          </a:p>
          <a:p>
            <a:pPr indent="-304800" lvl="2" marL="1371600" rtl="0" algn="l">
              <a:spcBef>
                <a:spcPts val="0"/>
              </a:spcBef>
              <a:spcAft>
                <a:spcPts val="0"/>
              </a:spcAft>
              <a:buSzPts val="1200"/>
              <a:buChar char="■"/>
            </a:pPr>
            <a:r>
              <a:rPr lang="en" sz="1200"/>
              <a:t>(after weeks 4, 6, and 8)</a:t>
            </a:r>
            <a:endParaRPr sz="1200"/>
          </a:p>
          <a:p>
            <a:pPr indent="-304800" lvl="1" marL="914400" rtl="0" algn="l">
              <a:spcBef>
                <a:spcPts val="0"/>
              </a:spcBef>
              <a:spcAft>
                <a:spcPts val="0"/>
              </a:spcAft>
              <a:buSzPts val="1200"/>
              <a:buChar char="○"/>
            </a:pPr>
            <a:r>
              <a:rPr lang="en" sz="1200"/>
              <a:t>Whether a student got 100% on an assignment </a:t>
            </a:r>
            <a:endParaRPr sz="1200"/>
          </a:p>
          <a:p>
            <a:pPr indent="-304800" lvl="2" marL="1371600" rtl="0" algn="l">
              <a:spcBef>
                <a:spcPts val="0"/>
              </a:spcBef>
              <a:spcAft>
                <a:spcPts val="0"/>
              </a:spcAft>
              <a:buSzPts val="1200"/>
              <a:buChar char="■"/>
            </a:pPr>
            <a:r>
              <a:rPr lang="en" sz="1200"/>
              <a:t>(after weeks 2 and 4)</a:t>
            </a:r>
            <a:endParaRPr sz="1200"/>
          </a:p>
          <a:p>
            <a:pPr indent="-304800" lvl="1" marL="914400" rtl="0" algn="l">
              <a:spcBef>
                <a:spcPts val="0"/>
              </a:spcBef>
              <a:spcAft>
                <a:spcPts val="0"/>
              </a:spcAft>
              <a:buSzPts val="1200"/>
              <a:buChar char="○"/>
            </a:pPr>
            <a:r>
              <a:rPr lang="en" sz="1200"/>
              <a:t>Number of coding sessions </a:t>
            </a:r>
            <a:endParaRPr sz="1200"/>
          </a:p>
          <a:p>
            <a:pPr indent="-304800" lvl="2" marL="1371600" rtl="0" algn="l">
              <a:spcBef>
                <a:spcPts val="0"/>
              </a:spcBef>
              <a:spcAft>
                <a:spcPts val="0"/>
              </a:spcAft>
              <a:buSzPts val="1200"/>
              <a:buChar char="■"/>
            </a:pPr>
            <a:r>
              <a:rPr lang="en" sz="1200"/>
              <a:t>(after weeks 2 and 4)</a:t>
            </a:r>
            <a:endParaRPr sz="1200"/>
          </a:p>
          <a:p>
            <a:pPr indent="-355600" lvl="0" marL="457200" rtl="0" algn="l">
              <a:spcBef>
                <a:spcPts val="0"/>
              </a:spcBef>
              <a:spcAft>
                <a:spcPts val="0"/>
              </a:spcAft>
              <a:buSzPts val="2000"/>
              <a:buChar char="●"/>
            </a:pPr>
            <a:r>
              <a:rPr lang="en" sz="1400"/>
              <a:t>Decreasing deviance scores → </a:t>
            </a:r>
            <a:endParaRPr sz="1400"/>
          </a:p>
          <a:p>
            <a:pPr indent="-304800" lvl="1" marL="914400" rtl="0" algn="l">
              <a:spcBef>
                <a:spcPts val="0"/>
              </a:spcBef>
              <a:spcAft>
                <a:spcPts val="0"/>
              </a:spcAft>
              <a:buSzPts val="1200"/>
              <a:buChar char="○"/>
            </a:pPr>
            <a:r>
              <a:rPr lang="en" sz="1200"/>
              <a:t>Model fits better with more semester data</a:t>
            </a:r>
            <a:endParaRPr sz="1200"/>
          </a:p>
          <a:p>
            <a:pPr indent="-304800" lvl="1" marL="914400" rtl="0" algn="l">
              <a:spcBef>
                <a:spcPts val="0"/>
              </a:spcBef>
              <a:spcAft>
                <a:spcPts val="0"/>
              </a:spcAft>
              <a:buSzPts val="1200"/>
              <a:buChar char="○"/>
            </a:pPr>
            <a:r>
              <a:rPr lang="en" sz="1200"/>
              <a:t>Model fits better with final course grade</a:t>
            </a:r>
            <a:endParaRPr sz="1200"/>
          </a:p>
          <a:p>
            <a:pPr indent="0" lvl="0" marL="457200" rtl="0" algn="l">
              <a:spcBef>
                <a:spcPts val="1600"/>
              </a:spcBef>
              <a:spcAft>
                <a:spcPts val="1600"/>
              </a:spcAft>
              <a:buNone/>
            </a:pPr>
            <a:r>
              <a:t/>
            </a:r>
            <a:endParaRPr sz="1200"/>
          </a:p>
        </p:txBody>
      </p:sp>
      <p:sp>
        <p:nvSpPr>
          <p:cNvPr id="1476" name="Google Shape;1476;p97"/>
          <p:cNvSpPr/>
          <p:nvPr/>
        </p:nvSpPr>
        <p:spPr>
          <a:xfrm>
            <a:off x="492150" y="2280600"/>
            <a:ext cx="499200" cy="1665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77" name="Google Shape;1477;p97"/>
          <p:cNvSpPr/>
          <p:nvPr/>
        </p:nvSpPr>
        <p:spPr>
          <a:xfrm>
            <a:off x="492150" y="2758800"/>
            <a:ext cx="499200" cy="1665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78" name="Google Shape;1478;p97"/>
          <p:cNvSpPr/>
          <p:nvPr/>
        </p:nvSpPr>
        <p:spPr>
          <a:xfrm>
            <a:off x="492150" y="3860875"/>
            <a:ext cx="499200" cy="166500"/>
          </a:xfrm>
          <a:prstGeom prst="rightArrow">
            <a:avLst>
              <a:gd fmla="val 50000" name="adj1"/>
              <a:gd fmla="val 50000" name="adj2"/>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79" name="Google Shape;1479;p97"/>
          <p:cNvSpPr/>
          <p:nvPr/>
        </p:nvSpPr>
        <p:spPr>
          <a:xfrm>
            <a:off x="492150" y="2636925"/>
            <a:ext cx="499200" cy="1665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80" name="Google Shape;1480;p97"/>
          <p:cNvSpPr/>
          <p:nvPr/>
        </p:nvSpPr>
        <p:spPr>
          <a:xfrm>
            <a:off x="492150" y="2172375"/>
            <a:ext cx="499200" cy="1665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81" name="Google Shape;1481;p97"/>
          <p:cNvSpPr/>
          <p:nvPr/>
        </p:nvSpPr>
        <p:spPr>
          <a:xfrm>
            <a:off x="492150" y="2519700"/>
            <a:ext cx="499200" cy="1665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482" name="Google Shape;1482;p9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86" name="Shape 1486"/>
        <p:cNvGrpSpPr/>
        <p:nvPr/>
      </p:nvGrpSpPr>
      <p:grpSpPr>
        <a:xfrm>
          <a:off x="0" y="0"/>
          <a:ext cx="0" cy="0"/>
          <a:chOff x="0" y="0"/>
          <a:chExt cx="0" cy="0"/>
        </a:xfrm>
      </p:grpSpPr>
      <p:sp>
        <p:nvSpPr>
          <p:cNvPr id="1487" name="Google Shape;1487;p98"/>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Deviance</a:t>
            </a:r>
            <a:endParaRPr/>
          </a:p>
        </p:txBody>
      </p:sp>
      <p:sp>
        <p:nvSpPr>
          <p:cNvPr id="1488" name="Google Shape;1488;p98"/>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89" name="Google Shape;1489;p98"/>
          <p:cNvPicPr preferRelativeResize="0"/>
          <p:nvPr/>
        </p:nvPicPr>
        <p:blipFill>
          <a:blip r:embed="rId4">
            <a:alphaModFix/>
          </a:blip>
          <a:stretch>
            <a:fillRect/>
          </a:stretch>
        </p:blipFill>
        <p:spPr>
          <a:xfrm>
            <a:off x="152400" y="1255850"/>
            <a:ext cx="8839202" cy="329921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3" name="Shape 1493"/>
        <p:cNvGrpSpPr/>
        <p:nvPr/>
      </p:nvGrpSpPr>
      <p:grpSpPr>
        <a:xfrm>
          <a:off x="0" y="0"/>
          <a:ext cx="0" cy="0"/>
          <a:chOff x="0" y="0"/>
          <a:chExt cx="0" cy="0"/>
        </a:xfrm>
      </p:grpSpPr>
      <p:sp>
        <p:nvSpPr>
          <p:cNvPr id="1494" name="Google Shape;1494;p99"/>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GLMM</a:t>
            </a:r>
            <a:endParaRPr/>
          </a:p>
        </p:txBody>
      </p:sp>
      <p:sp>
        <p:nvSpPr>
          <p:cNvPr id="1495" name="Google Shape;1495;p9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96" name="Google Shape;1496;p99"/>
          <p:cNvPicPr preferRelativeResize="0"/>
          <p:nvPr/>
        </p:nvPicPr>
        <p:blipFill>
          <a:blip r:embed="rId4">
            <a:alphaModFix/>
          </a:blip>
          <a:stretch>
            <a:fillRect/>
          </a:stretch>
        </p:blipFill>
        <p:spPr>
          <a:xfrm>
            <a:off x="490288" y="1255850"/>
            <a:ext cx="8163435" cy="334160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accent2"/>
        </a:solidFill>
      </p:bgPr>
    </p:bg>
    <p:spTree>
      <p:nvGrpSpPr>
        <p:cNvPr id="1500" name="Shape 1500"/>
        <p:cNvGrpSpPr/>
        <p:nvPr/>
      </p:nvGrpSpPr>
      <p:grpSpPr>
        <a:xfrm>
          <a:off x="0" y="0"/>
          <a:ext cx="0" cy="0"/>
          <a:chOff x="0" y="0"/>
          <a:chExt cx="0" cy="0"/>
        </a:xfrm>
      </p:grpSpPr>
      <p:sp>
        <p:nvSpPr>
          <p:cNvPr id="1501" name="Google Shape;1501;p100"/>
          <p:cNvSpPr txBox="1"/>
          <p:nvPr>
            <p:ph idx="1" type="subTitle"/>
          </p:nvPr>
        </p:nvSpPr>
        <p:spPr>
          <a:xfrm>
            <a:off x="2254050" y="2862700"/>
            <a:ext cx="46359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300"/>
              <a:t>Presented by Abigail Liu</a:t>
            </a:r>
            <a:endParaRPr sz="1300"/>
          </a:p>
          <a:p>
            <a:pPr indent="0" lvl="0" marL="0" rtl="0" algn="ctr">
              <a:spcBef>
                <a:spcPts val="0"/>
              </a:spcBef>
              <a:spcAft>
                <a:spcPts val="0"/>
              </a:spcAft>
              <a:buNone/>
            </a:pPr>
            <a:r>
              <a:rPr lang="en" sz="1300"/>
              <a:t>ITiCSE 2026</a:t>
            </a:r>
            <a:endParaRPr sz="1300"/>
          </a:p>
        </p:txBody>
      </p:sp>
      <p:sp>
        <p:nvSpPr>
          <p:cNvPr id="1502" name="Google Shape;1502;p100"/>
          <p:cNvSpPr txBox="1"/>
          <p:nvPr>
            <p:ph type="ctrTitle"/>
          </p:nvPr>
        </p:nvSpPr>
        <p:spPr>
          <a:xfrm>
            <a:off x="1896300" y="1379375"/>
            <a:ext cx="5351400" cy="137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500"/>
              <a:t>When to Check In?</a:t>
            </a:r>
            <a:r>
              <a:rPr lang="en"/>
              <a:t> </a:t>
            </a:r>
            <a:endParaRPr/>
          </a:p>
          <a:p>
            <a:pPr indent="0" lvl="0" marL="0" rtl="0" algn="ctr">
              <a:spcBef>
                <a:spcPts val="0"/>
              </a:spcBef>
              <a:spcAft>
                <a:spcPts val="0"/>
              </a:spcAft>
              <a:buNone/>
            </a:pPr>
            <a:r>
              <a:rPr lang="en" sz="1000"/>
              <a:t>Identifying Early Signs of Student Struggle at </a:t>
            </a:r>
            <a:endParaRPr sz="1000"/>
          </a:p>
          <a:p>
            <a:pPr indent="0" lvl="0" marL="0" rtl="0" algn="ctr">
              <a:spcBef>
                <a:spcPts val="0"/>
              </a:spcBef>
              <a:spcAft>
                <a:spcPts val="0"/>
              </a:spcAft>
              <a:buNone/>
            </a:pPr>
            <a:r>
              <a:rPr lang="en" sz="1000"/>
              <a:t>Various Cut-Points in CS1 Course Data</a:t>
            </a:r>
            <a:endParaRPr sz="1000"/>
          </a:p>
        </p:txBody>
      </p:sp>
      <p:grpSp>
        <p:nvGrpSpPr>
          <p:cNvPr id="1503" name="Google Shape;1503;p100"/>
          <p:cNvGrpSpPr/>
          <p:nvPr/>
        </p:nvGrpSpPr>
        <p:grpSpPr>
          <a:xfrm flipH="1">
            <a:off x="1783208" y="704857"/>
            <a:ext cx="864824" cy="693028"/>
            <a:chOff x="10049025" y="922900"/>
            <a:chExt cx="537625" cy="430800"/>
          </a:xfrm>
        </p:grpSpPr>
        <p:sp>
          <p:nvSpPr>
            <p:cNvPr id="1504" name="Google Shape;1504;p100"/>
            <p:cNvSpPr/>
            <p:nvPr/>
          </p:nvSpPr>
          <p:spPr>
            <a:xfrm>
              <a:off x="10056525" y="930425"/>
              <a:ext cx="521975" cy="331475"/>
            </a:xfrm>
            <a:custGeom>
              <a:rect b="b" l="l" r="r" t="t"/>
              <a:pathLst>
                <a:path extrusionOk="0" h="13259" w="20879">
                  <a:moveTo>
                    <a:pt x="14412" y="0"/>
                  </a:moveTo>
                  <a:lnTo>
                    <a:pt x="1" y="226"/>
                  </a:lnTo>
                  <a:cubicBezTo>
                    <a:pt x="1254" y="2506"/>
                    <a:pt x="2407" y="4812"/>
                    <a:pt x="3334" y="7218"/>
                  </a:cubicBezTo>
                  <a:lnTo>
                    <a:pt x="12532" y="13258"/>
                  </a:lnTo>
                  <a:lnTo>
                    <a:pt x="20878" y="12757"/>
                  </a:lnTo>
                  <a:lnTo>
                    <a:pt x="1441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100"/>
            <p:cNvSpPr/>
            <p:nvPr/>
          </p:nvSpPr>
          <p:spPr>
            <a:xfrm>
              <a:off x="10049025" y="922900"/>
              <a:ext cx="537625" cy="347150"/>
            </a:xfrm>
            <a:custGeom>
              <a:rect b="b" l="l" r="r" t="t"/>
              <a:pathLst>
                <a:path extrusionOk="0" h="13886" w="21505">
                  <a:moveTo>
                    <a:pt x="14574" y="527"/>
                  </a:moveTo>
                  <a:cubicBezTo>
                    <a:pt x="16433" y="4242"/>
                    <a:pt x="18292" y="7862"/>
                    <a:pt x="20151" y="11579"/>
                  </a:cubicBezTo>
                  <a:cubicBezTo>
                    <a:pt x="20376" y="11973"/>
                    <a:pt x="20614" y="12366"/>
                    <a:pt x="20804" y="12760"/>
                  </a:cubicBezTo>
                  <a:lnTo>
                    <a:pt x="20804" y="12760"/>
                  </a:lnTo>
                  <a:cubicBezTo>
                    <a:pt x="18222" y="12953"/>
                    <a:pt x="15639" y="13167"/>
                    <a:pt x="13033" y="13359"/>
                  </a:cubicBezTo>
                  <a:lnTo>
                    <a:pt x="12933" y="13359"/>
                  </a:lnTo>
                  <a:cubicBezTo>
                    <a:pt x="12832" y="13359"/>
                    <a:pt x="12732" y="13259"/>
                    <a:pt x="12732" y="13259"/>
                  </a:cubicBezTo>
                  <a:cubicBezTo>
                    <a:pt x="12206" y="12933"/>
                    <a:pt x="11780" y="12632"/>
                    <a:pt x="11379" y="12306"/>
                  </a:cubicBezTo>
                  <a:cubicBezTo>
                    <a:pt x="9800" y="11379"/>
                    <a:pt x="8346" y="10326"/>
                    <a:pt x="6892" y="9399"/>
                  </a:cubicBezTo>
                  <a:cubicBezTo>
                    <a:pt x="5891" y="8707"/>
                    <a:pt x="4889" y="8106"/>
                    <a:pt x="3909" y="7402"/>
                  </a:cubicBezTo>
                  <a:lnTo>
                    <a:pt x="3909" y="7402"/>
                  </a:lnTo>
                  <a:cubicBezTo>
                    <a:pt x="2933" y="5179"/>
                    <a:pt x="1872" y="2958"/>
                    <a:pt x="726" y="817"/>
                  </a:cubicBezTo>
                  <a:lnTo>
                    <a:pt x="726" y="817"/>
                  </a:lnTo>
                  <a:cubicBezTo>
                    <a:pt x="4768" y="720"/>
                    <a:pt x="8788" y="623"/>
                    <a:pt x="12832" y="527"/>
                  </a:cubicBezTo>
                  <a:close/>
                  <a:moveTo>
                    <a:pt x="14712" y="0"/>
                  </a:moveTo>
                  <a:cubicBezTo>
                    <a:pt x="10527" y="101"/>
                    <a:pt x="6366" y="201"/>
                    <a:pt x="2181" y="301"/>
                  </a:cubicBezTo>
                  <a:lnTo>
                    <a:pt x="301" y="301"/>
                  </a:lnTo>
                  <a:cubicBezTo>
                    <a:pt x="100" y="301"/>
                    <a:pt x="0" y="527"/>
                    <a:pt x="100" y="727"/>
                  </a:cubicBezTo>
                  <a:cubicBezTo>
                    <a:pt x="1343" y="2890"/>
                    <a:pt x="2364" y="5176"/>
                    <a:pt x="3408" y="7560"/>
                  </a:cubicBezTo>
                  <a:lnTo>
                    <a:pt x="3408" y="7560"/>
                  </a:lnTo>
                  <a:cubicBezTo>
                    <a:pt x="3411" y="7606"/>
                    <a:pt x="3428" y="7647"/>
                    <a:pt x="3462" y="7679"/>
                  </a:cubicBezTo>
                  <a:lnTo>
                    <a:pt x="3462" y="7679"/>
                  </a:lnTo>
                  <a:cubicBezTo>
                    <a:pt x="3505" y="7746"/>
                    <a:pt x="3576" y="7784"/>
                    <a:pt x="3651" y="7796"/>
                  </a:cubicBezTo>
                  <a:lnTo>
                    <a:pt x="3651" y="7796"/>
                  </a:lnTo>
                  <a:cubicBezTo>
                    <a:pt x="6015" y="9352"/>
                    <a:pt x="8285" y="10978"/>
                    <a:pt x="10652" y="12532"/>
                  </a:cubicBezTo>
                  <a:cubicBezTo>
                    <a:pt x="11153" y="12832"/>
                    <a:pt x="11679" y="13259"/>
                    <a:pt x="12206" y="13559"/>
                  </a:cubicBezTo>
                  <a:cubicBezTo>
                    <a:pt x="12406" y="13685"/>
                    <a:pt x="12632" y="13885"/>
                    <a:pt x="12832" y="13885"/>
                  </a:cubicBezTo>
                  <a:cubicBezTo>
                    <a:pt x="13258" y="13885"/>
                    <a:pt x="13785" y="13785"/>
                    <a:pt x="14286" y="13785"/>
                  </a:cubicBezTo>
                  <a:cubicBezTo>
                    <a:pt x="15138" y="13685"/>
                    <a:pt x="16065" y="13685"/>
                    <a:pt x="16918" y="13559"/>
                  </a:cubicBezTo>
                  <a:cubicBezTo>
                    <a:pt x="18371" y="13459"/>
                    <a:pt x="19725" y="13359"/>
                    <a:pt x="21178" y="13259"/>
                  </a:cubicBezTo>
                  <a:cubicBezTo>
                    <a:pt x="21404" y="13259"/>
                    <a:pt x="21504" y="13058"/>
                    <a:pt x="21404" y="12933"/>
                  </a:cubicBezTo>
                  <a:lnTo>
                    <a:pt x="15765" y="1654"/>
                  </a:lnTo>
                  <a:cubicBezTo>
                    <a:pt x="15439" y="1153"/>
                    <a:pt x="15138" y="627"/>
                    <a:pt x="14912" y="101"/>
                  </a:cubicBezTo>
                  <a:cubicBezTo>
                    <a:pt x="14812" y="101"/>
                    <a:pt x="14812" y="0"/>
                    <a:pt x="1471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100"/>
            <p:cNvSpPr/>
            <p:nvPr/>
          </p:nvSpPr>
          <p:spPr>
            <a:xfrm>
              <a:off x="10351650" y="961750"/>
              <a:ext cx="44500" cy="75825"/>
            </a:xfrm>
            <a:custGeom>
              <a:rect b="b" l="l" r="r" t="t"/>
              <a:pathLst>
                <a:path extrusionOk="0" h="3033" w="1780">
                  <a:moveTo>
                    <a:pt x="1780" y="0"/>
                  </a:moveTo>
                  <a:lnTo>
                    <a:pt x="1780" y="0"/>
                  </a:lnTo>
                  <a:cubicBezTo>
                    <a:pt x="1153" y="953"/>
                    <a:pt x="527" y="1980"/>
                    <a:pt x="0" y="3033"/>
                  </a:cubicBezTo>
                  <a:lnTo>
                    <a:pt x="1780" y="0"/>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100"/>
            <p:cNvSpPr/>
            <p:nvPr/>
          </p:nvSpPr>
          <p:spPr>
            <a:xfrm>
              <a:off x="10344450" y="955525"/>
              <a:ext cx="60000" cy="88025"/>
            </a:xfrm>
            <a:custGeom>
              <a:rect b="b" l="l" r="r" t="t"/>
              <a:pathLst>
                <a:path extrusionOk="0" h="3521" w="2400">
                  <a:moveTo>
                    <a:pt x="2109" y="0"/>
                  </a:moveTo>
                  <a:cubicBezTo>
                    <a:pt x="2021" y="0"/>
                    <a:pt x="1921" y="44"/>
                    <a:pt x="1842" y="149"/>
                  </a:cubicBezTo>
                  <a:cubicBezTo>
                    <a:pt x="1216" y="1101"/>
                    <a:pt x="589" y="2129"/>
                    <a:pt x="88" y="3182"/>
                  </a:cubicBezTo>
                  <a:cubicBezTo>
                    <a:pt x="1" y="3321"/>
                    <a:pt x="180" y="3520"/>
                    <a:pt x="331" y="3520"/>
                  </a:cubicBezTo>
                  <a:cubicBezTo>
                    <a:pt x="397" y="3520"/>
                    <a:pt x="458" y="3482"/>
                    <a:pt x="489" y="3382"/>
                  </a:cubicBezTo>
                  <a:cubicBezTo>
                    <a:pt x="1116" y="2354"/>
                    <a:pt x="1642" y="1302"/>
                    <a:pt x="2268" y="349"/>
                  </a:cubicBezTo>
                  <a:cubicBezTo>
                    <a:pt x="2399" y="154"/>
                    <a:pt x="2274" y="0"/>
                    <a:pt x="21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100"/>
            <p:cNvSpPr/>
            <p:nvPr/>
          </p:nvSpPr>
          <p:spPr>
            <a:xfrm>
              <a:off x="10098525" y="969875"/>
              <a:ext cx="31350" cy="33875"/>
            </a:xfrm>
            <a:custGeom>
              <a:rect b="b" l="l" r="r" t="t"/>
              <a:pathLst>
                <a:path extrusionOk="0" h="1355" w="1254">
                  <a:moveTo>
                    <a:pt x="0" y="1"/>
                  </a:moveTo>
                  <a:lnTo>
                    <a:pt x="0" y="1"/>
                  </a:lnTo>
                  <a:cubicBezTo>
                    <a:pt x="401" y="527"/>
                    <a:pt x="827" y="928"/>
                    <a:pt x="1253" y="1354"/>
                  </a:cubicBezTo>
                  <a:lnTo>
                    <a:pt x="0" y="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00"/>
            <p:cNvSpPr/>
            <p:nvPr/>
          </p:nvSpPr>
          <p:spPr>
            <a:xfrm>
              <a:off x="10090375" y="965025"/>
              <a:ext cx="44500" cy="45625"/>
            </a:xfrm>
            <a:custGeom>
              <a:rect b="b" l="l" r="r" t="t"/>
              <a:pathLst>
                <a:path extrusionOk="0" h="1825" w="1780">
                  <a:moveTo>
                    <a:pt x="323" y="1"/>
                  </a:moveTo>
                  <a:cubicBezTo>
                    <a:pt x="245" y="1"/>
                    <a:pt x="163" y="32"/>
                    <a:pt x="101" y="95"/>
                  </a:cubicBezTo>
                  <a:cubicBezTo>
                    <a:pt x="0" y="195"/>
                    <a:pt x="0" y="295"/>
                    <a:pt x="101" y="396"/>
                  </a:cubicBezTo>
                  <a:cubicBezTo>
                    <a:pt x="527" y="822"/>
                    <a:pt x="953" y="1348"/>
                    <a:pt x="1354" y="1749"/>
                  </a:cubicBezTo>
                  <a:cubicBezTo>
                    <a:pt x="1416" y="1799"/>
                    <a:pt x="1498" y="1824"/>
                    <a:pt x="1576" y="1824"/>
                  </a:cubicBezTo>
                  <a:cubicBezTo>
                    <a:pt x="1654" y="1824"/>
                    <a:pt x="1730" y="1799"/>
                    <a:pt x="1780" y="1749"/>
                  </a:cubicBezTo>
                  <a:lnTo>
                    <a:pt x="1780" y="1348"/>
                  </a:lnTo>
                  <a:lnTo>
                    <a:pt x="527" y="95"/>
                  </a:lnTo>
                  <a:cubicBezTo>
                    <a:pt x="476" y="32"/>
                    <a:pt x="401" y="1"/>
                    <a:pt x="32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100"/>
            <p:cNvSpPr/>
            <p:nvPr/>
          </p:nvSpPr>
          <p:spPr>
            <a:xfrm>
              <a:off x="10479475" y="1207350"/>
              <a:ext cx="57675" cy="15700"/>
            </a:xfrm>
            <a:custGeom>
              <a:rect b="b" l="l" r="r" t="t"/>
              <a:pathLst>
                <a:path extrusionOk="0" h="628" w="2307">
                  <a:moveTo>
                    <a:pt x="0" y="1"/>
                  </a:moveTo>
                  <a:lnTo>
                    <a:pt x="2306" y="627"/>
                  </a:lnTo>
                  <a:cubicBezTo>
                    <a:pt x="1579" y="427"/>
                    <a:pt x="827" y="201"/>
                    <a:pt x="0"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100"/>
            <p:cNvSpPr/>
            <p:nvPr/>
          </p:nvSpPr>
          <p:spPr>
            <a:xfrm>
              <a:off x="10474450" y="1201025"/>
              <a:ext cx="67700" cy="28075"/>
            </a:xfrm>
            <a:custGeom>
              <a:rect b="b" l="l" r="r" t="t"/>
              <a:pathLst>
                <a:path extrusionOk="0" h="1123" w="2708">
                  <a:moveTo>
                    <a:pt x="193" y="1"/>
                  </a:moveTo>
                  <a:cubicBezTo>
                    <a:pt x="99" y="1"/>
                    <a:pt x="1" y="83"/>
                    <a:pt x="1" y="154"/>
                  </a:cubicBezTo>
                  <a:cubicBezTo>
                    <a:pt x="1" y="354"/>
                    <a:pt x="1" y="454"/>
                    <a:pt x="201" y="555"/>
                  </a:cubicBezTo>
                  <a:cubicBezTo>
                    <a:pt x="928" y="680"/>
                    <a:pt x="1655" y="880"/>
                    <a:pt x="2407" y="1081"/>
                  </a:cubicBezTo>
                  <a:cubicBezTo>
                    <a:pt x="2436" y="1110"/>
                    <a:pt x="2474" y="1122"/>
                    <a:pt x="2513" y="1122"/>
                  </a:cubicBezTo>
                  <a:cubicBezTo>
                    <a:pt x="2607" y="1122"/>
                    <a:pt x="2708" y="1052"/>
                    <a:pt x="2708" y="981"/>
                  </a:cubicBezTo>
                  <a:cubicBezTo>
                    <a:pt x="2708" y="780"/>
                    <a:pt x="2708" y="680"/>
                    <a:pt x="2507" y="555"/>
                  </a:cubicBezTo>
                  <a:cubicBezTo>
                    <a:pt x="1780" y="354"/>
                    <a:pt x="1028" y="154"/>
                    <a:pt x="302" y="53"/>
                  </a:cubicBezTo>
                  <a:cubicBezTo>
                    <a:pt x="272" y="16"/>
                    <a:pt x="233" y="1"/>
                    <a:pt x="1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00"/>
            <p:cNvSpPr/>
            <p:nvPr/>
          </p:nvSpPr>
          <p:spPr>
            <a:xfrm>
              <a:off x="10074700" y="1008725"/>
              <a:ext cx="384125" cy="339625"/>
            </a:xfrm>
            <a:custGeom>
              <a:rect b="b" l="l" r="r" t="t"/>
              <a:pathLst>
                <a:path extrusionOk="0" h="13585" w="15365">
                  <a:moveTo>
                    <a:pt x="3359" y="1"/>
                  </a:moveTo>
                  <a:cubicBezTo>
                    <a:pt x="1981" y="2206"/>
                    <a:pt x="853" y="4487"/>
                    <a:pt x="1" y="6793"/>
                  </a:cubicBezTo>
                  <a:cubicBezTo>
                    <a:pt x="1" y="6793"/>
                    <a:pt x="1154" y="8998"/>
                    <a:pt x="4286" y="11079"/>
                  </a:cubicBezTo>
                  <a:cubicBezTo>
                    <a:pt x="7319" y="13159"/>
                    <a:pt x="10026" y="13585"/>
                    <a:pt x="10026" y="13585"/>
                  </a:cubicBezTo>
                  <a:cubicBezTo>
                    <a:pt x="12006" y="11906"/>
                    <a:pt x="14111" y="9725"/>
                    <a:pt x="15364" y="7520"/>
                  </a:cubicBezTo>
                  <a:cubicBezTo>
                    <a:pt x="15364" y="7520"/>
                    <a:pt x="13585" y="3986"/>
                    <a:pt x="10251" y="1981"/>
                  </a:cubicBezTo>
                  <a:cubicBezTo>
                    <a:pt x="6893" y="101"/>
                    <a:pt x="3359" y="1"/>
                    <a:pt x="335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100"/>
            <p:cNvSpPr/>
            <p:nvPr/>
          </p:nvSpPr>
          <p:spPr>
            <a:xfrm>
              <a:off x="10067175" y="1002600"/>
              <a:ext cx="399150" cy="351100"/>
            </a:xfrm>
            <a:custGeom>
              <a:rect b="b" l="l" r="r" t="t"/>
              <a:pathLst>
                <a:path extrusionOk="0" h="14044" w="15966">
                  <a:moveTo>
                    <a:pt x="3795" y="575"/>
                  </a:moveTo>
                  <a:cubicBezTo>
                    <a:pt x="8594" y="722"/>
                    <a:pt x="13202" y="3473"/>
                    <a:pt x="15385" y="7757"/>
                  </a:cubicBezTo>
                  <a:lnTo>
                    <a:pt x="15385" y="7757"/>
                  </a:lnTo>
                  <a:cubicBezTo>
                    <a:pt x="14070" y="9966"/>
                    <a:pt x="12272" y="11875"/>
                    <a:pt x="10281" y="13504"/>
                  </a:cubicBezTo>
                  <a:lnTo>
                    <a:pt x="10227" y="13504"/>
                  </a:lnTo>
                  <a:cubicBezTo>
                    <a:pt x="10126" y="13504"/>
                    <a:pt x="10026" y="13404"/>
                    <a:pt x="9801" y="13404"/>
                  </a:cubicBezTo>
                  <a:cubicBezTo>
                    <a:pt x="9400" y="13304"/>
                    <a:pt x="8973" y="13203"/>
                    <a:pt x="8447" y="13003"/>
                  </a:cubicBezTo>
                  <a:cubicBezTo>
                    <a:pt x="6993" y="12477"/>
                    <a:pt x="5540" y="11750"/>
                    <a:pt x="4161" y="10697"/>
                  </a:cubicBezTo>
                  <a:cubicBezTo>
                    <a:pt x="3034" y="9870"/>
                    <a:pt x="1981" y="8918"/>
                    <a:pt x="1154" y="7865"/>
                  </a:cubicBezTo>
                  <a:cubicBezTo>
                    <a:pt x="928" y="7564"/>
                    <a:pt x="728" y="7364"/>
                    <a:pt x="628" y="7038"/>
                  </a:cubicBezTo>
                  <a:cubicBezTo>
                    <a:pt x="543" y="7038"/>
                    <a:pt x="530" y="6967"/>
                    <a:pt x="528" y="6944"/>
                  </a:cubicBezTo>
                  <a:lnTo>
                    <a:pt x="528" y="6944"/>
                  </a:lnTo>
                  <a:cubicBezTo>
                    <a:pt x="528" y="6950"/>
                    <a:pt x="530" y="6953"/>
                    <a:pt x="533" y="6953"/>
                  </a:cubicBezTo>
                  <a:cubicBezTo>
                    <a:pt x="567" y="6953"/>
                    <a:pt x="728" y="6612"/>
                    <a:pt x="728" y="6612"/>
                  </a:cubicBezTo>
                  <a:cubicBezTo>
                    <a:pt x="828" y="6311"/>
                    <a:pt x="928" y="5985"/>
                    <a:pt x="1029" y="5785"/>
                  </a:cubicBezTo>
                  <a:cubicBezTo>
                    <a:pt x="1863" y="3944"/>
                    <a:pt x="2769" y="2200"/>
                    <a:pt x="3795" y="575"/>
                  </a:cubicBezTo>
                  <a:close/>
                  <a:moveTo>
                    <a:pt x="3780" y="1"/>
                  </a:moveTo>
                  <a:cubicBezTo>
                    <a:pt x="3694" y="1"/>
                    <a:pt x="3610" y="12"/>
                    <a:pt x="3535" y="45"/>
                  </a:cubicBezTo>
                  <a:cubicBezTo>
                    <a:pt x="3234" y="146"/>
                    <a:pt x="3134" y="672"/>
                    <a:pt x="2908" y="872"/>
                  </a:cubicBezTo>
                  <a:cubicBezTo>
                    <a:pt x="2708" y="1399"/>
                    <a:pt x="2407" y="1825"/>
                    <a:pt x="2181" y="2351"/>
                  </a:cubicBezTo>
                  <a:cubicBezTo>
                    <a:pt x="1655" y="3278"/>
                    <a:pt x="1154" y="4331"/>
                    <a:pt x="728" y="5359"/>
                  </a:cubicBezTo>
                  <a:cubicBezTo>
                    <a:pt x="527" y="5785"/>
                    <a:pt x="302" y="6211"/>
                    <a:pt x="201" y="6612"/>
                  </a:cubicBezTo>
                  <a:cubicBezTo>
                    <a:pt x="101" y="6837"/>
                    <a:pt x="1" y="7038"/>
                    <a:pt x="101" y="7238"/>
                  </a:cubicBezTo>
                  <a:cubicBezTo>
                    <a:pt x="201" y="7464"/>
                    <a:pt x="402" y="7765"/>
                    <a:pt x="628" y="7990"/>
                  </a:cubicBezTo>
                  <a:cubicBezTo>
                    <a:pt x="1029" y="8492"/>
                    <a:pt x="1455" y="9018"/>
                    <a:pt x="1881" y="9444"/>
                  </a:cubicBezTo>
                  <a:cubicBezTo>
                    <a:pt x="3435" y="10998"/>
                    <a:pt x="5314" y="12251"/>
                    <a:pt x="7294" y="13103"/>
                  </a:cubicBezTo>
                  <a:cubicBezTo>
                    <a:pt x="8247" y="13504"/>
                    <a:pt x="9299" y="13930"/>
                    <a:pt x="10327" y="14030"/>
                  </a:cubicBezTo>
                  <a:cubicBezTo>
                    <a:pt x="10356" y="14039"/>
                    <a:pt x="10383" y="14044"/>
                    <a:pt x="10407" y="14044"/>
                  </a:cubicBezTo>
                  <a:cubicBezTo>
                    <a:pt x="10491" y="14044"/>
                    <a:pt x="10542" y="13993"/>
                    <a:pt x="10562" y="13922"/>
                  </a:cubicBezTo>
                  <a:lnTo>
                    <a:pt x="10562" y="13922"/>
                  </a:lnTo>
                  <a:cubicBezTo>
                    <a:pt x="12112" y="12671"/>
                    <a:pt x="13562" y="11220"/>
                    <a:pt x="14713" y="9644"/>
                  </a:cubicBezTo>
                  <a:cubicBezTo>
                    <a:pt x="15039" y="9243"/>
                    <a:pt x="15339" y="8817"/>
                    <a:pt x="15565" y="8391"/>
                  </a:cubicBezTo>
                  <a:cubicBezTo>
                    <a:pt x="15765" y="8191"/>
                    <a:pt x="15966" y="7865"/>
                    <a:pt x="15866" y="7664"/>
                  </a:cubicBezTo>
                  <a:cubicBezTo>
                    <a:pt x="15866" y="7464"/>
                    <a:pt x="15665" y="7238"/>
                    <a:pt x="15565" y="7038"/>
                  </a:cubicBezTo>
                  <a:cubicBezTo>
                    <a:pt x="13986" y="4431"/>
                    <a:pt x="11680" y="2351"/>
                    <a:pt x="8873" y="1198"/>
                  </a:cubicBezTo>
                  <a:cubicBezTo>
                    <a:pt x="7420" y="572"/>
                    <a:pt x="5841" y="246"/>
                    <a:pt x="4287" y="45"/>
                  </a:cubicBezTo>
                  <a:cubicBezTo>
                    <a:pt x="4136" y="45"/>
                    <a:pt x="3953" y="1"/>
                    <a:pt x="378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100"/>
            <p:cNvSpPr/>
            <p:nvPr/>
          </p:nvSpPr>
          <p:spPr>
            <a:xfrm>
              <a:off x="10111675" y="1019375"/>
              <a:ext cx="94000" cy="198650"/>
            </a:xfrm>
            <a:custGeom>
              <a:rect b="b" l="l" r="r" t="t"/>
              <a:pathLst>
                <a:path extrusionOk="0" h="7946" w="3760">
                  <a:moveTo>
                    <a:pt x="3760" y="1"/>
                  </a:moveTo>
                  <a:lnTo>
                    <a:pt x="3760" y="1"/>
                  </a:lnTo>
                  <a:cubicBezTo>
                    <a:pt x="2507" y="2607"/>
                    <a:pt x="1128" y="5214"/>
                    <a:pt x="0" y="7946"/>
                  </a:cubicBezTo>
                  <a:lnTo>
                    <a:pt x="3760" y="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100"/>
            <p:cNvSpPr/>
            <p:nvPr/>
          </p:nvSpPr>
          <p:spPr>
            <a:xfrm>
              <a:off x="10101750" y="1013500"/>
              <a:ext cx="113225" cy="210150"/>
            </a:xfrm>
            <a:custGeom>
              <a:rect b="b" l="l" r="r" t="t"/>
              <a:pathLst>
                <a:path extrusionOk="0" h="8406" w="4529">
                  <a:moveTo>
                    <a:pt x="4160" y="0"/>
                  </a:moveTo>
                  <a:cubicBezTo>
                    <a:pt x="4080" y="0"/>
                    <a:pt x="3998" y="40"/>
                    <a:pt x="3931" y="136"/>
                  </a:cubicBezTo>
                  <a:cubicBezTo>
                    <a:pt x="2678" y="2742"/>
                    <a:pt x="1325" y="5349"/>
                    <a:pt x="72" y="7955"/>
                  </a:cubicBezTo>
                  <a:cubicBezTo>
                    <a:pt x="0" y="8186"/>
                    <a:pt x="194" y="8405"/>
                    <a:pt x="385" y="8405"/>
                  </a:cubicBezTo>
                  <a:cubicBezTo>
                    <a:pt x="462" y="8405"/>
                    <a:pt x="540" y="8368"/>
                    <a:pt x="598" y="8281"/>
                  </a:cubicBezTo>
                  <a:cubicBezTo>
                    <a:pt x="1851" y="5675"/>
                    <a:pt x="3104" y="3043"/>
                    <a:pt x="4458" y="436"/>
                  </a:cubicBezTo>
                  <a:cubicBezTo>
                    <a:pt x="4528" y="225"/>
                    <a:pt x="4350" y="0"/>
                    <a:pt x="416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100"/>
            <p:cNvSpPr/>
            <p:nvPr/>
          </p:nvSpPr>
          <p:spPr>
            <a:xfrm>
              <a:off x="10139875" y="1035050"/>
              <a:ext cx="120325" cy="219325"/>
            </a:xfrm>
            <a:custGeom>
              <a:rect b="b" l="l" r="r" t="t"/>
              <a:pathLst>
                <a:path extrusionOk="0" h="8773" w="4813">
                  <a:moveTo>
                    <a:pt x="4812" y="1"/>
                  </a:moveTo>
                  <a:lnTo>
                    <a:pt x="1692" y="5688"/>
                  </a:lnTo>
                  <a:lnTo>
                    <a:pt x="1692" y="5688"/>
                  </a:lnTo>
                  <a:cubicBezTo>
                    <a:pt x="2744" y="3794"/>
                    <a:pt x="3805" y="1902"/>
                    <a:pt x="4812" y="1"/>
                  </a:cubicBezTo>
                  <a:close/>
                  <a:moveTo>
                    <a:pt x="1692" y="5688"/>
                  </a:moveTo>
                  <a:cubicBezTo>
                    <a:pt x="1122" y="6714"/>
                    <a:pt x="555" y="7742"/>
                    <a:pt x="0" y="8773"/>
                  </a:cubicBezTo>
                  <a:lnTo>
                    <a:pt x="1692" y="5688"/>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00"/>
            <p:cNvSpPr/>
            <p:nvPr/>
          </p:nvSpPr>
          <p:spPr>
            <a:xfrm>
              <a:off x="10131375" y="1029075"/>
              <a:ext cx="137750" cy="231275"/>
            </a:xfrm>
            <a:custGeom>
              <a:rect b="b" l="l" r="r" t="t"/>
              <a:pathLst>
                <a:path extrusionOk="0" h="9251" w="5510">
                  <a:moveTo>
                    <a:pt x="5130" y="1"/>
                  </a:moveTo>
                  <a:cubicBezTo>
                    <a:pt x="5053" y="1"/>
                    <a:pt x="4982" y="40"/>
                    <a:pt x="4952" y="139"/>
                  </a:cubicBezTo>
                  <a:cubicBezTo>
                    <a:pt x="3273" y="3047"/>
                    <a:pt x="1719" y="5979"/>
                    <a:pt x="140" y="8911"/>
                  </a:cubicBezTo>
                  <a:cubicBezTo>
                    <a:pt x="1" y="9050"/>
                    <a:pt x="212" y="9250"/>
                    <a:pt x="387" y="9250"/>
                  </a:cubicBezTo>
                  <a:cubicBezTo>
                    <a:pt x="465" y="9250"/>
                    <a:pt x="535" y="9211"/>
                    <a:pt x="566" y="9112"/>
                  </a:cubicBezTo>
                  <a:cubicBezTo>
                    <a:pt x="2120" y="6179"/>
                    <a:pt x="3799" y="3272"/>
                    <a:pt x="5353" y="340"/>
                  </a:cubicBezTo>
                  <a:cubicBezTo>
                    <a:pt x="5509" y="201"/>
                    <a:pt x="5304" y="1"/>
                    <a:pt x="5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100"/>
            <p:cNvSpPr/>
            <p:nvPr/>
          </p:nvSpPr>
          <p:spPr>
            <a:xfrm>
              <a:off x="10176825" y="1053225"/>
              <a:ext cx="132875" cy="224325"/>
            </a:xfrm>
            <a:custGeom>
              <a:rect b="b" l="l" r="r" t="t"/>
              <a:pathLst>
                <a:path extrusionOk="0" h="8973" w="5315">
                  <a:moveTo>
                    <a:pt x="5314" y="0"/>
                  </a:moveTo>
                  <a:lnTo>
                    <a:pt x="5314" y="0"/>
                  </a:lnTo>
                  <a:cubicBezTo>
                    <a:pt x="3334" y="2933"/>
                    <a:pt x="1555" y="5965"/>
                    <a:pt x="1" y="8973"/>
                  </a:cubicBezTo>
                  <a:lnTo>
                    <a:pt x="5314" y="0"/>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100"/>
            <p:cNvSpPr/>
            <p:nvPr/>
          </p:nvSpPr>
          <p:spPr>
            <a:xfrm>
              <a:off x="10166900" y="1045925"/>
              <a:ext cx="152025" cy="240375"/>
            </a:xfrm>
            <a:custGeom>
              <a:rect b="b" l="l" r="r" t="t"/>
              <a:pathLst>
                <a:path extrusionOk="0" h="9615" w="6081">
                  <a:moveTo>
                    <a:pt x="5672" y="0"/>
                  </a:moveTo>
                  <a:cubicBezTo>
                    <a:pt x="5602" y="0"/>
                    <a:pt x="5539" y="28"/>
                    <a:pt x="5511" y="92"/>
                  </a:cubicBezTo>
                  <a:cubicBezTo>
                    <a:pt x="3531" y="3124"/>
                    <a:pt x="1751" y="6032"/>
                    <a:pt x="72" y="9165"/>
                  </a:cubicBezTo>
                  <a:cubicBezTo>
                    <a:pt x="1" y="9396"/>
                    <a:pt x="195" y="9614"/>
                    <a:pt x="385" y="9614"/>
                  </a:cubicBezTo>
                  <a:cubicBezTo>
                    <a:pt x="463" y="9614"/>
                    <a:pt x="540" y="9578"/>
                    <a:pt x="598" y="9490"/>
                  </a:cubicBezTo>
                  <a:cubicBezTo>
                    <a:pt x="2177" y="6358"/>
                    <a:pt x="3932" y="3325"/>
                    <a:pt x="5937" y="393"/>
                  </a:cubicBezTo>
                  <a:cubicBezTo>
                    <a:pt x="6080" y="177"/>
                    <a:pt x="5851" y="0"/>
                    <a:pt x="56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100"/>
            <p:cNvSpPr/>
            <p:nvPr/>
          </p:nvSpPr>
          <p:spPr>
            <a:xfrm>
              <a:off x="10208175" y="1082050"/>
              <a:ext cx="138475" cy="216800"/>
            </a:xfrm>
            <a:custGeom>
              <a:rect b="b" l="l" r="r" t="t"/>
              <a:pathLst>
                <a:path extrusionOk="0" h="8672" w="5539">
                  <a:moveTo>
                    <a:pt x="5539" y="0"/>
                  </a:moveTo>
                  <a:lnTo>
                    <a:pt x="0" y="8672"/>
                  </a:lnTo>
                  <a:cubicBezTo>
                    <a:pt x="1980" y="5840"/>
                    <a:pt x="3760" y="2933"/>
                    <a:pt x="5539" y="0"/>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100"/>
            <p:cNvSpPr/>
            <p:nvPr/>
          </p:nvSpPr>
          <p:spPr>
            <a:xfrm>
              <a:off x="10199025" y="1074750"/>
              <a:ext cx="154450" cy="229800"/>
            </a:xfrm>
            <a:custGeom>
              <a:rect b="b" l="l" r="r" t="t"/>
              <a:pathLst>
                <a:path extrusionOk="0" h="9192" w="6178">
                  <a:moveTo>
                    <a:pt x="5787" y="0"/>
                  </a:moveTo>
                  <a:cubicBezTo>
                    <a:pt x="5711" y="0"/>
                    <a:pt x="5636" y="28"/>
                    <a:pt x="5579" y="92"/>
                  </a:cubicBezTo>
                  <a:cubicBezTo>
                    <a:pt x="3900" y="3099"/>
                    <a:pt x="2020" y="5931"/>
                    <a:pt x="141" y="8864"/>
                  </a:cubicBezTo>
                  <a:cubicBezTo>
                    <a:pt x="1" y="9003"/>
                    <a:pt x="214" y="9191"/>
                    <a:pt x="390" y="9191"/>
                  </a:cubicBezTo>
                  <a:cubicBezTo>
                    <a:pt x="466" y="9191"/>
                    <a:pt x="536" y="9156"/>
                    <a:pt x="567" y="9064"/>
                  </a:cubicBezTo>
                  <a:cubicBezTo>
                    <a:pt x="2547" y="6232"/>
                    <a:pt x="4326" y="3325"/>
                    <a:pt x="6105" y="392"/>
                  </a:cubicBezTo>
                  <a:cubicBezTo>
                    <a:pt x="6177" y="177"/>
                    <a:pt x="5979" y="0"/>
                    <a:pt x="57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100"/>
            <p:cNvSpPr/>
            <p:nvPr/>
          </p:nvSpPr>
          <p:spPr>
            <a:xfrm>
              <a:off x="10249525" y="1105225"/>
              <a:ext cx="130975" cy="211800"/>
            </a:xfrm>
            <a:custGeom>
              <a:rect b="b" l="l" r="r" t="t"/>
              <a:pathLst>
                <a:path extrusionOk="0" h="8472" w="5239">
                  <a:moveTo>
                    <a:pt x="5238" y="1"/>
                  </a:moveTo>
                  <a:lnTo>
                    <a:pt x="1466" y="6101"/>
                  </a:lnTo>
                  <a:lnTo>
                    <a:pt x="1466" y="6101"/>
                  </a:lnTo>
                  <a:cubicBezTo>
                    <a:pt x="2796" y="4100"/>
                    <a:pt x="4064" y="2088"/>
                    <a:pt x="5238" y="1"/>
                  </a:cubicBezTo>
                  <a:close/>
                  <a:moveTo>
                    <a:pt x="1466" y="6101"/>
                  </a:moveTo>
                  <a:cubicBezTo>
                    <a:pt x="1263" y="6407"/>
                    <a:pt x="1058" y="6713"/>
                    <a:pt x="852" y="7018"/>
                  </a:cubicBezTo>
                  <a:cubicBezTo>
                    <a:pt x="527" y="7519"/>
                    <a:pt x="226" y="7945"/>
                    <a:pt x="0" y="8472"/>
                  </a:cubicBezTo>
                  <a:lnTo>
                    <a:pt x="1466" y="610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100"/>
            <p:cNvSpPr/>
            <p:nvPr/>
          </p:nvSpPr>
          <p:spPr>
            <a:xfrm>
              <a:off x="10241025" y="1099025"/>
              <a:ext cx="147775" cy="223975"/>
            </a:xfrm>
            <a:custGeom>
              <a:rect b="b" l="l" r="r" t="t"/>
              <a:pathLst>
                <a:path extrusionOk="0" h="8959" w="5911">
                  <a:moveTo>
                    <a:pt x="5617" y="1"/>
                  </a:moveTo>
                  <a:cubicBezTo>
                    <a:pt x="5529" y="1"/>
                    <a:pt x="5430" y="45"/>
                    <a:pt x="5353" y="148"/>
                  </a:cubicBezTo>
                  <a:cubicBezTo>
                    <a:pt x="4526" y="1627"/>
                    <a:pt x="3699" y="2980"/>
                    <a:pt x="2746" y="4434"/>
                  </a:cubicBezTo>
                  <a:cubicBezTo>
                    <a:pt x="2345" y="5161"/>
                    <a:pt x="1919" y="5787"/>
                    <a:pt x="1393" y="6514"/>
                  </a:cubicBezTo>
                  <a:cubicBezTo>
                    <a:pt x="967" y="7141"/>
                    <a:pt x="466" y="7893"/>
                    <a:pt x="140" y="8620"/>
                  </a:cubicBezTo>
                  <a:cubicBezTo>
                    <a:pt x="1" y="8759"/>
                    <a:pt x="151" y="8958"/>
                    <a:pt x="332" y="8958"/>
                  </a:cubicBezTo>
                  <a:cubicBezTo>
                    <a:pt x="411" y="8958"/>
                    <a:pt x="497" y="8920"/>
                    <a:pt x="566" y="8820"/>
                  </a:cubicBezTo>
                  <a:cubicBezTo>
                    <a:pt x="967" y="8093"/>
                    <a:pt x="1393" y="7467"/>
                    <a:pt x="1919" y="6740"/>
                  </a:cubicBezTo>
                  <a:cubicBezTo>
                    <a:pt x="2345" y="6113"/>
                    <a:pt x="2746" y="5386"/>
                    <a:pt x="3273" y="4760"/>
                  </a:cubicBezTo>
                  <a:cubicBezTo>
                    <a:pt x="4100" y="3281"/>
                    <a:pt x="4952" y="1828"/>
                    <a:pt x="5779" y="374"/>
                  </a:cubicBezTo>
                  <a:cubicBezTo>
                    <a:pt x="5910" y="160"/>
                    <a:pt x="5783" y="1"/>
                    <a:pt x="56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100"/>
            <p:cNvSpPr/>
            <p:nvPr/>
          </p:nvSpPr>
          <p:spPr>
            <a:xfrm>
              <a:off x="10289000" y="1142200"/>
              <a:ext cx="125325" cy="190500"/>
            </a:xfrm>
            <a:custGeom>
              <a:rect b="b" l="l" r="r" t="t"/>
              <a:pathLst>
                <a:path extrusionOk="0" h="7620" w="5013">
                  <a:moveTo>
                    <a:pt x="5013" y="0"/>
                  </a:moveTo>
                  <a:lnTo>
                    <a:pt x="0" y="7619"/>
                  </a:lnTo>
                  <a:cubicBezTo>
                    <a:pt x="1780" y="5113"/>
                    <a:pt x="3434" y="2607"/>
                    <a:pt x="5013" y="0"/>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00"/>
            <p:cNvSpPr/>
            <p:nvPr/>
          </p:nvSpPr>
          <p:spPr>
            <a:xfrm>
              <a:off x="10279925" y="1135550"/>
              <a:ext cx="143025" cy="201675"/>
            </a:xfrm>
            <a:custGeom>
              <a:rect b="b" l="l" r="r" t="t"/>
              <a:pathLst>
                <a:path extrusionOk="0" h="8067" w="5721">
                  <a:moveTo>
                    <a:pt x="5437" y="0"/>
                  </a:moveTo>
                  <a:cubicBezTo>
                    <a:pt x="5348" y="0"/>
                    <a:pt x="5247" y="49"/>
                    <a:pt x="5175" y="166"/>
                  </a:cubicBezTo>
                  <a:cubicBezTo>
                    <a:pt x="3596" y="2773"/>
                    <a:pt x="1917" y="5279"/>
                    <a:pt x="163" y="7685"/>
                  </a:cubicBezTo>
                  <a:cubicBezTo>
                    <a:pt x="0" y="7902"/>
                    <a:pt x="176" y="8066"/>
                    <a:pt x="362" y="8066"/>
                  </a:cubicBezTo>
                  <a:cubicBezTo>
                    <a:pt x="434" y="8066"/>
                    <a:pt x="508" y="8042"/>
                    <a:pt x="564" y="7986"/>
                  </a:cubicBezTo>
                  <a:cubicBezTo>
                    <a:pt x="2343" y="5580"/>
                    <a:pt x="4022" y="2973"/>
                    <a:pt x="5576" y="367"/>
                  </a:cubicBezTo>
                  <a:cubicBezTo>
                    <a:pt x="5721" y="157"/>
                    <a:pt x="5597" y="0"/>
                    <a:pt x="54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100"/>
            <p:cNvSpPr/>
            <p:nvPr/>
          </p:nvSpPr>
          <p:spPr>
            <a:xfrm>
              <a:off x="10377975" y="1199200"/>
              <a:ext cx="49525" cy="68325"/>
            </a:xfrm>
            <a:custGeom>
              <a:rect b="b" l="l" r="r" t="t"/>
              <a:pathLst>
                <a:path extrusionOk="0" h="2733" w="1981">
                  <a:moveTo>
                    <a:pt x="1980" y="1"/>
                  </a:moveTo>
                  <a:lnTo>
                    <a:pt x="0" y="2733"/>
                  </a:lnTo>
                  <a:cubicBezTo>
                    <a:pt x="627" y="1881"/>
                    <a:pt x="1353" y="953"/>
                    <a:pt x="1980"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100"/>
            <p:cNvSpPr/>
            <p:nvPr/>
          </p:nvSpPr>
          <p:spPr>
            <a:xfrm>
              <a:off x="10369825" y="1193550"/>
              <a:ext cx="66175" cy="80875"/>
            </a:xfrm>
            <a:custGeom>
              <a:rect b="b" l="l" r="r" t="t"/>
              <a:pathLst>
                <a:path extrusionOk="0" h="3235" w="2647">
                  <a:moveTo>
                    <a:pt x="2311" y="0"/>
                  </a:moveTo>
                  <a:cubicBezTo>
                    <a:pt x="2232" y="0"/>
                    <a:pt x="2148" y="36"/>
                    <a:pt x="2080" y="127"/>
                  </a:cubicBezTo>
                  <a:cubicBezTo>
                    <a:pt x="1454" y="1079"/>
                    <a:pt x="827" y="1906"/>
                    <a:pt x="101" y="2859"/>
                  </a:cubicBezTo>
                  <a:cubicBezTo>
                    <a:pt x="0" y="2959"/>
                    <a:pt x="0" y="3059"/>
                    <a:pt x="101" y="3159"/>
                  </a:cubicBezTo>
                  <a:cubicBezTo>
                    <a:pt x="151" y="3209"/>
                    <a:pt x="232" y="3235"/>
                    <a:pt x="301" y="3235"/>
                  </a:cubicBezTo>
                  <a:cubicBezTo>
                    <a:pt x="370" y="3235"/>
                    <a:pt x="426" y="3209"/>
                    <a:pt x="426" y="3159"/>
                  </a:cubicBezTo>
                  <a:cubicBezTo>
                    <a:pt x="1153" y="2332"/>
                    <a:pt x="1880" y="1280"/>
                    <a:pt x="2507" y="352"/>
                  </a:cubicBezTo>
                  <a:cubicBezTo>
                    <a:pt x="2647" y="195"/>
                    <a:pt x="2493" y="0"/>
                    <a:pt x="23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100"/>
            <p:cNvSpPr/>
            <p:nvPr/>
          </p:nvSpPr>
          <p:spPr>
            <a:xfrm>
              <a:off x="10202525" y="1050725"/>
              <a:ext cx="13175" cy="28825"/>
            </a:xfrm>
            <a:custGeom>
              <a:rect b="b" l="l" r="r" t="t"/>
              <a:pathLst>
                <a:path extrusionOk="0" h="1153" w="527">
                  <a:moveTo>
                    <a:pt x="527" y="0"/>
                  </a:moveTo>
                  <a:lnTo>
                    <a:pt x="527" y="0"/>
                  </a:lnTo>
                  <a:cubicBezTo>
                    <a:pt x="494" y="69"/>
                    <a:pt x="465" y="135"/>
                    <a:pt x="436" y="198"/>
                  </a:cubicBezTo>
                  <a:lnTo>
                    <a:pt x="436" y="198"/>
                  </a:lnTo>
                  <a:lnTo>
                    <a:pt x="527" y="0"/>
                  </a:lnTo>
                  <a:close/>
                  <a:moveTo>
                    <a:pt x="436" y="198"/>
                  </a:moveTo>
                  <a:lnTo>
                    <a:pt x="1" y="1153"/>
                  </a:lnTo>
                  <a:cubicBezTo>
                    <a:pt x="190" y="796"/>
                    <a:pt x="291" y="527"/>
                    <a:pt x="436" y="198"/>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100"/>
            <p:cNvSpPr/>
            <p:nvPr/>
          </p:nvSpPr>
          <p:spPr>
            <a:xfrm>
              <a:off x="10195000" y="1045700"/>
              <a:ext cx="28850" cy="38875"/>
            </a:xfrm>
            <a:custGeom>
              <a:rect b="b" l="l" r="r" t="t"/>
              <a:pathLst>
                <a:path extrusionOk="0" h="1555" w="1154">
                  <a:moveTo>
                    <a:pt x="928" y="1"/>
                  </a:moveTo>
                  <a:cubicBezTo>
                    <a:pt x="828" y="1"/>
                    <a:pt x="728" y="1"/>
                    <a:pt x="627" y="101"/>
                  </a:cubicBezTo>
                  <a:cubicBezTo>
                    <a:pt x="427" y="502"/>
                    <a:pt x="201" y="828"/>
                    <a:pt x="101" y="1128"/>
                  </a:cubicBezTo>
                  <a:cubicBezTo>
                    <a:pt x="1" y="1254"/>
                    <a:pt x="1" y="1454"/>
                    <a:pt x="101" y="1554"/>
                  </a:cubicBezTo>
                  <a:cubicBezTo>
                    <a:pt x="302" y="1554"/>
                    <a:pt x="427" y="1554"/>
                    <a:pt x="527" y="1454"/>
                  </a:cubicBezTo>
                  <a:cubicBezTo>
                    <a:pt x="728" y="1028"/>
                    <a:pt x="928" y="727"/>
                    <a:pt x="1053" y="402"/>
                  </a:cubicBezTo>
                  <a:cubicBezTo>
                    <a:pt x="1154" y="301"/>
                    <a:pt x="1154" y="101"/>
                    <a:pt x="9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100"/>
            <p:cNvSpPr/>
            <p:nvPr/>
          </p:nvSpPr>
          <p:spPr>
            <a:xfrm>
              <a:off x="10098525" y="1136550"/>
              <a:ext cx="20700" cy="39500"/>
            </a:xfrm>
            <a:custGeom>
              <a:rect b="b" l="l" r="r" t="t"/>
              <a:pathLst>
                <a:path extrusionOk="0" h="1580" w="828">
                  <a:moveTo>
                    <a:pt x="827" y="1"/>
                  </a:moveTo>
                  <a:lnTo>
                    <a:pt x="0" y="1580"/>
                  </a:lnTo>
                  <a:cubicBezTo>
                    <a:pt x="301" y="1053"/>
                    <a:pt x="627" y="527"/>
                    <a:pt x="827"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100"/>
            <p:cNvSpPr/>
            <p:nvPr/>
          </p:nvSpPr>
          <p:spPr>
            <a:xfrm>
              <a:off x="10090375" y="1129675"/>
              <a:ext cx="36975" cy="52425"/>
            </a:xfrm>
            <a:custGeom>
              <a:rect b="b" l="l" r="r" t="t"/>
              <a:pathLst>
                <a:path extrusionOk="0" h="2097" w="1479">
                  <a:moveTo>
                    <a:pt x="1116" y="0"/>
                  </a:moveTo>
                  <a:cubicBezTo>
                    <a:pt x="1053" y="0"/>
                    <a:pt x="1003" y="25"/>
                    <a:pt x="953" y="75"/>
                  </a:cubicBezTo>
                  <a:cubicBezTo>
                    <a:pt x="627" y="602"/>
                    <a:pt x="426" y="1228"/>
                    <a:pt x="101" y="1754"/>
                  </a:cubicBezTo>
                  <a:cubicBezTo>
                    <a:pt x="0" y="1855"/>
                    <a:pt x="101" y="1955"/>
                    <a:pt x="226" y="2055"/>
                  </a:cubicBezTo>
                  <a:cubicBezTo>
                    <a:pt x="255" y="2085"/>
                    <a:pt x="285" y="2097"/>
                    <a:pt x="314" y="2097"/>
                  </a:cubicBezTo>
                  <a:cubicBezTo>
                    <a:pt x="385" y="2097"/>
                    <a:pt x="456" y="2026"/>
                    <a:pt x="527" y="1955"/>
                  </a:cubicBezTo>
                  <a:cubicBezTo>
                    <a:pt x="852" y="1429"/>
                    <a:pt x="1153" y="902"/>
                    <a:pt x="1479" y="401"/>
                  </a:cubicBezTo>
                  <a:cubicBezTo>
                    <a:pt x="1479" y="276"/>
                    <a:pt x="1479" y="75"/>
                    <a:pt x="1354" y="75"/>
                  </a:cubicBezTo>
                  <a:cubicBezTo>
                    <a:pt x="1253" y="25"/>
                    <a:pt x="1178" y="0"/>
                    <a:pt x="11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100"/>
            <p:cNvSpPr/>
            <p:nvPr/>
          </p:nvSpPr>
          <p:spPr>
            <a:xfrm>
              <a:off x="10278350" y="1100225"/>
              <a:ext cx="28825" cy="55150"/>
            </a:xfrm>
            <a:custGeom>
              <a:rect b="b" l="l" r="r" t="t"/>
              <a:pathLst>
                <a:path extrusionOk="0" h="2206" w="1153">
                  <a:moveTo>
                    <a:pt x="1153" y="0"/>
                  </a:moveTo>
                  <a:lnTo>
                    <a:pt x="1153" y="0"/>
                  </a:lnTo>
                  <a:cubicBezTo>
                    <a:pt x="905" y="424"/>
                    <a:pt x="699" y="847"/>
                    <a:pt x="486" y="1276"/>
                  </a:cubicBezTo>
                  <a:lnTo>
                    <a:pt x="486" y="1276"/>
                  </a:lnTo>
                  <a:lnTo>
                    <a:pt x="1153" y="0"/>
                  </a:lnTo>
                  <a:close/>
                  <a:moveTo>
                    <a:pt x="486" y="1276"/>
                  </a:moveTo>
                  <a:lnTo>
                    <a:pt x="0" y="2206"/>
                  </a:lnTo>
                  <a:cubicBezTo>
                    <a:pt x="178" y="1892"/>
                    <a:pt x="334" y="1582"/>
                    <a:pt x="486" y="1276"/>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00"/>
            <p:cNvSpPr/>
            <p:nvPr/>
          </p:nvSpPr>
          <p:spPr>
            <a:xfrm>
              <a:off x="10269825" y="1093700"/>
              <a:ext cx="46050" cy="67350"/>
            </a:xfrm>
            <a:custGeom>
              <a:rect b="b" l="l" r="r" t="t"/>
              <a:pathLst>
                <a:path extrusionOk="0" h="2694" w="1842">
                  <a:moveTo>
                    <a:pt x="1503" y="1"/>
                  </a:moveTo>
                  <a:cubicBezTo>
                    <a:pt x="1415" y="1"/>
                    <a:pt x="1328" y="48"/>
                    <a:pt x="1294" y="161"/>
                  </a:cubicBezTo>
                  <a:cubicBezTo>
                    <a:pt x="867" y="888"/>
                    <a:pt x="441" y="1614"/>
                    <a:pt x="141" y="2341"/>
                  </a:cubicBezTo>
                  <a:cubicBezTo>
                    <a:pt x="0" y="2499"/>
                    <a:pt x="154" y="2693"/>
                    <a:pt x="337" y="2693"/>
                  </a:cubicBezTo>
                  <a:cubicBezTo>
                    <a:pt x="415" y="2693"/>
                    <a:pt x="499" y="2657"/>
                    <a:pt x="567" y="2567"/>
                  </a:cubicBezTo>
                  <a:cubicBezTo>
                    <a:pt x="968" y="1840"/>
                    <a:pt x="1294" y="1088"/>
                    <a:pt x="1695" y="361"/>
                  </a:cubicBezTo>
                  <a:cubicBezTo>
                    <a:pt x="1842" y="165"/>
                    <a:pt x="1669" y="1"/>
                    <a:pt x="15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100"/>
            <p:cNvSpPr/>
            <p:nvPr/>
          </p:nvSpPr>
          <p:spPr>
            <a:xfrm>
              <a:off x="10346625" y="1191700"/>
              <a:ext cx="7550" cy="15675"/>
            </a:xfrm>
            <a:custGeom>
              <a:rect b="b" l="l" r="r" t="t"/>
              <a:pathLst>
                <a:path extrusionOk="0" h="627" w="302">
                  <a:moveTo>
                    <a:pt x="302" y="0"/>
                  </a:moveTo>
                  <a:lnTo>
                    <a:pt x="302" y="0"/>
                  </a:lnTo>
                  <a:cubicBezTo>
                    <a:pt x="252" y="100"/>
                    <a:pt x="201" y="207"/>
                    <a:pt x="151" y="314"/>
                  </a:cubicBezTo>
                  <a:lnTo>
                    <a:pt x="302" y="0"/>
                  </a:lnTo>
                  <a:close/>
                  <a:moveTo>
                    <a:pt x="151" y="314"/>
                  </a:moveTo>
                  <a:lnTo>
                    <a:pt x="1" y="627"/>
                  </a:lnTo>
                  <a:cubicBezTo>
                    <a:pt x="51" y="527"/>
                    <a:pt x="101" y="420"/>
                    <a:pt x="151" y="314"/>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100"/>
            <p:cNvSpPr/>
            <p:nvPr/>
          </p:nvSpPr>
          <p:spPr>
            <a:xfrm>
              <a:off x="10338500" y="1184575"/>
              <a:ext cx="23825" cy="30325"/>
            </a:xfrm>
            <a:custGeom>
              <a:rect b="b" l="l" r="r" t="t"/>
              <a:pathLst>
                <a:path extrusionOk="0" h="1213" w="953">
                  <a:moveTo>
                    <a:pt x="617" y="1"/>
                  </a:moveTo>
                  <a:cubicBezTo>
                    <a:pt x="541" y="1"/>
                    <a:pt x="484" y="56"/>
                    <a:pt x="426" y="185"/>
                  </a:cubicBezTo>
                  <a:cubicBezTo>
                    <a:pt x="326" y="385"/>
                    <a:pt x="201" y="586"/>
                    <a:pt x="0" y="812"/>
                  </a:cubicBezTo>
                  <a:cubicBezTo>
                    <a:pt x="0" y="912"/>
                    <a:pt x="0" y="1112"/>
                    <a:pt x="100" y="1213"/>
                  </a:cubicBezTo>
                  <a:cubicBezTo>
                    <a:pt x="201" y="1213"/>
                    <a:pt x="426" y="1213"/>
                    <a:pt x="526" y="1112"/>
                  </a:cubicBezTo>
                  <a:cubicBezTo>
                    <a:pt x="627" y="812"/>
                    <a:pt x="727" y="586"/>
                    <a:pt x="827" y="385"/>
                  </a:cubicBezTo>
                  <a:cubicBezTo>
                    <a:pt x="953" y="285"/>
                    <a:pt x="953" y="85"/>
                    <a:pt x="827" y="85"/>
                  </a:cubicBezTo>
                  <a:cubicBezTo>
                    <a:pt x="742" y="31"/>
                    <a:pt x="674" y="1"/>
                    <a:pt x="6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6" name="Google Shape;1536;p100"/>
          <p:cNvGrpSpPr/>
          <p:nvPr/>
        </p:nvGrpSpPr>
        <p:grpSpPr>
          <a:xfrm rot="1628208">
            <a:off x="6677278" y="3040846"/>
            <a:ext cx="587736" cy="781797"/>
            <a:chOff x="3600400" y="2783875"/>
            <a:chExt cx="402275" cy="535100"/>
          </a:xfrm>
        </p:grpSpPr>
        <p:sp>
          <p:nvSpPr>
            <p:cNvPr id="1537" name="Google Shape;1537;p100"/>
            <p:cNvSpPr/>
            <p:nvPr/>
          </p:nvSpPr>
          <p:spPr>
            <a:xfrm>
              <a:off x="3631725" y="3070825"/>
              <a:ext cx="195525" cy="237500"/>
            </a:xfrm>
            <a:custGeom>
              <a:rect b="b" l="l" r="r" t="t"/>
              <a:pathLst>
                <a:path extrusionOk="0" h="9500" w="7821">
                  <a:moveTo>
                    <a:pt x="3033" y="1"/>
                  </a:moveTo>
                  <a:lnTo>
                    <a:pt x="1" y="7620"/>
                  </a:lnTo>
                  <a:lnTo>
                    <a:pt x="2808" y="7520"/>
                  </a:lnTo>
                  <a:lnTo>
                    <a:pt x="4687" y="9500"/>
                  </a:lnTo>
                  <a:lnTo>
                    <a:pt x="7820" y="1881"/>
                  </a:lnTo>
                  <a:lnTo>
                    <a:pt x="303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100"/>
            <p:cNvSpPr/>
            <p:nvPr/>
          </p:nvSpPr>
          <p:spPr>
            <a:xfrm>
              <a:off x="3623575" y="3062700"/>
              <a:ext cx="211825" cy="256275"/>
            </a:xfrm>
            <a:custGeom>
              <a:rect b="b" l="l" r="r" t="t"/>
              <a:pathLst>
                <a:path extrusionOk="0" h="10251" w="8473">
                  <a:moveTo>
                    <a:pt x="3459" y="627"/>
                  </a:moveTo>
                  <a:lnTo>
                    <a:pt x="7845" y="2306"/>
                  </a:lnTo>
                  <a:lnTo>
                    <a:pt x="5009" y="9483"/>
                  </a:lnTo>
                  <a:lnTo>
                    <a:pt x="3259" y="7644"/>
                  </a:lnTo>
                  <a:lnTo>
                    <a:pt x="627" y="7744"/>
                  </a:lnTo>
                  <a:lnTo>
                    <a:pt x="3459" y="627"/>
                  </a:lnTo>
                  <a:close/>
                  <a:moveTo>
                    <a:pt x="3259" y="0"/>
                  </a:moveTo>
                  <a:lnTo>
                    <a:pt x="1" y="8145"/>
                  </a:lnTo>
                  <a:lnTo>
                    <a:pt x="1" y="8145"/>
                  </a:lnTo>
                  <a:lnTo>
                    <a:pt x="3033" y="8045"/>
                  </a:lnTo>
                  <a:lnTo>
                    <a:pt x="5139" y="10251"/>
                  </a:lnTo>
                  <a:lnTo>
                    <a:pt x="5239" y="9925"/>
                  </a:lnTo>
                  <a:lnTo>
                    <a:pt x="8472" y="2105"/>
                  </a:lnTo>
                  <a:lnTo>
                    <a:pt x="3259"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100"/>
            <p:cNvSpPr/>
            <p:nvPr/>
          </p:nvSpPr>
          <p:spPr>
            <a:xfrm>
              <a:off x="3775225" y="3070825"/>
              <a:ext cx="196125" cy="237500"/>
            </a:xfrm>
            <a:custGeom>
              <a:rect b="b" l="l" r="r" t="t"/>
              <a:pathLst>
                <a:path extrusionOk="0" h="9500" w="7845">
                  <a:moveTo>
                    <a:pt x="4812" y="1"/>
                  </a:moveTo>
                  <a:lnTo>
                    <a:pt x="0" y="1881"/>
                  </a:lnTo>
                  <a:lnTo>
                    <a:pt x="3033" y="9500"/>
                  </a:lnTo>
                  <a:lnTo>
                    <a:pt x="5013" y="7520"/>
                  </a:lnTo>
                  <a:lnTo>
                    <a:pt x="7845" y="7620"/>
                  </a:lnTo>
                  <a:lnTo>
                    <a:pt x="7845" y="7620"/>
                  </a:lnTo>
                  <a:lnTo>
                    <a:pt x="481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100"/>
            <p:cNvSpPr/>
            <p:nvPr/>
          </p:nvSpPr>
          <p:spPr>
            <a:xfrm>
              <a:off x="3767700" y="3062700"/>
              <a:ext cx="211175" cy="256275"/>
            </a:xfrm>
            <a:custGeom>
              <a:rect b="b" l="l" r="r" t="t"/>
              <a:pathLst>
                <a:path extrusionOk="0" h="10251" w="8447">
                  <a:moveTo>
                    <a:pt x="5013" y="627"/>
                  </a:moveTo>
                  <a:lnTo>
                    <a:pt x="7820" y="7744"/>
                  </a:lnTo>
                  <a:lnTo>
                    <a:pt x="5213" y="7644"/>
                  </a:lnTo>
                  <a:lnTo>
                    <a:pt x="3421" y="9436"/>
                  </a:lnTo>
                  <a:lnTo>
                    <a:pt x="3421" y="9436"/>
                  </a:lnTo>
                  <a:lnTo>
                    <a:pt x="627" y="2306"/>
                  </a:lnTo>
                  <a:lnTo>
                    <a:pt x="5013" y="627"/>
                  </a:lnTo>
                  <a:close/>
                  <a:moveTo>
                    <a:pt x="5213" y="0"/>
                  </a:moveTo>
                  <a:lnTo>
                    <a:pt x="0" y="2105"/>
                  </a:lnTo>
                  <a:lnTo>
                    <a:pt x="3233" y="10251"/>
                  </a:lnTo>
                  <a:lnTo>
                    <a:pt x="3434" y="10025"/>
                  </a:lnTo>
                  <a:lnTo>
                    <a:pt x="5314" y="8045"/>
                  </a:lnTo>
                  <a:lnTo>
                    <a:pt x="8446" y="8145"/>
                  </a:lnTo>
                  <a:lnTo>
                    <a:pt x="5213"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00"/>
            <p:cNvSpPr/>
            <p:nvPr/>
          </p:nvSpPr>
          <p:spPr>
            <a:xfrm>
              <a:off x="3605425" y="2788875"/>
              <a:ext cx="391625" cy="396650"/>
            </a:xfrm>
            <a:custGeom>
              <a:rect b="b" l="l" r="r" t="t"/>
              <a:pathLst>
                <a:path extrusionOk="0" h="15866" w="15665">
                  <a:moveTo>
                    <a:pt x="7845" y="1"/>
                  </a:moveTo>
                  <a:lnTo>
                    <a:pt x="6491" y="527"/>
                  </a:lnTo>
                  <a:lnTo>
                    <a:pt x="5113" y="527"/>
                  </a:lnTo>
                  <a:lnTo>
                    <a:pt x="4085" y="1454"/>
                  </a:lnTo>
                  <a:lnTo>
                    <a:pt x="2732" y="1880"/>
                  </a:lnTo>
                  <a:lnTo>
                    <a:pt x="2105" y="3133"/>
                  </a:lnTo>
                  <a:lnTo>
                    <a:pt x="952" y="3961"/>
                  </a:lnTo>
                  <a:lnTo>
                    <a:pt x="727" y="5314"/>
                  </a:lnTo>
                  <a:lnTo>
                    <a:pt x="0" y="6567"/>
                  </a:lnTo>
                  <a:lnTo>
                    <a:pt x="326" y="7946"/>
                  </a:lnTo>
                  <a:lnTo>
                    <a:pt x="0" y="9299"/>
                  </a:lnTo>
                  <a:lnTo>
                    <a:pt x="727" y="10552"/>
                  </a:lnTo>
                  <a:lnTo>
                    <a:pt x="952" y="11905"/>
                  </a:lnTo>
                  <a:lnTo>
                    <a:pt x="2105" y="12833"/>
                  </a:lnTo>
                  <a:lnTo>
                    <a:pt x="2732" y="14086"/>
                  </a:lnTo>
                  <a:lnTo>
                    <a:pt x="4085" y="14512"/>
                  </a:lnTo>
                  <a:lnTo>
                    <a:pt x="5113" y="15464"/>
                  </a:lnTo>
                  <a:lnTo>
                    <a:pt x="6491" y="15339"/>
                  </a:lnTo>
                  <a:lnTo>
                    <a:pt x="7845" y="15865"/>
                  </a:lnTo>
                  <a:lnTo>
                    <a:pt x="9198" y="15339"/>
                  </a:lnTo>
                  <a:lnTo>
                    <a:pt x="10551" y="15464"/>
                  </a:lnTo>
                  <a:lnTo>
                    <a:pt x="11604" y="14512"/>
                  </a:lnTo>
                  <a:lnTo>
                    <a:pt x="12957" y="14086"/>
                  </a:lnTo>
                  <a:lnTo>
                    <a:pt x="13584" y="12833"/>
                  </a:lnTo>
                  <a:lnTo>
                    <a:pt x="14737" y="11905"/>
                  </a:lnTo>
                  <a:lnTo>
                    <a:pt x="14937" y="10552"/>
                  </a:lnTo>
                  <a:lnTo>
                    <a:pt x="15664" y="9299"/>
                  </a:lnTo>
                  <a:lnTo>
                    <a:pt x="15363" y="7946"/>
                  </a:lnTo>
                  <a:lnTo>
                    <a:pt x="15664" y="6567"/>
                  </a:lnTo>
                  <a:lnTo>
                    <a:pt x="14937" y="5314"/>
                  </a:lnTo>
                  <a:lnTo>
                    <a:pt x="14737" y="3961"/>
                  </a:lnTo>
                  <a:lnTo>
                    <a:pt x="13584" y="3133"/>
                  </a:lnTo>
                  <a:lnTo>
                    <a:pt x="12957" y="1880"/>
                  </a:lnTo>
                  <a:lnTo>
                    <a:pt x="11604" y="1454"/>
                  </a:lnTo>
                  <a:lnTo>
                    <a:pt x="10551" y="527"/>
                  </a:lnTo>
                  <a:lnTo>
                    <a:pt x="9198" y="527"/>
                  </a:lnTo>
                  <a:lnTo>
                    <a:pt x="784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100"/>
            <p:cNvSpPr/>
            <p:nvPr/>
          </p:nvSpPr>
          <p:spPr>
            <a:xfrm>
              <a:off x="3600400" y="2783875"/>
              <a:ext cx="402275" cy="409800"/>
            </a:xfrm>
            <a:custGeom>
              <a:rect b="b" l="l" r="r" t="t"/>
              <a:pathLst>
                <a:path extrusionOk="0" h="16392" w="16091">
                  <a:moveTo>
                    <a:pt x="8046" y="401"/>
                  </a:moveTo>
                  <a:lnTo>
                    <a:pt x="9299" y="927"/>
                  </a:lnTo>
                  <a:lnTo>
                    <a:pt x="10652" y="927"/>
                  </a:lnTo>
                  <a:lnTo>
                    <a:pt x="11705" y="1755"/>
                  </a:lnTo>
                  <a:lnTo>
                    <a:pt x="13058" y="2181"/>
                  </a:lnTo>
                  <a:lnTo>
                    <a:pt x="13685" y="3434"/>
                  </a:lnTo>
                  <a:lnTo>
                    <a:pt x="14712" y="4261"/>
                  </a:lnTo>
                  <a:lnTo>
                    <a:pt x="14938" y="5639"/>
                  </a:lnTo>
                  <a:lnTo>
                    <a:pt x="15665" y="6767"/>
                  </a:lnTo>
                  <a:lnTo>
                    <a:pt x="15339" y="8146"/>
                  </a:lnTo>
                  <a:lnTo>
                    <a:pt x="15339" y="8246"/>
                  </a:lnTo>
                  <a:lnTo>
                    <a:pt x="15665" y="9499"/>
                  </a:lnTo>
                  <a:lnTo>
                    <a:pt x="14938" y="10652"/>
                  </a:lnTo>
                  <a:lnTo>
                    <a:pt x="14712" y="12005"/>
                  </a:lnTo>
                  <a:lnTo>
                    <a:pt x="13685" y="12832"/>
                  </a:lnTo>
                  <a:lnTo>
                    <a:pt x="13058" y="14085"/>
                  </a:lnTo>
                  <a:lnTo>
                    <a:pt x="11705" y="14511"/>
                  </a:lnTo>
                  <a:lnTo>
                    <a:pt x="10652" y="15439"/>
                  </a:lnTo>
                  <a:lnTo>
                    <a:pt x="9299" y="15339"/>
                  </a:lnTo>
                  <a:lnTo>
                    <a:pt x="8046" y="15865"/>
                  </a:lnTo>
                  <a:lnTo>
                    <a:pt x="6793" y="15339"/>
                  </a:lnTo>
                  <a:lnTo>
                    <a:pt x="5439" y="15439"/>
                  </a:lnTo>
                  <a:lnTo>
                    <a:pt x="4386" y="14511"/>
                  </a:lnTo>
                  <a:lnTo>
                    <a:pt x="3033" y="14085"/>
                  </a:lnTo>
                  <a:lnTo>
                    <a:pt x="2407" y="12832"/>
                  </a:lnTo>
                  <a:lnTo>
                    <a:pt x="1354" y="12005"/>
                  </a:lnTo>
                  <a:lnTo>
                    <a:pt x="1153" y="10652"/>
                  </a:lnTo>
                  <a:lnTo>
                    <a:pt x="427" y="9499"/>
                  </a:lnTo>
                  <a:lnTo>
                    <a:pt x="727" y="8146"/>
                  </a:lnTo>
                  <a:lnTo>
                    <a:pt x="427" y="6767"/>
                  </a:lnTo>
                  <a:lnTo>
                    <a:pt x="1153" y="5639"/>
                  </a:lnTo>
                  <a:lnTo>
                    <a:pt x="1354" y="4261"/>
                  </a:lnTo>
                  <a:lnTo>
                    <a:pt x="2407" y="3434"/>
                  </a:lnTo>
                  <a:lnTo>
                    <a:pt x="3033" y="2181"/>
                  </a:lnTo>
                  <a:lnTo>
                    <a:pt x="4386" y="1755"/>
                  </a:lnTo>
                  <a:lnTo>
                    <a:pt x="5439" y="927"/>
                  </a:lnTo>
                  <a:lnTo>
                    <a:pt x="6793" y="927"/>
                  </a:lnTo>
                  <a:lnTo>
                    <a:pt x="8046" y="401"/>
                  </a:lnTo>
                  <a:close/>
                  <a:moveTo>
                    <a:pt x="8046" y="0"/>
                  </a:moveTo>
                  <a:lnTo>
                    <a:pt x="6692" y="501"/>
                  </a:lnTo>
                  <a:lnTo>
                    <a:pt x="5214" y="501"/>
                  </a:lnTo>
                  <a:lnTo>
                    <a:pt x="4186" y="1454"/>
                  </a:lnTo>
                  <a:lnTo>
                    <a:pt x="2808" y="1880"/>
                  </a:lnTo>
                  <a:lnTo>
                    <a:pt x="2081" y="3133"/>
                  </a:lnTo>
                  <a:lnTo>
                    <a:pt x="928" y="4060"/>
                  </a:lnTo>
                  <a:lnTo>
                    <a:pt x="727" y="5514"/>
                  </a:lnTo>
                  <a:lnTo>
                    <a:pt x="1" y="6767"/>
                  </a:lnTo>
                  <a:lnTo>
                    <a:pt x="301" y="8146"/>
                  </a:lnTo>
                  <a:lnTo>
                    <a:pt x="1" y="9599"/>
                  </a:lnTo>
                  <a:lnTo>
                    <a:pt x="727" y="10852"/>
                  </a:lnTo>
                  <a:lnTo>
                    <a:pt x="928" y="12206"/>
                  </a:lnTo>
                  <a:lnTo>
                    <a:pt x="2081" y="13158"/>
                  </a:lnTo>
                  <a:lnTo>
                    <a:pt x="2808" y="14411"/>
                  </a:lnTo>
                  <a:lnTo>
                    <a:pt x="4186" y="14912"/>
                  </a:lnTo>
                  <a:lnTo>
                    <a:pt x="5214" y="15865"/>
                  </a:lnTo>
                  <a:lnTo>
                    <a:pt x="6692" y="15765"/>
                  </a:lnTo>
                  <a:lnTo>
                    <a:pt x="8046" y="16391"/>
                  </a:lnTo>
                  <a:lnTo>
                    <a:pt x="9399" y="15765"/>
                  </a:lnTo>
                  <a:lnTo>
                    <a:pt x="10853" y="15865"/>
                  </a:lnTo>
                  <a:lnTo>
                    <a:pt x="11905" y="14912"/>
                  </a:lnTo>
                  <a:lnTo>
                    <a:pt x="13259" y="14411"/>
                  </a:lnTo>
                  <a:lnTo>
                    <a:pt x="13986" y="13158"/>
                  </a:lnTo>
                  <a:lnTo>
                    <a:pt x="15138" y="12206"/>
                  </a:lnTo>
                  <a:lnTo>
                    <a:pt x="15339" y="10852"/>
                  </a:lnTo>
                  <a:lnTo>
                    <a:pt x="16091" y="9599"/>
                  </a:lnTo>
                  <a:lnTo>
                    <a:pt x="15776" y="8195"/>
                  </a:lnTo>
                  <a:lnTo>
                    <a:pt x="16091" y="6767"/>
                  </a:lnTo>
                  <a:lnTo>
                    <a:pt x="15339" y="5514"/>
                  </a:lnTo>
                  <a:lnTo>
                    <a:pt x="15138" y="4060"/>
                  </a:lnTo>
                  <a:lnTo>
                    <a:pt x="13986" y="3133"/>
                  </a:lnTo>
                  <a:lnTo>
                    <a:pt x="13259" y="1880"/>
                  </a:lnTo>
                  <a:lnTo>
                    <a:pt x="11905" y="1454"/>
                  </a:lnTo>
                  <a:lnTo>
                    <a:pt x="10853" y="501"/>
                  </a:lnTo>
                  <a:lnTo>
                    <a:pt x="9399" y="501"/>
                  </a:lnTo>
                  <a:lnTo>
                    <a:pt x="8046"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100"/>
            <p:cNvSpPr/>
            <p:nvPr/>
          </p:nvSpPr>
          <p:spPr>
            <a:xfrm>
              <a:off x="3663050" y="2851525"/>
              <a:ext cx="276975" cy="273850"/>
            </a:xfrm>
            <a:custGeom>
              <a:rect b="b" l="l" r="r" t="t"/>
              <a:pathLst>
                <a:path extrusionOk="0" h="10954" w="11079">
                  <a:moveTo>
                    <a:pt x="5540" y="302"/>
                  </a:moveTo>
                  <a:cubicBezTo>
                    <a:pt x="6993" y="302"/>
                    <a:pt x="8246" y="828"/>
                    <a:pt x="9199" y="1780"/>
                  </a:cubicBezTo>
                  <a:cubicBezTo>
                    <a:pt x="10126" y="2708"/>
                    <a:pt x="10753" y="4061"/>
                    <a:pt x="10753" y="5440"/>
                  </a:cubicBezTo>
                  <a:cubicBezTo>
                    <a:pt x="10753" y="6893"/>
                    <a:pt x="10126" y="8146"/>
                    <a:pt x="9199" y="9074"/>
                  </a:cubicBezTo>
                  <a:cubicBezTo>
                    <a:pt x="8246" y="10026"/>
                    <a:pt x="6993" y="10653"/>
                    <a:pt x="5540" y="10653"/>
                  </a:cubicBezTo>
                  <a:cubicBezTo>
                    <a:pt x="4061" y="10653"/>
                    <a:pt x="2808" y="10026"/>
                    <a:pt x="1880" y="9074"/>
                  </a:cubicBezTo>
                  <a:cubicBezTo>
                    <a:pt x="928" y="8146"/>
                    <a:pt x="302" y="6893"/>
                    <a:pt x="302" y="5440"/>
                  </a:cubicBezTo>
                  <a:cubicBezTo>
                    <a:pt x="302" y="4061"/>
                    <a:pt x="928" y="2708"/>
                    <a:pt x="1880" y="1780"/>
                  </a:cubicBezTo>
                  <a:cubicBezTo>
                    <a:pt x="2808" y="828"/>
                    <a:pt x="4061" y="302"/>
                    <a:pt x="5540" y="302"/>
                  </a:cubicBezTo>
                  <a:close/>
                  <a:moveTo>
                    <a:pt x="5540" y="1"/>
                  </a:moveTo>
                  <a:cubicBezTo>
                    <a:pt x="2507" y="1"/>
                    <a:pt x="1" y="2407"/>
                    <a:pt x="1" y="5440"/>
                  </a:cubicBezTo>
                  <a:cubicBezTo>
                    <a:pt x="1" y="8447"/>
                    <a:pt x="2507" y="10953"/>
                    <a:pt x="5540" y="10953"/>
                  </a:cubicBezTo>
                  <a:cubicBezTo>
                    <a:pt x="8572" y="10953"/>
                    <a:pt x="11079" y="8447"/>
                    <a:pt x="11079" y="5440"/>
                  </a:cubicBezTo>
                  <a:cubicBezTo>
                    <a:pt x="11079" y="2407"/>
                    <a:pt x="8572" y="1"/>
                    <a:pt x="5540"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44" name="Google Shape;1544;p100"/>
          <p:cNvSpPr/>
          <p:nvPr/>
        </p:nvSpPr>
        <p:spPr>
          <a:xfrm>
            <a:off x="2841150" y="794825"/>
            <a:ext cx="3461700" cy="963900"/>
          </a:xfrm>
          <a:prstGeom prst="rec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latin typeface="Didact Gothic"/>
                <a:ea typeface="Didact Gothic"/>
                <a:cs typeface="Didact Gothic"/>
                <a:sym typeface="Didact Gothic"/>
              </a:rPr>
              <a:t>Thank you!</a:t>
            </a:r>
            <a:endParaRPr b="1" sz="4000">
              <a:latin typeface="Didact Gothic"/>
              <a:ea typeface="Didact Gothic"/>
              <a:cs typeface="Didact Gothic"/>
              <a:sym typeface="Didact Gothic"/>
            </a:endParaRPr>
          </a:p>
        </p:txBody>
      </p:sp>
      <p:sp>
        <p:nvSpPr>
          <p:cNvPr id="1545" name="Google Shape;1545;p100"/>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46" name="Google Shape;1546;p100"/>
          <p:cNvSpPr txBox="1"/>
          <p:nvPr>
            <p:ph idx="1" type="subTitle"/>
          </p:nvPr>
        </p:nvSpPr>
        <p:spPr>
          <a:xfrm>
            <a:off x="2254050" y="3566050"/>
            <a:ext cx="4635900" cy="53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
              <a:t>Abigail Liu, Sammy Alashoush, Austin Cory Bart, Teomara Rutherford, Nazim Karaca, John Aromando Jr., and Matthew Louis Mauriello. 2026. When to Check In?: Identifying Early Signs of Student Struggle at Various Cut-Points in CS1 Course Data. In Proceedings of the 31st ACM Conference on Innovation and Technology in Computer Science Education V. 1 (ITiCSE 2026), July 10–15, 2026, Madrid, Spain. ACM, New York, NY, USA, 7 pages.https://doi.org/10.1145/3803400.3809327</a:t>
            </a:r>
            <a:endParaRPr sz="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1502"/>
                                        </p:tgtEl>
                                        <p:attrNameLst>
                                          <p:attrName>style.visibility</p:attrName>
                                        </p:attrNameLst>
                                      </p:cBhvr>
                                      <p:to>
                                        <p:strVal val="visible"/>
                                      </p:to>
                                    </p:set>
                                    <p:anim calcmode="lin" valueType="num">
                                      <p:cBhvr additive="base">
                                        <p:cTn dur="1000"/>
                                        <p:tgtEl>
                                          <p:spTgt spid="1502"/>
                                        </p:tgtEl>
                                        <p:attrNameLst>
                                          <p:attrName>ppt_w</p:attrName>
                                        </p:attrNameLst>
                                      </p:cBhvr>
                                      <p:tavLst>
                                        <p:tav fmla="" tm="0">
                                          <p:val>
                                            <p:strVal val="0"/>
                                          </p:val>
                                        </p:tav>
                                        <p:tav fmla="" tm="100000">
                                          <p:val>
                                            <p:strVal val="#ppt_w"/>
                                          </p:val>
                                        </p:tav>
                                      </p:tavLst>
                                    </p:anim>
                                    <p:anim calcmode="lin" valueType="num">
                                      <p:cBhvr additive="base">
                                        <p:cTn dur="1000"/>
                                        <p:tgtEl>
                                          <p:spTgt spid="1502"/>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503"/>
                                        </p:tgtEl>
                                        <p:attrNameLst>
                                          <p:attrName>style.visibility</p:attrName>
                                        </p:attrNameLst>
                                      </p:cBhvr>
                                      <p:to>
                                        <p:strVal val="visible"/>
                                      </p:to>
                                    </p:set>
                                    <p:animEffect filter="fade" transition="in">
                                      <p:cBhvr>
                                        <p:cTn dur="1000"/>
                                        <p:tgtEl>
                                          <p:spTgt spid="150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536"/>
                                        </p:tgtEl>
                                        <p:attrNameLst>
                                          <p:attrName>style.visibility</p:attrName>
                                        </p:attrNameLst>
                                      </p:cBhvr>
                                      <p:to>
                                        <p:strVal val="visible"/>
                                      </p:to>
                                    </p:set>
                                    <p:animEffect filter="fade" transition="in">
                                      <p:cBhvr>
                                        <p:cTn dur="1000"/>
                                        <p:tgtEl>
                                          <p:spTgt spid="15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50" name="Shape 1550"/>
        <p:cNvGrpSpPr/>
        <p:nvPr/>
      </p:nvGrpSpPr>
      <p:grpSpPr>
        <a:xfrm>
          <a:off x="0" y="0"/>
          <a:ext cx="0" cy="0"/>
          <a:chOff x="0" y="0"/>
          <a:chExt cx="0" cy="0"/>
        </a:xfrm>
      </p:grpSpPr>
      <p:sp>
        <p:nvSpPr>
          <p:cNvPr id="1551" name="Google Shape;1551;p101"/>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000"/>
              <a:t>Kai Arakawa, Qiang Hao, Wesley Deneke, Indie Cowan, Steven Wolfman, and Abigayle Peterson. 2022. Early identification of student struggles at the topic level using context-agnostic features. In Proceedings of the 53rd ACM Technical Symposium on Computer Science Education-Volume 1. 147–153.</a:t>
            </a:r>
            <a:endParaRPr sz="1000"/>
          </a:p>
          <a:p>
            <a:pPr indent="-317500" lvl="0" marL="457200" rtl="0" algn="l">
              <a:spcBef>
                <a:spcPts val="0"/>
              </a:spcBef>
              <a:spcAft>
                <a:spcPts val="0"/>
              </a:spcAft>
              <a:buSzPts val="1400"/>
              <a:buChar char="●"/>
            </a:pPr>
            <a:r>
              <a:rPr lang="en" sz="1000"/>
              <a:t>Augie Doebling and Ayaan M Kazerouni. 2021. Patterns of academic help-seeking in undergraduate computing students. In Proceedings of the 21st Koli Calling International Conference on Computing Education Research. 1–10.</a:t>
            </a:r>
            <a:endParaRPr sz="1000"/>
          </a:p>
          <a:p>
            <a:pPr indent="-317500" lvl="0" marL="457200" rtl="0" algn="l">
              <a:spcBef>
                <a:spcPts val="0"/>
              </a:spcBef>
              <a:spcAft>
                <a:spcPts val="0"/>
              </a:spcAft>
              <a:buSzPts val="1400"/>
              <a:buChar char="●"/>
            </a:pPr>
            <a:r>
              <a:rPr lang="en" sz="1000"/>
              <a:t>Qiang Hao, Brad Barnes, Robert Maribe Branch, and Ewan Wright. 2017. Predicting computer science students’ online help-seeking tendencies. Knowledge Management &amp; E-Learning: An International Journal 9, 1 (2017), 19.</a:t>
            </a:r>
            <a:endParaRPr sz="1000"/>
          </a:p>
          <a:p>
            <a:pPr indent="-317500" lvl="0" marL="457200" rtl="0" algn="l">
              <a:spcBef>
                <a:spcPts val="0"/>
              </a:spcBef>
              <a:spcAft>
                <a:spcPts val="0"/>
              </a:spcAft>
              <a:buSzPts val="1400"/>
              <a:buChar char="●"/>
            </a:pPr>
            <a:r>
              <a:rPr lang="en" sz="1000"/>
              <a:t>Andrew Petersen, Michelle Craig, Jennifer Campbell, and Anya Tafliovich. 2016. Revisiting why students drop CS1. In Proceedings of the 16th Koli Calling International Conference on Computing Education Research. 71–80.</a:t>
            </a:r>
            <a:endParaRPr sz="1000"/>
          </a:p>
          <a:p>
            <a:pPr indent="-317500" lvl="0" marL="457200" rtl="0" algn="l">
              <a:spcBef>
                <a:spcPts val="0"/>
              </a:spcBef>
              <a:spcAft>
                <a:spcPts val="0"/>
              </a:spcAft>
              <a:buSzPts val="1400"/>
              <a:buChar char="●"/>
            </a:pPr>
            <a:r>
              <a:rPr lang="en" sz="1000"/>
              <a:t>Juan D Pinto, Yingbin Zhang, Luc Paquette, and Aysa Xuemo Fan. 2021. Investigating elements of student persistence in an introductory computer science course. In 5th Educational Data Mining in Computer Science Education (CSEDM) Workshop.</a:t>
            </a:r>
            <a:endParaRPr sz="1000"/>
          </a:p>
          <a:p>
            <a:pPr indent="-317500" lvl="0" marL="457200" rtl="0" algn="l">
              <a:spcBef>
                <a:spcPts val="0"/>
              </a:spcBef>
              <a:spcAft>
                <a:spcPts val="0"/>
              </a:spcAft>
              <a:buSzPts val="1400"/>
              <a:buChar char="●"/>
            </a:pPr>
            <a:r>
              <a:rPr lang="en" sz="1000"/>
              <a:t>Katie Siek and Jasmine Batten. 2024. Taulbee Survey 2024: Annual Report. Computing Research Association (2024).</a:t>
            </a:r>
            <a:endParaRPr sz="1000"/>
          </a:p>
          <a:p>
            <a:pPr indent="-317500" lvl="0" marL="457200" rtl="0" algn="l">
              <a:spcBef>
                <a:spcPts val="0"/>
              </a:spcBef>
              <a:spcAft>
                <a:spcPts val="0"/>
              </a:spcAft>
              <a:buSzPts val="1400"/>
              <a:buChar char="●"/>
            </a:pPr>
            <a:r>
              <a:rPr lang="en" sz="1000"/>
              <a:t>David H Smith IV, Qiang Hao, Vanessa Dennen, Michail Tsikerdekis, Bradly Barnes, Lilu Martin, and Nathan Tresham. 2020. Towards Understanding Online Question &amp; Answer Interactions and their effects on student performance in large-scale STEM classes. International Journal of Educational Technology in Higher Education 17 (2020), 1–15.</a:t>
            </a:r>
            <a:endParaRPr sz="1000"/>
          </a:p>
          <a:p>
            <a:pPr indent="-317500" lvl="0" marL="457200" rtl="0" algn="l">
              <a:spcBef>
                <a:spcPts val="0"/>
              </a:spcBef>
              <a:spcAft>
                <a:spcPts val="0"/>
              </a:spcAft>
              <a:buSzPts val="1400"/>
              <a:buChar char="●"/>
            </a:pPr>
            <a:r>
              <a:rPr lang="en" sz="1000"/>
              <a:t>Jodi L Tims, Cindy Tucker, Mark A Weiss, and Stuart Zweben. 2023. Computing Enrollment and Retention: Results from the 2021–22 Undergraduate Enrollment Cohort. ACM Inroads 14, 4 (2023), 24–43.</a:t>
            </a:r>
            <a:endParaRPr sz="1000"/>
          </a:p>
        </p:txBody>
      </p:sp>
      <p:sp>
        <p:nvSpPr>
          <p:cNvPr id="1552" name="Google Shape;1552;p10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References</a:t>
            </a:r>
            <a:endParaRPr/>
          </a:p>
        </p:txBody>
      </p:sp>
      <p:sp>
        <p:nvSpPr>
          <p:cNvPr id="1553" name="Google Shape;1553;p10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Virtual Slides for Education Day by Slidesgo">
  <a:themeElements>
    <a:clrScheme name="Simple Light">
      <a:dk1>
        <a:srgbClr val="000000"/>
      </a:dk1>
      <a:lt1>
        <a:srgbClr val="FFFFFF"/>
      </a:lt1>
      <a:dk2>
        <a:srgbClr val="595959"/>
      </a:dk2>
      <a:lt2>
        <a:srgbClr val="E9F3FF"/>
      </a:lt2>
      <a:accent1>
        <a:srgbClr val="4C64D8"/>
      </a:accent1>
      <a:accent2>
        <a:srgbClr val="FFE599"/>
      </a:accent2>
      <a:accent3>
        <a:srgbClr val="FF952B"/>
      </a:accent3>
      <a:accent4>
        <a:srgbClr val="D5E6FC"/>
      </a:accent4>
      <a:accent5>
        <a:srgbClr val="00004D"/>
      </a:accent5>
      <a:accent6>
        <a:srgbClr val="A8CFFF"/>
      </a:accent6>
      <a:hlink>
        <a:srgbClr val="00004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